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F879DBE-FD18-3A4C-86D5-B857B73B1C18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/>
              <a:t>Split</a:t>
            </a:r>
            <a:endParaRPr lang="en-US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Champagne </a:t>
            </a:r>
            <a:r>
              <a:rPr lang="en-US" sz="2400" dirty="0" err="1" smtClean="0"/>
              <a:t>Papi’s</a:t>
            </a:r>
            <a:endParaRPr lang="en-US" sz="2400" dirty="0" smtClean="0"/>
          </a:p>
          <a:p>
            <a:r>
              <a:rPr lang="en-US" sz="2400" dirty="0" smtClean="0"/>
              <a:t>Kevin Huang, Jesse </a:t>
            </a:r>
            <a:r>
              <a:rPr lang="en-US" sz="2400" dirty="0" err="1" smtClean="0"/>
              <a:t>Cheun</a:t>
            </a:r>
            <a:r>
              <a:rPr lang="en-US" sz="2400" dirty="0" smtClean="0"/>
              <a:t>, Ephraim Chu, Blasé </a:t>
            </a:r>
            <a:r>
              <a:rPr lang="en-US" sz="2400" dirty="0" err="1" smtClean="0"/>
              <a:t>Maglaya</a:t>
            </a:r>
            <a:endParaRPr lang="en-US" sz="2400" dirty="0" smtClean="0"/>
          </a:p>
          <a:p>
            <a:r>
              <a:rPr lang="en-US" sz="2400" dirty="0" smtClean="0"/>
              <a:t>12/5/14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2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Split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the issue of managing everyday bills which need to be paid</a:t>
            </a:r>
          </a:p>
          <a:p>
            <a:r>
              <a:rPr lang="en-US" dirty="0" smtClean="0"/>
              <a:t>Goals set:</a:t>
            </a:r>
          </a:p>
          <a:p>
            <a:pPr lvl="1"/>
            <a:r>
              <a:rPr lang="en-US" dirty="0" smtClean="0"/>
              <a:t>To build a fully functional web application</a:t>
            </a:r>
          </a:p>
          <a:p>
            <a:pPr lvl="1"/>
            <a:r>
              <a:rPr lang="en-US" dirty="0" smtClean="0"/>
              <a:t>To build an accommodating mobile application</a:t>
            </a:r>
          </a:p>
          <a:p>
            <a:pPr lvl="1"/>
            <a:r>
              <a:rPr lang="en-US" dirty="0" smtClean="0"/>
              <a:t>To learn new technologies unfamiliar to us</a:t>
            </a:r>
          </a:p>
          <a:p>
            <a:r>
              <a:rPr lang="en-US" dirty="0" smtClean="0"/>
              <a:t>Goals accomplished:</a:t>
            </a:r>
          </a:p>
          <a:p>
            <a:pPr lvl="1"/>
            <a:r>
              <a:rPr lang="en-US" dirty="0" smtClean="0"/>
              <a:t>Successfully built a functional web application</a:t>
            </a:r>
          </a:p>
          <a:p>
            <a:pPr lvl="1"/>
            <a:r>
              <a:rPr lang="en-US" dirty="0" smtClean="0"/>
              <a:t>Learned how to use </a:t>
            </a:r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Angular.js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&amp;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/>
              <a:t>Picking up new technologies</a:t>
            </a:r>
          </a:p>
          <a:p>
            <a:pPr lvl="1"/>
            <a:r>
              <a:rPr lang="en-US" dirty="0"/>
              <a:t>Applying </a:t>
            </a:r>
            <a:r>
              <a:rPr lang="en-US" dirty="0" smtClean="0"/>
              <a:t>SCRUM techniques </a:t>
            </a:r>
            <a:r>
              <a:rPr lang="en-US" dirty="0"/>
              <a:t>while dealing with other classes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Accomplishments: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our application using the intended technologies</a:t>
            </a:r>
          </a:p>
          <a:p>
            <a:pPr lvl="1"/>
            <a:r>
              <a:rPr lang="en-US" dirty="0" smtClean="0"/>
              <a:t>Utilized SCRUM techniques to facilitate organized development of the application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01" y="1256109"/>
            <a:ext cx="7315200" cy="1154097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" name="Content Placeholder 4" descr="nodejs-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" b="1628"/>
          <a:stretch>
            <a:fillRect/>
          </a:stretch>
        </p:blipFill>
        <p:spPr>
          <a:xfrm>
            <a:off x="914400" y="2410206"/>
            <a:ext cx="3010900" cy="1456852"/>
          </a:xfrm>
        </p:spPr>
      </p:pic>
      <p:pic>
        <p:nvPicPr>
          <p:cNvPr id="6" name="Picture 5" descr="HTML5_logo_and_wordmar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76" y="3738673"/>
            <a:ext cx="1382469" cy="1382469"/>
          </a:xfrm>
          <a:prstGeom prst="rect">
            <a:avLst/>
          </a:prstGeom>
        </p:spPr>
      </p:pic>
      <p:pic>
        <p:nvPicPr>
          <p:cNvPr id="8" name="Picture 7" descr="AngularShield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4" y="3738673"/>
            <a:ext cx="5189220" cy="1379220"/>
          </a:xfrm>
          <a:prstGeom prst="rect">
            <a:avLst/>
          </a:prstGeom>
        </p:spPr>
      </p:pic>
      <p:pic>
        <p:nvPicPr>
          <p:cNvPr id="9" name="Picture 8" descr="highres_1439158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43" y="2410206"/>
            <a:ext cx="3985402" cy="1328467"/>
          </a:xfrm>
          <a:prstGeom prst="rect">
            <a:avLst/>
          </a:prstGeom>
        </p:spPr>
      </p:pic>
      <p:pic>
        <p:nvPicPr>
          <p:cNvPr id="10" name="Picture 9" descr="twitter-bootstra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4" y="4915869"/>
            <a:ext cx="2701474" cy="1512825"/>
          </a:xfrm>
          <a:prstGeom prst="rect">
            <a:avLst/>
          </a:prstGeom>
        </p:spPr>
      </p:pic>
      <p:pic>
        <p:nvPicPr>
          <p:cNvPr id="13" name="Picture 12" descr="github-2048-bl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76" y="4531114"/>
            <a:ext cx="2327528" cy="23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– Agile development methodology</a:t>
            </a:r>
          </a:p>
          <a:p>
            <a:pPr lvl="1"/>
            <a:r>
              <a:rPr lang="en-US" dirty="0" smtClean="0"/>
              <a:t>Scrum meetings – Allows face to face communication among all team members</a:t>
            </a:r>
          </a:p>
          <a:p>
            <a:pPr lvl="1"/>
            <a:r>
              <a:rPr lang="en-US" dirty="0" err="1" smtClean="0"/>
              <a:t>Burndown</a:t>
            </a:r>
            <a:r>
              <a:rPr lang="en-US" dirty="0" smtClean="0"/>
              <a:t> chart and Scrum board – Members can easily see what work needs to be done</a:t>
            </a:r>
          </a:p>
          <a:p>
            <a:pPr lvl="1"/>
            <a:r>
              <a:rPr lang="en-US" dirty="0" smtClean="0"/>
              <a:t>Sprint plans – Allows members to estimate how much work each story will be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enjoyed/didn’t enjoy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Enjoyed:</a:t>
            </a:r>
            <a:endParaRPr lang="en-US" dirty="0"/>
          </a:p>
          <a:p>
            <a:pPr lvl="1"/>
            <a:r>
              <a:rPr lang="en-US" dirty="0" smtClean="0"/>
              <a:t>Being exposed to new technologies</a:t>
            </a:r>
            <a:endParaRPr lang="en-US" dirty="0"/>
          </a:p>
          <a:p>
            <a:pPr lvl="1"/>
            <a:r>
              <a:rPr lang="en-US" dirty="0" smtClean="0"/>
              <a:t>Exposure to what real life development could be like</a:t>
            </a:r>
          </a:p>
          <a:p>
            <a:pPr lvl="1"/>
            <a:r>
              <a:rPr lang="en-US" dirty="0" smtClean="0"/>
              <a:t>Having Scrum artifacts</a:t>
            </a:r>
          </a:p>
          <a:p>
            <a:pPr lvl="1"/>
            <a:r>
              <a:rPr lang="en-US" dirty="0" smtClean="0"/>
              <a:t>Scrum meetings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Did not enjoy:</a:t>
            </a:r>
          </a:p>
          <a:p>
            <a:pPr lvl="1"/>
            <a:r>
              <a:rPr lang="en-US" dirty="0" smtClean="0"/>
              <a:t>Planning poker in beginning</a:t>
            </a:r>
          </a:p>
          <a:p>
            <a:pPr lvl="1"/>
            <a:r>
              <a:rPr lang="en-US" dirty="0" smtClean="0"/>
              <a:t>Debugging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Readability of HTML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/ will keep doing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/ Bootstrap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Did not work/ will not keep doing</a:t>
            </a:r>
            <a:endParaRPr lang="en-US" dirty="0"/>
          </a:p>
          <a:p>
            <a:pPr lvl="1"/>
            <a:r>
              <a:rPr lang="en-US" dirty="0" smtClean="0"/>
              <a:t>Writing back end of application in JavaScript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3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5" y="853448"/>
            <a:ext cx="8622363" cy="22053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5" y="3750092"/>
            <a:ext cx="8622363" cy="2057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84394" y="237707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Bills I created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0861" y="33925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Bills I owe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138</TotalTime>
  <Words>231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Perspective</vt:lpstr>
      <vt:lpstr>Split</vt:lpstr>
      <vt:lpstr>What does Split do?</vt:lpstr>
      <vt:lpstr>Challenges &amp; Accomplishments</vt:lpstr>
      <vt:lpstr>Technologies Used</vt:lpstr>
      <vt:lpstr>Project Management</vt:lpstr>
      <vt:lpstr>Things we enjoyed/didn’t enjoy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Ephraim</dc:creator>
  <cp:lastModifiedBy>Kevin</cp:lastModifiedBy>
  <cp:revision>15</cp:revision>
  <dcterms:created xsi:type="dcterms:W3CDTF">2014-12-05T05:20:16Z</dcterms:created>
  <dcterms:modified xsi:type="dcterms:W3CDTF">2014-12-05T08:46:20Z</dcterms:modified>
</cp:coreProperties>
</file>