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66983-FDAD-4ECB-B549-55740EE20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A5CFFF-E776-44A3-BC01-4C29C037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B9FE61-414E-4D85-ACD5-122370AC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39599-C115-4D0C-8B32-64C641F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E484E-B02B-41C9-965D-02CBEC12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7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BE4E6-1A35-4231-8572-41D14C9D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16300-4F05-449B-BF10-508FD861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61674-8CB6-4832-87D6-46462B84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12851-59EC-43CE-B454-6AE9A5C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7F2A4-BBF5-43D0-B147-4ABE11A3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7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BC82E7-CFE0-4730-82CC-B641E174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043AD9-FE70-4F76-BC03-5E265A2F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2341A-747D-4605-B67C-34D47F2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6EA9FB-01FD-4975-B32A-63217EC4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B43970-2B0D-4294-8764-651E9AC2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0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60A40-71C6-4190-8FE7-812A53E8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5FFD9-2926-48CD-BB8C-69B4811D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514D1C-BB60-4042-9DD4-ADBEDB19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047C16-BFBF-4BAE-9D61-F8EAF02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87CD2-5225-43AE-A20D-D2550146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69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EA9FD-D892-4C36-9CD1-FB0B0A2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885F6-8DEF-4280-80FC-BDDD194D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64AB6-9327-46E6-9213-E2B34859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0A45A-B259-4C9A-9037-EABA4608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C3A02-4714-4A5C-93D0-C0425AB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D4AED-B968-4B95-BD21-0A6EA735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621DF-39A5-4C8B-B50D-6B6E4D55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3D732-4380-40C4-8563-4BCA6273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B8651-462E-40F9-972B-DEAD59D5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B97A5-C17E-4673-9552-0FE3E49B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D6877-2CD3-43C6-BB7F-E17B29B8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D5559-42BE-406F-BAC9-D0428D0B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7470C6-A54C-4031-8B1E-80D7D99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76FEBE-EFCA-42D2-8A6E-CC7730FC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C6477D-58AA-4857-9C63-0FD00611A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952F2-2D3C-46EF-9575-4B3FEBA9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410B3B-1CE3-4D62-BAC4-3D30BD0E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D3C546-E5E1-4EF9-841D-E8DDF0F8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7E58BB-6BA8-4CA1-9695-067D92D2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5F2D4-3FD7-4058-98C0-CFB115E4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146B6C-FA76-442B-ADF0-19894EE3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3611B3-0321-46C7-A01A-12BA152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A743CD-E5D6-4174-824F-98594C8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8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BB0ED-E38D-466F-BE5A-F9F08D9F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F0D07-E891-4CDE-B843-E135DF77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75422-0E33-4413-89F6-DB851B0E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3A3C9-8C3D-463A-8804-8F77EBF0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B60C1-AB0E-4195-B833-3A59453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C57BAB-A082-4095-BED7-E7B2D9AA4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A92CB3-7F9B-4DE7-8B50-D0E5224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41DFF7-DBD6-4B81-A9D4-8EDC34CC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667BB2-CA77-4253-BE60-F7022BBF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1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CC7CA-B316-4388-B39D-1E21B0F5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E2031E-735B-4CD7-8C0D-AC6540F1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0F6502-0A9E-41D5-9607-DEBD0822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827DC-3FBE-479A-99D4-B225B1AC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21F84-F7CC-4A7D-B4A0-6FE4B826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C5DC56-5FA8-4008-8046-C69A45D3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6B21A6-1804-43EC-82B8-445C3EC9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14FBC8-AFA2-4853-B55E-7A5FE5FD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896512-A081-43A2-8EA3-F1E703A88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997C-B883-4FF0-8008-E2C90D148189}" type="datetimeFigureOut">
              <a:rPr lang="zh-TW" altLang="en-US" smtClean="0"/>
              <a:t>2024/3/5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7FC49-C7AE-4C37-8EE9-C6233CA82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2E875-48EA-44CA-A823-210A10413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43E9-419E-439C-986C-8BF30C932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73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5002145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u11032641/yolofile.git" TargetMode="External"/><Relationship Id="rId2" Type="http://schemas.openxmlformats.org/officeDocument/2006/relationships/hyperlink" Target="https://nhu11032641.github.io/yolowe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guide.cc/pytorch-yolo-v5-object-egg-detection-models-tutorial-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05A51-9D70-4B9E-B05B-E415FEBD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標記資料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C8F585-C63D-42D6-ADA5-E524A88A8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6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970C2-CB84-403E-A886-070D303B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5CF46-946A-4A67-AEC2-55F68BAF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Python:3.9.x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版本，不然</a:t>
            </a:r>
            <a:r>
              <a:rPr lang="en-US" altLang="zh-TW" sz="1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labelimg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可能會無法使用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(3.10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試過不能用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指令</a:t>
            </a: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 install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虛擬環境名稱 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--python=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pythonx.x.x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(python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路徑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然後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sys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然後輸入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print(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sys.path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建立完虛擬環境後進入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指令</a:t>
            </a: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en-US" altLang="zh-TW" sz="1800" dirty="0" err="1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虛擬環境名稱</a:t>
            </a: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\Scripts\activate</a:t>
            </a:r>
          </a:p>
          <a:p>
            <a:pPr marL="0" indent="0">
              <a:buNone/>
            </a:pP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08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307AB-D5AA-42EF-97A5-18FA8D6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安裝標註工具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14EDEA5-3F4E-4DD6-A9B3-D5AFF8DA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 install PyQt5</a:t>
            </a:r>
          </a:p>
          <a:p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 install pyqt5-tools</a:t>
            </a:r>
          </a:p>
          <a:p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 install </a:t>
            </a:r>
            <a:r>
              <a:rPr lang="en-US" altLang="zh-TW" sz="1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lxml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 install </a:t>
            </a:r>
            <a:r>
              <a:rPr lang="en-US" altLang="zh-TW" sz="1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labelimg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然後輸入</a:t>
            </a:r>
            <a:r>
              <a:rPr lang="en-US" altLang="zh-TW" dirty="0" err="1"/>
              <a:t>labelimg</a:t>
            </a:r>
            <a:r>
              <a:rPr lang="zh-TW" altLang="en-US" dirty="0"/>
              <a:t>打開標註工具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65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99FFB-AB68-4FB4-82D9-D9A27A10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CCBF33-0A00-42F4-BC55-0BC9BC4D7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44800" cy="10002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603AEB-4929-4664-BD77-B67727435D17}"/>
              </a:ext>
            </a:extLst>
          </p:cNvPr>
          <p:cNvSpPr txBox="1"/>
          <p:nvPr/>
        </p:nvSpPr>
        <p:spPr>
          <a:xfrm>
            <a:off x="838200" y="2690953"/>
            <a:ext cx="52180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新增記事本</a:t>
            </a:r>
            <a:endParaRPr lang="en-US" altLang="zh-TW" dirty="0"/>
          </a:p>
          <a:p>
            <a:r>
              <a:rPr lang="zh-TW" altLang="en-US" dirty="0"/>
              <a:t>改名成</a:t>
            </a:r>
            <a:r>
              <a:rPr lang="en-US" altLang="zh-TW" dirty="0"/>
              <a:t>XXX.bat</a:t>
            </a:r>
          </a:p>
          <a:p>
            <a:r>
              <a:rPr lang="zh-TW" altLang="en-US" dirty="0"/>
              <a:t>右鍵編輯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 err="1"/>
              <a:t>cmd</a:t>
            </a:r>
            <a:r>
              <a:rPr lang="en-US" altLang="zh-TW" dirty="0"/>
              <a:t> /k "</a:t>
            </a:r>
            <a:r>
              <a:rPr lang="en-US" altLang="zh-TW" dirty="0" err="1">
                <a:solidFill>
                  <a:srgbClr val="FF0000"/>
                </a:solidFill>
              </a:rPr>
              <a:t>venv</a:t>
            </a:r>
            <a:r>
              <a:rPr lang="en-US" altLang="zh-TW" dirty="0">
                <a:solidFill>
                  <a:srgbClr val="FF0000"/>
                </a:solidFill>
              </a:rPr>
              <a:t>\Scripts\activate</a:t>
            </a:r>
            <a:r>
              <a:rPr lang="en-US" altLang="zh-TW" dirty="0"/>
              <a:t>&amp;&amp;</a:t>
            </a:r>
            <a:r>
              <a:rPr lang="en-US" altLang="zh-TW" dirty="0" err="1">
                <a:solidFill>
                  <a:schemeClr val="accent1"/>
                </a:solidFill>
              </a:rPr>
              <a:t>labelimg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     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進入虛擬環境</a:t>
            </a:r>
            <a:r>
              <a:rPr lang="en-US" altLang="zh-TW" dirty="0"/>
              <a:t>)</a:t>
            </a:r>
            <a:r>
              <a:rPr lang="zh-TW" altLang="en-US" dirty="0"/>
              <a:t>             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1"/>
                </a:solidFill>
              </a:rPr>
              <a:t>執行標註工具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3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011DE-E4EC-4F60-BFC2-B63A91FD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30269-4C62-414B-9305-FDAA707E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https://zhuanlan.zhihu.com/p/550021453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65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F3A37-70C5-4C3A-93C3-A8EC9FBD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5C5A5-A255-4297-A6D5-06CDA679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教學</a:t>
            </a:r>
            <a:r>
              <a:rPr lang="en-US" altLang="zh-TW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:https://nhu11032641.github.io/yoloweb/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 err="1"/>
              <a:t>Colab</a:t>
            </a:r>
            <a:r>
              <a:rPr lang="zh-TW" altLang="en-US" dirty="0"/>
              <a:t>程式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https://github.com/nhu11032641/</a:t>
            </a:r>
            <a:r>
              <a:rPr lang="en-US" altLang="zh-TW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yolofile.git</a:t>
            </a:r>
            <a:endParaRPr lang="en-US" altLang="zh-TW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4EABD-CCF9-4303-B0E0-B8D42457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91FFE-BDA7-4994-897B-9B4C7BA7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https://officeguide.cc/pytorch-yolo-v5-object-egg-detection-models-tutorial-examples/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1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188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Arial</vt:lpstr>
      <vt:lpstr>Calibri</vt:lpstr>
      <vt:lpstr>Calibri Light</vt:lpstr>
      <vt:lpstr>Office 佈景主題</vt:lpstr>
      <vt:lpstr>標記資料</vt:lpstr>
      <vt:lpstr>建立虛擬環境</vt:lpstr>
      <vt:lpstr>安裝標註工具</vt:lpstr>
      <vt:lpstr>執行檔</vt:lpstr>
      <vt:lpstr>參考</vt:lpstr>
      <vt:lpstr>訓練</vt:lpstr>
      <vt:lpstr>使用模型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標記資料</dc:title>
  <dc:creator>金華 張</dc:creator>
  <cp:lastModifiedBy>金華 張</cp:lastModifiedBy>
  <cp:revision>8</cp:revision>
  <dcterms:created xsi:type="dcterms:W3CDTF">2024-03-05T15:12:54Z</dcterms:created>
  <dcterms:modified xsi:type="dcterms:W3CDTF">2024-03-05T17:06:47Z</dcterms:modified>
</cp:coreProperties>
</file>