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71" r:id="rId7"/>
    <p:sldId id="259" r:id="rId8"/>
    <p:sldId id="262" r:id="rId9"/>
    <p:sldId id="263" r:id="rId10"/>
    <p:sldId id="264" r:id="rId11"/>
    <p:sldId id="265" r:id="rId12"/>
    <p:sldId id="267" r:id="rId13"/>
    <p:sldId id="266" r:id="rId14"/>
    <p:sldId id="268" r:id="rId15"/>
    <p:sldId id="270" r:id="rId16"/>
    <p:sldId id="269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E8F6CE-22F6-4FBB-ACCC-CF7A2A385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D8B409-5FB8-43FF-B072-1D1F596FB7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812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B6619-1C4D-4EB1-BB81-2865F97B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路由名稱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4CCF473-D27C-4574-A130-86B56A701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5728596" cy="107411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923E1806-9EAE-4F90-AB93-2314D910C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250551"/>
            <a:ext cx="8059432" cy="74549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2C997E25-6844-425C-B3AE-F9FDEB49BA5D}"/>
              </a:ext>
            </a:extLst>
          </p:cNvPr>
          <p:cNvSpPr/>
          <p:nvPr/>
        </p:nvSpPr>
        <p:spPr>
          <a:xfrm>
            <a:off x="4975668" y="3429000"/>
            <a:ext cx="958967" cy="443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7862B6C-4D87-403C-9D4D-8861F02FE1FD}"/>
              </a:ext>
            </a:extLst>
          </p:cNvPr>
          <p:cNvSpPr txBox="1"/>
          <p:nvPr/>
        </p:nvSpPr>
        <p:spPr>
          <a:xfrm>
            <a:off x="4747265" y="471956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路由名稱</a:t>
            </a: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C41A65A0-A788-45A1-BEF2-B2DB4736F0AC}"/>
              </a:ext>
            </a:extLst>
          </p:cNvPr>
          <p:cNvSpPr/>
          <p:nvPr/>
        </p:nvSpPr>
        <p:spPr>
          <a:xfrm rot="5400000">
            <a:off x="5071248" y="4086557"/>
            <a:ext cx="745497" cy="3178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1870C18-1B7F-4504-9A32-11AC9E1362B6}"/>
              </a:ext>
            </a:extLst>
          </p:cNvPr>
          <p:cNvSpPr/>
          <p:nvPr/>
        </p:nvSpPr>
        <p:spPr>
          <a:xfrm>
            <a:off x="5934635" y="3429000"/>
            <a:ext cx="2802131" cy="4437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BF522880-61B6-4E8B-9C60-EDF679C4C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02" y="5710148"/>
            <a:ext cx="7828496" cy="845792"/>
          </a:xfrm>
          <a:prstGeom prst="rect">
            <a:avLst/>
          </a:prstGeom>
        </p:spPr>
      </p:pic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2E011E37-4862-4870-8338-A95439D0E40F}"/>
              </a:ext>
            </a:extLst>
          </p:cNvPr>
          <p:cNvSpPr/>
          <p:nvPr/>
        </p:nvSpPr>
        <p:spPr>
          <a:xfrm rot="16200000">
            <a:off x="5177073" y="5300363"/>
            <a:ext cx="556156" cy="31788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00CBA02-9360-43A1-A92A-F241992D99BC}"/>
              </a:ext>
            </a:extLst>
          </p:cNvPr>
          <p:cNvSpPr/>
          <p:nvPr/>
        </p:nvSpPr>
        <p:spPr>
          <a:xfrm>
            <a:off x="4975668" y="5836024"/>
            <a:ext cx="958967" cy="4963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53BD327-B49D-44E9-A21D-47E2EA73C3BF}"/>
              </a:ext>
            </a:extLst>
          </p:cNvPr>
          <p:cNvSpPr txBox="1"/>
          <p:nvPr/>
        </p:nvSpPr>
        <p:spPr>
          <a:xfrm>
            <a:off x="6183091" y="2818559"/>
            <a:ext cx="3090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?</a:t>
            </a:r>
            <a:r>
              <a:rPr lang="zh-TW" altLang="en-US" dirty="0"/>
              <a:t>問號後面主要是傳參數</a:t>
            </a:r>
            <a:br>
              <a:rPr lang="en-US" altLang="zh-TW" dirty="0"/>
            </a:br>
            <a:r>
              <a:rPr lang="zh-TW" altLang="en-US" dirty="0"/>
              <a:t>下面的意思就是</a:t>
            </a:r>
            <a:r>
              <a:rPr lang="en-US" altLang="zh-TW" dirty="0"/>
              <a:t>V</a:t>
            </a:r>
            <a:r>
              <a:rPr lang="zh-TW" altLang="en-US" dirty="0"/>
              <a:t>傳一個參數</a:t>
            </a:r>
          </a:p>
        </p:txBody>
      </p:sp>
    </p:spTree>
    <p:extLst>
      <p:ext uri="{BB962C8B-B14F-4D97-AF65-F5344CB8AC3E}">
        <p14:creationId xmlns:p14="http://schemas.microsoft.com/office/powerpoint/2010/main" val="4117893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F5C4F8-9AB4-4876-B4CF-D1033D20D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參數補充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4C744E4-3BE1-46B5-AA96-015231A14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1"/>
            <a:ext cx="3294031" cy="187123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BBDFEAD-F714-44C1-9FA3-05C96ECED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216678"/>
            <a:ext cx="5029902" cy="78853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F7A7A0B-48A4-4B08-9428-4E6E0697F364}"/>
              </a:ext>
            </a:extLst>
          </p:cNvPr>
          <p:cNvSpPr/>
          <p:nvPr/>
        </p:nvSpPr>
        <p:spPr>
          <a:xfrm>
            <a:off x="4643718" y="3280932"/>
            <a:ext cx="1063518" cy="287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96E6B12-1FCC-4D9A-85E2-839E85316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4103622"/>
            <a:ext cx="5029902" cy="32389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95AFB07B-0AF6-4D55-B047-15C8936D35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34" y="4715150"/>
            <a:ext cx="3069064" cy="214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00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E23F54-ACED-44FD-A0DC-F7DD397B4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參數補充</a:t>
            </a:r>
            <a:r>
              <a:rPr lang="en-US" altLang="zh-TW" dirty="0"/>
              <a:t>2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56824F79-F76D-4966-8477-0658012F7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3801005" cy="1324160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F994CED-C23A-4EFF-9A15-7334EB877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745209"/>
            <a:ext cx="6053422" cy="82730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5174E75D-B92D-432F-A428-847A2F947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53" y="3860581"/>
            <a:ext cx="5379647" cy="284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78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32B727-81A9-4ABD-BABF-44CD471B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路由方法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AC63CE-81FC-4DAC-957D-7CA92BEF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4000" dirty="0"/>
              <a:t>GET</a:t>
            </a:r>
          </a:p>
          <a:p>
            <a:r>
              <a:rPr lang="en-US" altLang="zh-TW" sz="4000" dirty="0"/>
              <a:t>POST</a:t>
            </a:r>
          </a:p>
          <a:p>
            <a:pPr marL="457200" lvl="1" indent="0">
              <a:buNone/>
            </a:pPr>
            <a:r>
              <a:rPr lang="zh-TW" altLang="en-US" sz="2000" dirty="0"/>
              <a:t>可以傳送資料到後端伺服器，例如表單或是上傳檔案</a:t>
            </a: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403689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FB412-9E61-483E-89B4-00B5566A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建立路由函式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E84A39-8E79-4072-9177-9E851EA9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30267"/>
            <a:ext cx="7440063" cy="100026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38D513E-8534-475D-9033-70961C2FB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551014"/>
            <a:ext cx="10107207" cy="40010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C3057AA-1D9A-4B44-89A7-3961E9ED5E81}"/>
              </a:ext>
            </a:extLst>
          </p:cNvPr>
          <p:cNvSpPr txBox="1"/>
          <p:nvPr/>
        </p:nvSpPr>
        <p:spPr>
          <a:xfrm>
            <a:off x="677334" y="3251199"/>
            <a:ext cx="7270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可以回傳文字</a:t>
            </a:r>
            <a:r>
              <a:rPr lang="en-US" altLang="zh-TW" sz="4000" dirty="0"/>
              <a:t>/JSON/html</a:t>
            </a:r>
            <a:r>
              <a:rPr lang="zh-TW" altLang="en-US" sz="4000" dirty="0"/>
              <a:t>格式</a:t>
            </a:r>
          </a:p>
        </p:txBody>
      </p:sp>
    </p:spTree>
    <p:extLst>
      <p:ext uri="{BB962C8B-B14F-4D97-AF65-F5344CB8AC3E}">
        <p14:creationId xmlns:p14="http://schemas.microsoft.com/office/powerpoint/2010/main" val="3157888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3C7A3F-BAD0-4FAE-91C3-32EFF806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回傳補充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D896BA-11A1-4C81-A462-5BEBB817D0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4153480" cy="221010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C71ED5F-C41F-4BBB-93C5-53636B029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200239"/>
            <a:ext cx="4153480" cy="212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26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8A458E-BFB3-4010-BF24-AB0BE870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回傳補充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2C93190-E1E6-40A7-B9A7-F9D3151DD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20637"/>
            <a:ext cx="3825762" cy="5024800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AE337AB-792D-4E03-8151-BF213B466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451" y="1801794"/>
            <a:ext cx="2791215" cy="25721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7026555-F160-4B12-921A-3E708CC4C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451" y="2860397"/>
            <a:ext cx="3524742" cy="35247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FEA28A0-85F1-468A-9C5C-D353D982E132}"/>
              </a:ext>
            </a:extLst>
          </p:cNvPr>
          <p:cNvSpPr txBox="1"/>
          <p:nvPr/>
        </p:nvSpPr>
        <p:spPr>
          <a:xfrm>
            <a:off x="5193451" y="2225299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屬於</a:t>
            </a:r>
            <a:r>
              <a:rPr lang="en-US" altLang="zh-TW" dirty="0" err="1"/>
              <a:t>htlm</a:t>
            </a:r>
            <a:r>
              <a:rPr lang="zh-TW" altLang="en-US" dirty="0"/>
              <a:t>格式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ED2F229-2645-40D3-8CDA-F74AD591478D}"/>
              </a:ext>
            </a:extLst>
          </p:cNvPr>
          <p:cNvSpPr txBox="1"/>
          <p:nvPr/>
        </p:nvSpPr>
        <p:spPr>
          <a:xfrm>
            <a:off x="5193451" y="347863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屬於文字格式</a:t>
            </a:r>
          </a:p>
        </p:txBody>
      </p:sp>
    </p:spTree>
    <p:extLst>
      <p:ext uri="{BB962C8B-B14F-4D97-AF65-F5344CB8AC3E}">
        <p14:creationId xmlns:p14="http://schemas.microsoft.com/office/powerpoint/2010/main" val="917974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736421-996E-4563-A362-09E4F0282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回傳</a:t>
            </a:r>
            <a:r>
              <a:rPr lang="en-US" altLang="zh-TW" dirty="0"/>
              <a:t>json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202627-29A5-4879-AA4F-BD5C2389E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EA4367-AC85-4F72-91B5-61A453220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60589"/>
            <a:ext cx="3448531" cy="245779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D0C54EB-D097-46E5-9AF0-CDEFBCCCE4FD}"/>
              </a:ext>
            </a:extLst>
          </p:cNvPr>
          <p:cNvSpPr/>
          <p:nvPr/>
        </p:nvSpPr>
        <p:spPr>
          <a:xfrm>
            <a:off x="1730188" y="2662518"/>
            <a:ext cx="708212" cy="3137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6790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FD41E8-DEFD-4F10-8BDD-E9B4F80B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ngrok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5A6C55-D204-40F8-9DFD-F652EB31D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安裝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pip install </a:t>
            </a:r>
            <a:r>
              <a:rPr lang="en-US" altLang="zh-TW" dirty="0" err="1"/>
              <a:t>pyngrok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引用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pyngrok</a:t>
            </a:r>
            <a:r>
              <a:rPr lang="en-US" altLang="zh-TW" dirty="0"/>
              <a:t> import </a:t>
            </a:r>
            <a:r>
              <a:rPr lang="en-US" altLang="zh-TW" dirty="0" err="1"/>
              <a:t>ngrok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前置步驟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註冊</a:t>
            </a:r>
            <a:r>
              <a:rPr lang="en-US" altLang="zh-TW" dirty="0" err="1"/>
              <a:t>ngrok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設定</a:t>
            </a:r>
            <a:r>
              <a:rPr lang="en-US" altLang="zh-TW" dirty="0"/>
              <a:t>token</a:t>
            </a:r>
          </a:p>
          <a:p>
            <a:pPr marL="0" indent="0">
              <a:buNone/>
            </a:pPr>
            <a:r>
              <a:rPr lang="zh-TW" altLang="en-US" dirty="0"/>
              <a:t>終端機輸入</a:t>
            </a:r>
            <a:r>
              <a:rPr lang="en-US" altLang="zh-TW" dirty="0" err="1"/>
              <a:t>ngrok</a:t>
            </a:r>
            <a:r>
              <a:rPr lang="en-US" altLang="zh-TW" dirty="0"/>
              <a:t> </a:t>
            </a:r>
            <a:r>
              <a:rPr lang="en-US" altLang="zh-TW" dirty="0" err="1"/>
              <a:t>authtoken</a:t>
            </a:r>
            <a:r>
              <a:rPr lang="zh-TW" altLang="en-US" dirty="0"/>
              <a:t> </a:t>
            </a:r>
            <a:r>
              <a:rPr lang="en-US" altLang="zh-TW" dirty="0"/>
              <a:t>{</a:t>
            </a:r>
            <a:r>
              <a:rPr lang="en-US" altLang="zh-TW" dirty="0" err="1"/>
              <a:t>ngrok</a:t>
            </a:r>
            <a:r>
              <a:rPr lang="en-US" altLang="zh-TW" dirty="0"/>
              <a:t> token}</a:t>
            </a:r>
          </a:p>
        </p:txBody>
      </p:sp>
    </p:spTree>
    <p:extLst>
      <p:ext uri="{BB962C8B-B14F-4D97-AF65-F5344CB8AC3E}">
        <p14:creationId xmlns:p14="http://schemas.microsoft.com/office/powerpoint/2010/main" val="484474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DF0875-7602-46E7-8B55-6804032A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註冊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CD107EC-49DC-4C41-A3E9-A03175AB0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https://ngrok.com/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E71034-81A8-44E9-80ED-844A6D7DE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38" y="2802827"/>
            <a:ext cx="7046259" cy="3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6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C6638-7C7B-4EE2-A966-7CCDA1E8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建立虛擬環境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B83574-3E7F-49C7-AA00-92552F387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終端機輸入</a:t>
            </a:r>
            <a:r>
              <a:rPr lang="en-US" altLang="zh-TW" dirty="0"/>
              <a:t>python –m </a:t>
            </a:r>
            <a:r>
              <a:rPr lang="en-US" altLang="zh-TW" dirty="0" err="1"/>
              <a:t>venv</a:t>
            </a:r>
            <a:r>
              <a:rPr lang="en-US" altLang="zh-TW" dirty="0"/>
              <a:t> </a:t>
            </a:r>
            <a:r>
              <a:rPr lang="zh-TW" altLang="en-US" dirty="0"/>
              <a:t>虛擬環境名稱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建立完虛擬環境後進入</a:t>
            </a:r>
            <a:endParaRPr lang="en-US" altLang="zh-TW" sz="1800" dirty="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00050" lvl="1" indent="0">
              <a:buNone/>
            </a:pPr>
            <a:r>
              <a:rPr lang="zh-TW" altLang="en-US" dirty="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指令</a:t>
            </a:r>
            <a:r>
              <a:rPr lang="en-US" altLang="zh-TW" dirty="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en-US" altLang="zh-TW" dirty="0" err="1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cmd</a:t>
            </a:r>
            <a:r>
              <a:rPr lang="zh-TW" altLang="en-US" dirty="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輸入</a:t>
            </a:r>
            <a:endParaRPr lang="en-US" altLang="zh-TW" dirty="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00050" lvl="1" indent="0">
              <a:buNone/>
            </a:pPr>
            <a:r>
              <a:rPr lang="zh-TW" altLang="en-US" dirty="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虛擬環境名稱</a:t>
            </a:r>
            <a:r>
              <a:rPr lang="en-US" altLang="zh-TW" dirty="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\Scripts\activate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6078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DA1CED-26F0-45B4-BE03-3F159061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取得</a:t>
            </a:r>
            <a:r>
              <a:rPr lang="en-US" altLang="zh-TW" dirty="0"/>
              <a:t>token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D19C3CC8-C6FE-479D-B236-895C46AB6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531" y="2756662"/>
            <a:ext cx="7878274" cy="743054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36298A7-3D6C-4040-A5B2-6DBE0AB25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505982"/>
            <a:ext cx="2791215" cy="1162212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8A698D36-5095-4CDC-90D1-A059E850FBE7}"/>
              </a:ext>
            </a:extLst>
          </p:cNvPr>
          <p:cNvGrpSpPr/>
          <p:nvPr/>
        </p:nvGrpSpPr>
        <p:grpSpPr>
          <a:xfrm>
            <a:off x="807821" y="3687714"/>
            <a:ext cx="6547720" cy="1276528"/>
            <a:chOff x="677334" y="4629521"/>
            <a:chExt cx="6547720" cy="1276528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F9E84C3-1E8B-4332-A834-9AC5E39D4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7334" y="4629521"/>
              <a:ext cx="4848902" cy="1276528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9E33E879-E43C-45FC-9810-10B926CEC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26236" y="4829518"/>
              <a:ext cx="1698818" cy="1036568"/>
            </a:xfrm>
            <a:prstGeom prst="rect">
              <a:avLst/>
            </a:prstGeom>
          </p:spPr>
        </p:pic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09E83A12-04BB-4EA6-970B-18C7655EDC39}"/>
              </a:ext>
            </a:extLst>
          </p:cNvPr>
          <p:cNvSpPr/>
          <p:nvPr/>
        </p:nvSpPr>
        <p:spPr>
          <a:xfrm>
            <a:off x="7144870" y="2845800"/>
            <a:ext cx="421342" cy="4890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2F7BA2-0A00-4B0F-8486-05B9EBB0F3E3}"/>
              </a:ext>
            </a:extLst>
          </p:cNvPr>
          <p:cNvSpPr/>
          <p:nvPr/>
        </p:nvSpPr>
        <p:spPr>
          <a:xfrm>
            <a:off x="6212540" y="3847748"/>
            <a:ext cx="1021977" cy="9392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51027D8-FB8A-4F27-874E-58E26609D959}"/>
              </a:ext>
            </a:extLst>
          </p:cNvPr>
          <p:cNvSpPr txBox="1"/>
          <p:nvPr/>
        </p:nvSpPr>
        <p:spPr>
          <a:xfrm>
            <a:off x="1099851" y="5355075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在終端機輸入複製的內容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E9107E18-1921-4E3A-A928-969541F34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851" y="6240460"/>
            <a:ext cx="7897327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66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D07D8-6922-48FE-B7BC-3A17D1BF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ngrok</a:t>
            </a:r>
            <a:r>
              <a:rPr lang="zh-TW" altLang="en-US" dirty="0"/>
              <a:t>的網址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08EFF91-0104-49D6-8B88-806FCFDE6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63610"/>
            <a:ext cx="4096322" cy="93358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D455644E-5DF7-4E74-B1A2-EED0DB47F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22" y="3836136"/>
            <a:ext cx="7453908" cy="523789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7C36DC3B-0694-4D0F-B890-354FC68CBB19}"/>
              </a:ext>
            </a:extLst>
          </p:cNvPr>
          <p:cNvSpPr/>
          <p:nvPr/>
        </p:nvSpPr>
        <p:spPr>
          <a:xfrm>
            <a:off x="2061882" y="3836136"/>
            <a:ext cx="3195105" cy="5237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566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118817-1E6D-4DD4-9DD2-69C7CF4A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Ngrok</a:t>
            </a:r>
            <a:r>
              <a:rPr lang="zh-TW" altLang="en-US" dirty="0"/>
              <a:t>設定</a:t>
            </a:r>
            <a:r>
              <a:rPr lang="en-US" altLang="zh-TW" dirty="0"/>
              <a:t>headers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2B6528-DE02-435A-8D1E-942396E75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03EFAE-BFA2-4CE8-9D56-993391B80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149133"/>
            <a:ext cx="7978877" cy="25597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09047AE-9C09-49E0-9719-443AC6645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254" y="2149133"/>
            <a:ext cx="2349914" cy="377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102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118817-1E6D-4DD4-9DD2-69C7CF4A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Ngrok</a:t>
            </a:r>
            <a:r>
              <a:rPr lang="zh-TW" altLang="en-US" dirty="0"/>
              <a:t>設定</a:t>
            </a:r>
            <a:r>
              <a:rPr lang="en-US" altLang="zh-TW" dirty="0"/>
              <a:t>headers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7B80429-056A-46D7-A5FD-51144C9F5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503017"/>
            <a:ext cx="6706254" cy="296140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A123546-B186-4B7C-BFC9-180851D6C4C3}"/>
              </a:ext>
            </a:extLst>
          </p:cNvPr>
          <p:cNvSpPr/>
          <p:nvPr/>
        </p:nvSpPr>
        <p:spPr>
          <a:xfrm>
            <a:off x="833401" y="2009902"/>
            <a:ext cx="3406589" cy="76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6BA53EF-6492-49B7-9A38-1E34D57F3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804" y="317089"/>
            <a:ext cx="2486372" cy="6201640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5642BB78-70C4-4D86-A843-4BB45976F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2176" y="4464424"/>
            <a:ext cx="2249824" cy="54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99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1845F6-E1B3-4ABD-90D2-7FD82EDE7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更換網址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B6621C-B131-45D2-A7A6-D09603CA6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安裝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pip install </a:t>
            </a:r>
            <a:r>
              <a:rPr lang="en-US" altLang="zh-TW" dirty="0" err="1"/>
              <a:t>PyGithub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引用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from </a:t>
            </a:r>
            <a:r>
              <a:rPr lang="en-US" altLang="zh-TW" dirty="0" err="1"/>
              <a:t>github</a:t>
            </a:r>
            <a:r>
              <a:rPr lang="en-US" altLang="zh-TW" dirty="0"/>
              <a:t> import </a:t>
            </a:r>
            <a:r>
              <a:rPr lang="en-US" altLang="zh-TW" dirty="0" err="1"/>
              <a:t>Github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8564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C7D7A1-DAE5-41F1-8A05-135D60816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B39398-32F6-4C64-88C8-9487C96C0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93A8E0-FEE2-49C5-8777-E60FE62B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2713"/>
            <a:ext cx="12192000" cy="3256524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0597D65-E942-460E-862E-91416390DCB3}"/>
              </a:ext>
            </a:extLst>
          </p:cNvPr>
          <p:cNvSpPr txBox="1"/>
          <p:nvPr/>
        </p:nvSpPr>
        <p:spPr>
          <a:xfrm>
            <a:off x="1640542" y="3518647"/>
            <a:ext cx="1479176" cy="2616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zh-TW" altLang="en-US" sz="1100" dirty="0"/>
              <a:t>帳號</a:t>
            </a:r>
            <a:r>
              <a:rPr lang="en-US" altLang="zh-TW" sz="1100" dirty="0"/>
              <a:t>/</a:t>
            </a:r>
            <a:r>
              <a:rPr lang="zh-TW" altLang="en-US" sz="1100" dirty="0"/>
              <a:t>專案名稱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9E8CAC2-3005-4B06-A2A5-3AD705960D14}"/>
              </a:ext>
            </a:extLst>
          </p:cNvPr>
          <p:cNvSpPr/>
          <p:nvPr/>
        </p:nvSpPr>
        <p:spPr>
          <a:xfrm>
            <a:off x="1479176" y="3200400"/>
            <a:ext cx="2868706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71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6DE16E-40BE-4FB7-ACE0-42DC8BB8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Github</a:t>
            </a:r>
            <a:r>
              <a:rPr lang="en-US" altLang="zh-TW" dirty="0"/>
              <a:t> token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2562075C-808D-476F-AC69-8C602294A3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3365" y="1418186"/>
            <a:ext cx="2425954" cy="5439814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DA84EDE-BA79-4D49-9C31-29705F97BEB9}"/>
              </a:ext>
            </a:extLst>
          </p:cNvPr>
          <p:cNvSpPr/>
          <p:nvPr/>
        </p:nvSpPr>
        <p:spPr>
          <a:xfrm>
            <a:off x="923365" y="6248400"/>
            <a:ext cx="2465294" cy="4392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164FDE9-4DBA-40CB-854E-702D5DC0A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8568" y="1510608"/>
            <a:ext cx="8137776" cy="2518972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E4FBF18-9D6F-4710-A756-DAAB571739E4}"/>
              </a:ext>
            </a:extLst>
          </p:cNvPr>
          <p:cNvSpPr/>
          <p:nvPr/>
        </p:nvSpPr>
        <p:spPr>
          <a:xfrm>
            <a:off x="4054224" y="2599765"/>
            <a:ext cx="2122458" cy="3406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1E6ADB-0B89-46A9-B124-E76FF6B10D31}"/>
              </a:ext>
            </a:extLst>
          </p:cNvPr>
          <p:cNvSpPr/>
          <p:nvPr/>
        </p:nvSpPr>
        <p:spPr>
          <a:xfrm>
            <a:off x="10829365" y="1649506"/>
            <a:ext cx="1219200" cy="3944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F99D446-D9CC-4E37-8FE6-769A2924EEF8}"/>
              </a:ext>
            </a:extLst>
          </p:cNvPr>
          <p:cNvSpPr txBox="1"/>
          <p:nvPr/>
        </p:nvSpPr>
        <p:spPr>
          <a:xfrm>
            <a:off x="3507182" y="63183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8FB3785-4EA4-4E39-81C2-4AE8702799F0}"/>
              </a:ext>
            </a:extLst>
          </p:cNvPr>
          <p:cNvSpPr txBox="1"/>
          <p:nvPr/>
        </p:nvSpPr>
        <p:spPr>
          <a:xfrm>
            <a:off x="3660429" y="258542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0CE4792-78F7-4375-BD8F-D31C5A56A6D8}"/>
              </a:ext>
            </a:extLst>
          </p:cNvPr>
          <p:cNvSpPr txBox="1"/>
          <p:nvPr/>
        </p:nvSpPr>
        <p:spPr>
          <a:xfrm>
            <a:off x="10488339" y="16495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3255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9FA8CB-180A-4E10-8D9B-D51A51C4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err="1"/>
              <a:t>api</a:t>
            </a:r>
            <a:r>
              <a:rPr lang="zh-TW" altLang="en-US" dirty="0"/>
              <a:t>頁面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279899-8E53-4ECA-8280-000561214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AF1FFBB-C7D3-46D1-8FD9-E62CF715C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29" y="1342402"/>
            <a:ext cx="10237694" cy="500266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8A7BA5C-ACA6-4D0B-BB47-ECB5B3DA141D}"/>
              </a:ext>
            </a:extLst>
          </p:cNvPr>
          <p:cNvSpPr/>
          <p:nvPr/>
        </p:nvSpPr>
        <p:spPr>
          <a:xfrm>
            <a:off x="6096000" y="1335741"/>
            <a:ext cx="950259" cy="484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C01113-74DC-4F14-82AE-7A727A66F19F}"/>
              </a:ext>
            </a:extLst>
          </p:cNvPr>
          <p:cNvSpPr/>
          <p:nvPr/>
        </p:nvSpPr>
        <p:spPr>
          <a:xfrm>
            <a:off x="677334" y="6006353"/>
            <a:ext cx="950259" cy="484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30948B9-065F-41B1-9EA1-759779D173FD}"/>
              </a:ext>
            </a:extLst>
          </p:cNvPr>
          <p:cNvSpPr/>
          <p:nvPr/>
        </p:nvSpPr>
        <p:spPr>
          <a:xfrm>
            <a:off x="3420534" y="4769224"/>
            <a:ext cx="950259" cy="484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3E07F84-11B2-41D5-8DC4-70E7BAAE7914}"/>
              </a:ext>
            </a:extLst>
          </p:cNvPr>
          <p:cNvSpPr/>
          <p:nvPr/>
        </p:nvSpPr>
        <p:spPr>
          <a:xfrm>
            <a:off x="5397009" y="4814048"/>
            <a:ext cx="950259" cy="4840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9A76C1E-389B-4E06-B4F0-67CE6A370025}"/>
              </a:ext>
            </a:extLst>
          </p:cNvPr>
          <p:cNvSpPr txBox="1"/>
          <p:nvPr/>
        </p:nvSpPr>
        <p:spPr>
          <a:xfrm>
            <a:off x="7095217" y="139312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691F877-0A37-42D1-ADC3-029DE4E337D6}"/>
              </a:ext>
            </a:extLst>
          </p:cNvPr>
          <p:cNvSpPr txBox="1"/>
          <p:nvPr/>
        </p:nvSpPr>
        <p:spPr>
          <a:xfrm>
            <a:off x="1829798" y="604136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727A94E-CCD7-4290-9CCC-6CDC102EE631}"/>
              </a:ext>
            </a:extLst>
          </p:cNvPr>
          <p:cNvSpPr txBox="1"/>
          <p:nvPr/>
        </p:nvSpPr>
        <p:spPr>
          <a:xfrm>
            <a:off x="4370793" y="46238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040837F-3AFB-4C51-A07A-0D5D49B4C028}"/>
              </a:ext>
            </a:extLst>
          </p:cNvPr>
          <p:cNvSpPr txBox="1"/>
          <p:nvPr/>
        </p:nvSpPr>
        <p:spPr>
          <a:xfrm>
            <a:off x="6347268" y="46867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4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974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FB734B-7399-4AE7-81AA-B11542B4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建立虛擬環境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EC6A16-543E-453A-95E0-79919961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sz="1800" b="0" i="0" dirty="0" err="1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Virtualenv</a:t>
            </a:r>
            <a:endParaRPr lang="en-US" altLang="zh-TW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指令</a:t>
            </a:r>
            <a:r>
              <a:rPr lang="en-US" altLang="zh-TW" sz="1800" dirty="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</a:p>
          <a:p>
            <a:pPr marL="0" indent="0">
              <a:buNone/>
            </a:pPr>
            <a:r>
              <a:rPr lang="en-US" altLang="zh-TW" sz="1800" dirty="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Pip install </a:t>
            </a:r>
            <a:r>
              <a:rPr lang="en-US" altLang="zh-TW" sz="1800" b="0" i="0" dirty="0" err="1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virtualenv</a:t>
            </a:r>
            <a:endParaRPr lang="en-US" altLang="zh-TW" sz="1800" dirty="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800" b="0" i="0" dirty="0" err="1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Virtualenv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</a:t>
            </a:r>
            <a:r>
              <a:rPr lang="zh-TW" altLang="en-US" sz="1800" dirty="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虛擬環境名稱  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--python=</a:t>
            </a:r>
            <a:r>
              <a:rPr lang="en-US" altLang="zh-TW" sz="1800" b="0" i="0" dirty="0" err="1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pythonx.x.x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 (python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路徑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-</a:t>
            </a:r>
            <a:r>
              <a:rPr lang="en-US" altLang="zh-TW" sz="1800" b="0" i="0" dirty="0" err="1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cmd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輸入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python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然後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sys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然後輸入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print(</a:t>
            </a:r>
            <a:r>
              <a:rPr lang="en-US" altLang="zh-TW" sz="1800" b="0" i="0" dirty="0" err="1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sys.path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))</a:t>
            </a:r>
          </a:p>
          <a:p>
            <a:pPr marL="0" indent="0">
              <a:buNone/>
            </a:pPr>
            <a:endParaRPr lang="en-US" altLang="zh-TW" sz="1800" dirty="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建立完虛擬環境後進入</a:t>
            </a:r>
            <a:endParaRPr lang="en-US" altLang="zh-TW" sz="1800" dirty="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指令</a:t>
            </a:r>
            <a:r>
              <a:rPr lang="en-US" altLang="zh-TW" sz="1800" dirty="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  <a:r>
              <a:rPr lang="en-US" altLang="zh-TW" sz="1800" dirty="0" err="1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cmd</a:t>
            </a:r>
            <a:r>
              <a:rPr lang="zh-TW" altLang="en-US" sz="1800" dirty="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輸入</a:t>
            </a:r>
            <a:endParaRPr lang="en-US" altLang="zh-TW" sz="1800" dirty="0">
              <a:solidFill>
                <a:srgbClr val="00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zh-TW" altLang="en-US" sz="1800" dirty="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虛擬環境名稱</a:t>
            </a:r>
            <a:r>
              <a:rPr lang="en-US" altLang="zh-TW" sz="1800" dirty="0">
                <a:solidFill>
                  <a:srgbClr val="00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\Scripts\activate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7848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08B835-6DD0-4254-BA77-238FFAA7C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FLASK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159FC5-BB5D-4D59-B8DF-C75BC77D5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4000" dirty="0"/>
              <a:t>安裝 </a:t>
            </a:r>
            <a:r>
              <a:rPr lang="en-US" altLang="zh-TW" sz="4000" dirty="0"/>
              <a:t>FLASK</a:t>
            </a:r>
          </a:p>
          <a:p>
            <a:pPr marL="0" indent="0">
              <a:buNone/>
            </a:pPr>
            <a:r>
              <a:rPr lang="en-US" altLang="zh-TW" sz="4000" b="0" i="0" dirty="0">
                <a:solidFill>
                  <a:schemeClr val="tx1"/>
                </a:solidFill>
                <a:effectLst/>
                <a:latin typeface="Menlo"/>
              </a:rPr>
              <a:t>	</a:t>
            </a:r>
            <a:r>
              <a:rPr lang="en-US" altLang="zh-TW" sz="3200" b="0" i="0" dirty="0">
                <a:solidFill>
                  <a:schemeClr val="tx1"/>
                </a:solidFill>
                <a:effectLst/>
                <a:latin typeface="Menlo"/>
              </a:rPr>
              <a:t>pip install Flask</a:t>
            </a:r>
            <a:endParaRPr lang="en-US" altLang="zh-TW" sz="3200" dirty="0">
              <a:solidFill>
                <a:schemeClr val="tx1"/>
              </a:solidFill>
              <a:latin typeface="Menlo"/>
            </a:endParaRPr>
          </a:p>
          <a:p>
            <a:pPr marL="0" indent="0">
              <a:buNone/>
            </a:pPr>
            <a:r>
              <a:rPr lang="zh-TW" altLang="en-US" sz="3800" b="0" i="0" dirty="0">
                <a:solidFill>
                  <a:schemeClr val="tx1"/>
                </a:solidFill>
                <a:effectLst/>
                <a:latin typeface="Menlo"/>
              </a:rPr>
              <a:t>導入</a:t>
            </a:r>
            <a:endParaRPr lang="en-US" altLang="zh-TW" sz="3800" b="0" i="0" dirty="0">
              <a:solidFill>
                <a:schemeClr val="tx1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en-US" altLang="zh-TW" sz="3800" dirty="0">
                <a:solidFill>
                  <a:schemeClr val="tx1"/>
                </a:solidFill>
                <a:latin typeface="Menlo"/>
              </a:rPr>
              <a:t>	</a:t>
            </a:r>
            <a:r>
              <a:rPr lang="en-US" altLang="zh-TW" sz="2800" dirty="0">
                <a:solidFill>
                  <a:schemeClr val="tx1"/>
                </a:solidFill>
                <a:latin typeface="Menlo"/>
              </a:rPr>
              <a:t>from flask import </a:t>
            </a:r>
            <a:r>
              <a:rPr lang="en-US" altLang="zh-TW" sz="2800" dirty="0" err="1">
                <a:solidFill>
                  <a:schemeClr val="tx1"/>
                </a:solidFill>
                <a:latin typeface="Menlo"/>
              </a:rPr>
              <a:t>Flask,request,make_response,jsonify</a:t>
            </a:r>
            <a:endParaRPr lang="en-US" altLang="zh-TW" sz="2800" b="0" i="0" dirty="0">
              <a:solidFill>
                <a:schemeClr val="tx1"/>
              </a:solidFill>
              <a:effectLst/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3613472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415C1A-2821-4E3C-AF4D-0F74833C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建立基礎格式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8D041D-4A52-4D5B-9A46-7D32E6A02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7937" y="2429435"/>
            <a:ext cx="3496163" cy="3343742"/>
          </a:xfrm>
        </p:spPr>
      </p:pic>
    </p:spTree>
    <p:extLst>
      <p:ext uri="{BB962C8B-B14F-4D97-AF65-F5344CB8AC3E}">
        <p14:creationId xmlns:p14="http://schemas.microsoft.com/office/powerpoint/2010/main" val="647641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CCE51D-2ACD-4DF3-8C05-582DCB3D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跨域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78DF459-9ECA-42B5-B825-42A2024694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272755"/>
            <a:ext cx="4953456" cy="855927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B6BBF9C-D56F-4CFD-9888-CB8E06DFD5CE}"/>
              </a:ext>
            </a:extLst>
          </p:cNvPr>
          <p:cNvSpPr txBox="1"/>
          <p:nvPr/>
        </p:nvSpPr>
        <p:spPr>
          <a:xfrm>
            <a:off x="677334" y="1561068"/>
            <a:ext cx="208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i="0" dirty="0">
                <a:solidFill>
                  <a:srgbClr val="242424"/>
                </a:solidFill>
                <a:effectLst/>
                <a:latin typeface="source-serif-pro"/>
              </a:rPr>
              <a:t>pip install Flask-</a:t>
            </a:r>
            <a:r>
              <a:rPr lang="en-US" altLang="zh-TW" b="0" i="0" dirty="0" err="1">
                <a:solidFill>
                  <a:srgbClr val="242424"/>
                </a:solidFill>
                <a:effectLst/>
                <a:latin typeface="source-serif-pro"/>
              </a:rPr>
              <a:t>Cors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38A376E-9297-4249-845D-6D0B0181C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429000"/>
            <a:ext cx="4136189" cy="1320800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7F07D92-AF41-4521-8A53-6B6759EF1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5475448"/>
            <a:ext cx="6790648" cy="57572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9371EB45-9BE3-4726-9AF2-BD0310122DE0}"/>
              </a:ext>
            </a:extLst>
          </p:cNvPr>
          <p:cNvSpPr txBox="1"/>
          <p:nvPr/>
        </p:nvSpPr>
        <p:spPr>
          <a:xfrm>
            <a:off x="611578" y="492461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指定路由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A32A443-6E3C-4A49-B6E4-E75FAA3F6310}"/>
              </a:ext>
            </a:extLst>
          </p:cNvPr>
          <p:cNvSpPr/>
          <p:nvPr/>
        </p:nvSpPr>
        <p:spPr>
          <a:xfrm>
            <a:off x="3648635" y="5521264"/>
            <a:ext cx="905436" cy="4840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4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8D041D-4A52-4D5B-9A46-7D32E6A02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695" y="252653"/>
            <a:ext cx="6284258" cy="6010286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C6F2ADA-3022-4D26-9C2A-25A7C1671EEE}"/>
              </a:ext>
            </a:extLst>
          </p:cNvPr>
          <p:cNvSpPr/>
          <p:nvPr/>
        </p:nvSpPr>
        <p:spPr>
          <a:xfrm>
            <a:off x="833716" y="408781"/>
            <a:ext cx="3496235" cy="475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C15DEF2-E928-4EC1-B146-062064B3AF4A}"/>
              </a:ext>
            </a:extLst>
          </p:cNvPr>
          <p:cNvSpPr txBox="1"/>
          <p:nvPr/>
        </p:nvSpPr>
        <p:spPr>
          <a:xfrm>
            <a:off x="4329951" y="51053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宣告變數繼承類別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5F439C6-44DA-4D8F-B949-5C9047C9F684}"/>
              </a:ext>
            </a:extLst>
          </p:cNvPr>
          <p:cNvSpPr/>
          <p:nvPr/>
        </p:nvSpPr>
        <p:spPr>
          <a:xfrm>
            <a:off x="833720" y="914400"/>
            <a:ext cx="3496235" cy="475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393B8FF-D4BC-4575-945D-B7D03322C9EE}"/>
              </a:ext>
            </a:extLst>
          </p:cNvPr>
          <p:cNvSpPr txBox="1"/>
          <p:nvPr/>
        </p:nvSpPr>
        <p:spPr>
          <a:xfrm>
            <a:off x="4329951" y="9816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設定連接的端口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FC96AC7-66F4-456C-BCBC-549751CE5770}"/>
              </a:ext>
            </a:extLst>
          </p:cNvPr>
          <p:cNvSpPr/>
          <p:nvPr/>
        </p:nvSpPr>
        <p:spPr>
          <a:xfrm>
            <a:off x="833716" y="1640541"/>
            <a:ext cx="6033250" cy="1272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919C308-3FEA-4A52-8CDA-E2E3F960BC22}"/>
              </a:ext>
            </a:extLst>
          </p:cNvPr>
          <p:cNvSpPr txBox="1"/>
          <p:nvPr/>
        </p:nvSpPr>
        <p:spPr>
          <a:xfrm>
            <a:off x="5758970" y="2471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定義路由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CD907B-3FE4-438B-BAFB-CDFF48643335}"/>
              </a:ext>
            </a:extLst>
          </p:cNvPr>
          <p:cNvSpPr/>
          <p:nvPr/>
        </p:nvSpPr>
        <p:spPr>
          <a:xfrm>
            <a:off x="2644588" y="1640541"/>
            <a:ext cx="1210236" cy="47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4370EC6-1CDB-4F22-88A9-1EE773995FD0}"/>
              </a:ext>
            </a:extLst>
          </p:cNvPr>
          <p:cNvSpPr/>
          <p:nvPr/>
        </p:nvSpPr>
        <p:spPr>
          <a:xfrm>
            <a:off x="5665694" y="1640541"/>
            <a:ext cx="923365" cy="4670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CD8BD93-36DF-4B9C-96A5-EC8946287C6C}"/>
              </a:ext>
            </a:extLst>
          </p:cNvPr>
          <p:cNvSpPr/>
          <p:nvPr/>
        </p:nvSpPr>
        <p:spPr>
          <a:xfrm>
            <a:off x="1497106" y="2107591"/>
            <a:ext cx="1317812" cy="3721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9E522D5-9185-47DC-A833-7D8F5D864820}"/>
              </a:ext>
            </a:extLst>
          </p:cNvPr>
          <p:cNvSpPr/>
          <p:nvPr/>
        </p:nvSpPr>
        <p:spPr>
          <a:xfrm>
            <a:off x="1497106" y="2471668"/>
            <a:ext cx="2250141" cy="441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DECD1DB-C632-4DE6-B9E8-A5C0A8326779}"/>
              </a:ext>
            </a:extLst>
          </p:cNvPr>
          <p:cNvSpPr/>
          <p:nvPr/>
        </p:nvSpPr>
        <p:spPr>
          <a:xfrm>
            <a:off x="833716" y="4906584"/>
            <a:ext cx="4527178" cy="914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0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F54690-988B-44F0-A6AA-C5E65A31B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7431420-00A0-417F-BFD4-22F97F17C7BC}"/>
              </a:ext>
            </a:extLst>
          </p:cNvPr>
          <p:cNvGrpSpPr/>
          <p:nvPr/>
        </p:nvGrpSpPr>
        <p:grpSpPr>
          <a:xfrm>
            <a:off x="2271560" y="3043192"/>
            <a:ext cx="5408216" cy="2115567"/>
            <a:chOff x="5665694" y="4306000"/>
            <a:chExt cx="5408216" cy="211556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B231316-0930-4E1F-8710-A57E97211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65694" y="4306000"/>
              <a:ext cx="5408216" cy="2115567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A5B4A02-517F-4E54-A701-3522B689AEC6}"/>
                </a:ext>
              </a:extLst>
            </p:cNvPr>
            <p:cNvSpPr/>
            <p:nvPr/>
          </p:nvSpPr>
          <p:spPr>
            <a:xfrm>
              <a:off x="5665694" y="4306000"/>
              <a:ext cx="5408216" cy="109830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3D0E94E2-B7D3-43F6-87C7-11DD0D22F3A8}"/>
              </a:ext>
            </a:extLst>
          </p:cNvPr>
          <p:cNvSpPr txBox="1"/>
          <p:nvPr/>
        </p:nvSpPr>
        <p:spPr>
          <a:xfrm>
            <a:off x="2530983" y="745134"/>
            <a:ext cx="5148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/>
              <a:t>兩種方法選一個使用</a:t>
            </a:r>
            <a:br>
              <a:rPr lang="en-US" altLang="zh-TW" sz="2800" dirty="0"/>
            </a:br>
            <a:r>
              <a:rPr lang="zh-TW" altLang="en-US" sz="2800" dirty="0"/>
              <a:t>推薦使用上面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27817E0-E797-4744-B123-64780F6E9614}"/>
              </a:ext>
            </a:extLst>
          </p:cNvPr>
          <p:cNvSpPr txBox="1"/>
          <p:nvPr/>
        </p:nvSpPr>
        <p:spPr>
          <a:xfrm>
            <a:off x="1685365" y="3407680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1.</a:t>
            </a:r>
            <a:endParaRPr lang="zh-TW" altLang="en-US" sz="3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71A8AC9-1E39-4764-B262-AB746F5E5950}"/>
              </a:ext>
            </a:extLst>
          </p:cNvPr>
          <p:cNvSpPr txBox="1"/>
          <p:nvPr/>
        </p:nvSpPr>
        <p:spPr>
          <a:xfrm>
            <a:off x="1703387" y="4432133"/>
            <a:ext cx="550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/>
              <a:t>2.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84337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EE40B-1B52-46A6-B269-45C0653BA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路由結構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95AA438-CD9C-49F5-BC1E-725D0752C483}"/>
              </a:ext>
            </a:extLst>
          </p:cNvPr>
          <p:cNvSpPr txBox="1"/>
          <p:nvPr/>
        </p:nvSpPr>
        <p:spPr>
          <a:xfrm>
            <a:off x="3442447" y="24563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路由名稱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50C3357-680A-4EB0-8646-FDE14BA87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777" y="2825661"/>
            <a:ext cx="7118479" cy="1682902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FF2AC9-26B1-4A8A-99E9-DD717337FDAF}"/>
              </a:ext>
            </a:extLst>
          </p:cNvPr>
          <p:cNvSpPr txBox="1"/>
          <p:nvPr/>
        </p:nvSpPr>
        <p:spPr>
          <a:xfrm>
            <a:off x="6660776" y="24342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路由方法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E03897E-D779-4DDB-8F07-5A71C992E3F1}"/>
              </a:ext>
            </a:extLst>
          </p:cNvPr>
          <p:cNvSpPr txBox="1"/>
          <p:nvPr/>
        </p:nvSpPr>
        <p:spPr>
          <a:xfrm>
            <a:off x="3361764" y="3483336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建立路由的函式</a:t>
            </a:r>
            <a:r>
              <a:rPr lang="en-US" altLang="zh-TW" dirty="0">
                <a:solidFill>
                  <a:schemeClr val="bg1"/>
                </a:solidFill>
              </a:rPr>
              <a:t>(</a:t>
            </a:r>
            <a:r>
              <a:rPr lang="zh-TW" altLang="en-US" dirty="0">
                <a:solidFill>
                  <a:schemeClr val="bg1"/>
                </a:solidFill>
              </a:rPr>
              <a:t>名稱不能重複</a:t>
            </a:r>
            <a:r>
              <a:rPr lang="en-US" altLang="zh-TW" dirty="0">
                <a:solidFill>
                  <a:schemeClr val="bg1"/>
                </a:solidFill>
              </a:rPr>
              <a:t>)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AE83E31-B5E1-477E-B686-629D5EB17BDC}"/>
              </a:ext>
            </a:extLst>
          </p:cNvPr>
          <p:cNvSpPr txBox="1"/>
          <p:nvPr/>
        </p:nvSpPr>
        <p:spPr>
          <a:xfrm>
            <a:off x="4670597" y="399594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回傳的資料</a:t>
            </a:r>
          </a:p>
        </p:txBody>
      </p:sp>
    </p:spTree>
    <p:extLst>
      <p:ext uri="{BB962C8B-B14F-4D97-AF65-F5344CB8AC3E}">
        <p14:creationId xmlns:p14="http://schemas.microsoft.com/office/powerpoint/2010/main" val="772754265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469</TotalTime>
  <Words>322</Words>
  <Application>Microsoft Office PowerPoint</Application>
  <PresentationFormat>寬螢幕</PresentationFormat>
  <Paragraphs>85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4" baseType="lpstr">
      <vt:lpstr>Menlo</vt:lpstr>
      <vt:lpstr>Microsoft JhengHei UI</vt:lpstr>
      <vt:lpstr>source-serif-pro</vt:lpstr>
      <vt:lpstr>Arial</vt:lpstr>
      <vt:lpstr>Trebuchet MS</vt:lpstr>
      <vt:lpstr>Wingdings 3</vt:lpstr>
      <vt:lpstr>多面向</vt:lpstr>
      <vt:lpstr>PowerPoint 簡報</vt:lpstr>
      <vt:lpstr>建立虛擬環境</vt:lpstr>
      <vt:lpstr>建立虛擬環境2</vt:lpstr>
      <vt:lpstr>FLASK</vt:lpstr>
      <vt:lpstr>建立基礎格式</vt:lpstr>
      <vt:lpstr>跨域</vt:lpstr>
      <vt:lpstr>PowerPoint 簡報</vt:lpstr>
      <vt:lpstr>PowerPoint 簡報</vt:lpstr>
      <vt:lpstr>路由結構</vt:lpstr>
      <vt:lpstr>路由名稱</vt:lpstr>
      <vt:lpstr>參數補充</vt:lpstr>
      <vt:lpstr>參數補充2</vt:lpstr>
      <vt:lpstr>路由方法</vt:lpstr>
      <vt:lpstr>建立路由函式</vt:lpstr>
      <vt:lpstr>回傳補充</vt:lpstr>
      <vt:lpstr>回傳補充</vt:lpstr>
      <vt:lpstr>回傳json</vt:lpstr>
      <vt:lpstr>ngrok</vt:lpstr>
      <vt:lpstr>註冊</vt:lpstr>
      <vt:lpstr>取得token</vt:lpstr>
      <vt:lpstr>使用ngrok的網址</vt:lpstr>
      <vt:lpstr>Ngrok設定headers</vt:lpstr>
      <vt:lpstr>Ngrok設定headers</vt:lpstr>
      <vt:lpstr>更換網址</vt:lpstr>
      <vt:lpstr>使用</vt:lpstr>
      <vt:lpstr>Github token</vt:lpstr>
      <vt:lpstr>設定api頁面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金華 張</dc:creator>
  <cp:lastModifiedBy>金華 張</cp:lastModifiedBy>
  <cp:revision>18</cp:revision>
  <dcterms:created xsi:type="dcterms:W3CDTF">2025-03-11T17:40:54Z</dcterms:created>
  <dcterms:modified xsi:type="dcterms:W3CDTF">2025-03-12T01:30:13Z</dcterms:modified>
</cp:coreProperties>
</file>