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0"/>
  </p:notesMasterIdLst>
  <p:sldIdLst>
    <p:sldId id="256" r:id="rId5"/>
    <p:sldId id="258" r:id="rId6"/>
    <p:sldId id="268" r:id="rId7"/>
    <p:sldId id="274" r:id="rId8"/>
    <p:sldId id="261" r:id="rId9"/>
    <p:sldId id="285" r:id="rId10"/>
    <p:sldId id="275" r:id="rId11"/>
    <p:sldId id="270" r:id="rId12"/>
    <p:sldId id="278" r:id="rId13"/>
    <p:sldId id="265" r:id="rId14"/>
    <p:sldId id="277" r:id="rId15"/>
    <p:sldId id="259" r:id="rId16"/>
    <p:sldId id="262" r:id="rId17"/>
    <p:sldId id="281" r:id="rId18"/>
    <p:sldId id="282" r:id="rId19"/>
  </p:sldIdLst>
  <p:sldSz cx="9144000" cy="5143500" type="screen16x9"/>
  <p:notesSz cx="6858000" cy="9144000"/>
  <p:embeddedFontLst>
    <p:embeddedFont>
      <p:font typeface="Amatic SC" panose="020B0604020202020204" charset="-79"/>
      <p:regular r:id="rId21"/>
      <p:bold r:id="rId22"/>
    </p:embeddedFont>
    <p:embeddedFont>
      <p:font typeface="Roboto Mon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F942E-461B-49E7-8A90-C7BBC9CDF73D}" v="11" dt="2021-04-20T19:05:32.245"/>
    <p1510:client id="{1887A928-BA80-4E75-91DD-E843E5601675}" v="3" dt="2021-04-20T19:09:22.376"/>
    <p1510:client id="{3814B29B-3569-4B52-89A8-DF346BD64296}" v="20" dt="2021-04-20T14:38:10.258"/>
    <p1510:client id="{4201722F-227B-4D34-8A45-A704C18B97E1}" v="140" dt="2021-04-20T20:25:06.552"/>
    <p1510:client id="{683D856C-E540-4A32-991F-15C97DE722B4}" v="512" dt="2021-04-20T18:54:42.250"/>
    <p1510:client id="{6BB66DC8-8453-46EF-B03D-1E29D53384B1}" v="4" dt="2021-04-20T18:55:54.449"/>
    <p1510:client id="{7340D294-EFCA-4F65-AE05-A49063A43FB0}" v="17" dt="2021-04-20T15:59:24.645"/>
    <p1510:client id="{8A9302E4-5556-41CB-A62C-B3A38E267D1B}" v="167" dt="2021-04-20T19:53:24.661"/>
    <p1510:client id="{A55E14C8-B358-475A-A9EF-048F053C971E}" v="2" dt="2021-04-20T17:42:09.683"/>
    <p1510:client id="{C531DCDB-708F-4FD0-A1D9-D931E7CC6738}" v="1" dt="2021-04-20T16:13:35.252"/>
    <p1510:client id="{C620946C-677D-41D4-A43E-4A8DB196F5E4}" v="601" dt="2021-04-20T14:34:26.166"/>
    <p1510:client id="{C775150F-507A-44ED-B538-21A50FC7043C}" v="2" dt="2021-04-20T18:55:12.570"/>
    <p1510:client id="{D0CBC616-B2E0-4386-8FC6-7D8013C4B4D3}" v="103" dt="2021-04-20T20:17:01.261"/>
    <p1510:client id="{EA1F5BA0-5765-476E-B663-63B895664248}" v="21" dt="2021-04-20T13:44:49.796"/>
    <p1510:client id="{FE626038-CAEB-4B16-A428-8592984CCD69}" v="438" dt="2021-04-20T18:39:23.750"/>
  </p1510:revLst>
</p1510:revInfo>
</file>

<file path=ppt/tableStyles.xml><?xml version="1.0" encoding="utf-8"?>
<a:tblStyleLst xmlns:a="http://schemas.openxmlformats.org/drawingml/2006/main" def="{42F61D8A-E295-4F98-A6BE-A9D3F2707A82}">
  <a:tblStyle styleId="{42F61D8A-E295-4F98-A6BE-A9D3F2707A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Joo Nam" userId="S::mnam1@student.gsu.edu::cdcfee7a-fea2-4946-b97c-b587ea74d072" providerId="AD" clId="Web-{3814B29B-3569-4B52-89A8-DF346BD64296}"/>
    <pc:docChg chg="modSld">
      <pc:chgData name="MinJoo Nam" userId="S::mnam1@student.gsu.edu::cdcfee7a-fea2-4946-b97c-b587ea74d072" providerId="AD" clId="Web-{3814B29B-3569-4B52-89A8-DF346BD64296}" dt="2021-04-20T14:38:10.258" v="19" actId="14100"/>
      <pc:docMkLst>
        <pc:docMk/>
      </pc:docMkLst>
      <pc:sldChg chg="modSp">
        <pc:chgData name="MinJoo Nam" userId="S::mnam1@student.gsu.edu::cdcfee7a-fea2-4946-b97c-b587ea74d072" providerId="AD" clId="Web-{3814B29B-3569-4B52-89A8-DF346BD64296}" dt="2021-04-20T14:38:10.258" v="19" actId="14100"/>
        <pc:sldMkLst>
          <pc:docMk/>
          <pc:sldMk cId="0" sldId="258"/>
        </pc:sldMkLst>
        <pc:spChg chg="mod">
          <ac:chgData name="MinJoo Nam" userId="S::mnam1@student.gsu.edu::cdcfee7a-fea2-4946-b97c-b587ea74d072" providerId="AD" clId="Web-{3814B29B-3569-4B52-89A8-DF346BD64296}" dt="2021-04-20T14:38:10.258" v="19" actId="14100"/>
          <ac:spMkLst>
            <pc:docMk/>
            <pc:sldMk cId="0" sldId="258"/>
            <ac:spMk id="257" creationId="{00000000-0000-0000-0000-000000000000}"/>
          </ac:spMkLst>
        </pc:spChg>
      </pc:sldChg>
      <pc:sldChg chg="modSp">
        <pc:chgData name="MinJoo Nam" userId="S::mnam1@student.gsu.edu::cdcfee7a-fea2-4946-b97c-b587ea74d072" providerId="AD" clId="Web-{3814B29B-3569-4B52-89A8-DF346BD64296}" dt="2021-04-20T13:29:33.797" v="18" actId="1076"/>
        <pc:sldMkLst>
          <pc:docMk/>
          <pc:sldMk cId="0" sldId="265"/>
        </pc:sldMkLst>
        <pc:spChg chg="mod">
          <ac:chgData name="MinJoo Nam" userId="S::mnam1@student.gsu.edu::cdcfee7a-fea2-4946-b97c-b587ea74d072" providerId="AD" clId="Web-{3814B29B-3569-4B52-89A8-DF346BD64296}" dt="2021-04-20T13:29:33.797" v="18" actId="1076"/>
          <ac:spMkLst>
            <pc:docMk/>
            <pc:sldMk cId="0" sldId="265"/>
            <ac:spMk id="480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07.295" v="0" actId="1076"/>
          <ac:spMkLst>
            <pc:docMk/>
            <pc:sldMk cId="0" sldId="265"/>
            <ac:spMk id="481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41.686" v="4" actId="1076"/>
          <ac:spMkLst>
            <pc:docMk/>
            <pc:sldMk cId="0" sldId="265"/>
            <ac:spMk id="482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41.702" v="5" actId="1076"/>
          <ac:spMkLst>
            <pc:docMk/>
            <pc:sldMk cId="0" sldId="265"/>
            <ac:spMk id="483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07.326" v="1" actId="1076"/>
          <ac:spMkLst>
            <pc:docMk/>
            <pc:sldMk cId="0" sldId="265"/>
            <ac:spMk id="484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9:24.438" v="14" actId="1076"/>
          <ac:spMkLst>
            <pc:docMk/>
            <pc:sldMk cId="0" sldId="265"/>
            <ac:spMk id="485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9:24.454" v="15" actId="1076"/>
          <ac:spMkLst>
            <pc:docMk/>
            <pc:sldMk cId="0" sldId="265"/>
            <ac:spMk id="486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07.326" v="2" actId="1076"/>
          <ac:spMkLst>
            <pc:docMk/>
            <pc:sldMk cId="0" sldId="265"/>
            <ac:spMk id="487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07.342" v="3" actId="1076"/>
          <ac:spMkLst>
            <pc:docMk/>
            <pc:sldMk cId="0" sldId="265"/>
            <ac:spMk id="488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41.764" v="8" actId="1076"/>
          <ac:spMkLst>
            <pc:docMk/>
            <pc:sldMk cId="0" sldId="265"/>
            <ac:spMk id="489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7:41.764" v="9" actId="1076"/>
          <ac:spMkLst>
            <pc:docMk/>
            <pc:sldMk cId="0" sldId="265"/>
            <ac:spMk id="490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9:24.469" v="16" actId="1076"/>
          <ac:spMkLst>
            <pc:docMk/>
            <pc:sldMk cId="0" sldId="265"/>
            <ac:spMk id="491" creationId="{00000000-0000-0000-0000-000000000000}"/>
          </ac:spMkLst>
        </pc:spChg>
        <pc:spChg chg="mod">
          <ac:chgData name="MinJoo Nam" userId="S::mnam1@student.gsu.edu::cdcfee7a-fea2-4946-b97c-b587ea74d072" providerId="AD" clId="Web-{3814B29B-3569-4B52-89A8-DF346BD64296}" dt="2021-04-20T13:29:24.485" v="17" actId="1076"/>
          <ac:spMkLst>
            <pc:docMk/>
            <pc:sldMk cId="0" sldId="265"/>
            <ac:spMk id="492" creationId="{00000000-0000-0000-0000-000000000000}"/>
          </ac:spMkLst>
        </pc:spChg>
      </pc:sldChg>
    </pc:docChg>
  </pc:docChgLst>
  <pc:docChgLst>
    <pc:chgData name="Nayoung Kwon" userId="S::nkwon3@student.gsu.edu::c2effcdc-7a6f-44c3-800c-4a15a0482db7" providerId="AD" clId="Web-{C620946C-677D-41D4-A43E-4A8DB196F5E4}"/>
    <pc:docChg chg="delSld modSld">
      <pc:chgData name="Nayoung Kwon" userId="S::nkwon3@student.gsu.edu::c2effcdc-7a6f-44c3-800c-4a15a0482db7" providerId="AD" clId="Web-{C620946C-677D-41D4-A43E-4A8DB196F5E4}" dt="2021-04-20T14:34:26.166" v="596" actId="1076"/>
      <pc:docMkLst>
        <pc:docMk/>
      </pc:docMkLst>
      <pc:sldChg chg="del">
        <pc:chgData name="Nayoung Kwon" userId="S::nkwon3@student.gsu.edu::c2effcdc-7a6f-44c3-800c-4a15a0482db7" providerId="AD" clId="Web-{C620946C-677D-41D4-A43E-4A8DB196F5E4}" dt="2021-04-20T14:17:04.228" v="0"/>
        <pc:sldMkLst>
          <pc:docMk/>
          <pc:sldMk cId="0" sldId="257"/>
        </pc:sldMkLst>
      </pc:sldChg>
      <pc:sldChg chg="addSp delSp modSp">
        <pc:chgData name="Nayoung Kwon" userId="S::nkwon3@student.gsu.edu::c2effcdc-7a6f-44c3-800c-4a15a0482db7" providerId="AD" clId="Web-{C620946C-677D-41D4-A43E-4A8DB196F5E4}" dt="2021-04-20T14:20:00.390" v="122" actId="1076"/>
        <pc:sldMkLst>
          <pc:docMk/>
          <pc:sldMk cId="0" sldId="268"/>
        </pc:sldMkLst>
        <pc:spChg chg="add del">
          <ac:chgData name="Nayoung Kwon" userId="S::nkwon3@student.gsu.edu::c2effcdc-7a6f-44c3-800c-4a15a0482db7" providerId="AD" clId="Web-{C620946C-677D-41D4-A43E-4A8DB196F5E4}" dt="2021-04-20T14:17:58.152" v="5"/>
          <ac:spMkLst>
            <pc:docMk/>
            <pc:sldMk cId="0" sldId="268"/>
            <ac:spMk id="2" creationId="{E258B284-DB6E-4203-AFD3-A08D1942B048}"/>
          </ac:spMkLst>
        </pc:spChg>
        <pc:spChg chg="add mod">
          <ac:chgData name="Nayoung Kwon" userId="S::nkwon3@student.gsu.edu::c2effcdc-7a6f-44c3-800c-4a15a0482db7" providerId="AD" clId="Web-{C620946C-677D-41D4-A43E-4A8DB196F5E4}" dt="2021-04-20T14:20:00.390" v="122" actId="1076"/>
          <ac:spMkLst>
            <pc:docMk/>
            <pc:sldMk cId="0" sldId="268"/>
            <ac:spMk id="3" creationId="{071226EB-71AA-4C43-8B26-0BDA94CDA05A}"/>
          </ac:spMkLst>
        </pc:spChg>
      </pc:sldChg>
      <pc:sldChg chg="addSp delSp modSp">
        <pc:chgData name="Nayoung Kwon" userId="S::nkwon3@student.gsu.edu::c2effcdc-7a6f-44c3-800c-4a15a0482db7" providerId="AD" clId="Web-{C620946C-677D-41D4-A43E-4A8DB196F5E4}" dt="2021-04-20T14:24:58.383" v="370" actId="1076"/>
        <pc:sldMkLst>
          <pc:docMk/>
          <pc:sldMk cId="0" sldId="270"/>
        </pc:sldMkLst>
        <pc:spChg chg="add mod">
          <ac:chgData name="Nayoung Kwon" userId="S::nkwon3@student.gsu.edu::c2effcdc-7a6f-44c3-800c-4a15a0482db7" providerId="AD" clId="Web-{C620946C-677D-41D4-A43E-4A8DB196F5E4}" dt="2021-04-20T14:24:58.383" v="370" actId="1076"/>
          <ac:spMkLst>
            <pc:docMk/>
            <pc:sldMk cId="0" sldId="270"/>
            <ac:spMk id="2" creationId="{3C16AAEF-F89C-4AA9-8C8B-452649B10992}"/>
          </ac:spMkLst>
        </pc:spChg>
        <pc:spChg chg="add del">
          <ac:chgData name="Nayoung Kwon" userId="S::nkwon3@student.gsu.edu::c2effcdc-7a6f-44c3-800c-4a15a0482db7" providerId="AD" clId="Web-{C620946C-677D-41D4-A43E-4A8DB196F5E4}" dt="2021-04-20T14:20:10.984" v="125"/>
          <ac:spMkLst>
            <pc:docMk/>
            <pc:sldMk cId="0" sldId="270"/>
            <ac:spMk id="3" creationId="{760B11BF-919F-4B15-94F9-F84DA7BCF055}"/>
          </ac:spMkLst>
        </pc:spChg>
        <pc:spChg chg="mod">
          <ac:chgData name="Nayoung Kwon" userId="S::nkwon3@student.gsu.edu::c2effcdc-7a6f-44c3-800c-4a15a0482db7" providerId="AD" clId="Web-{C620946C-677D-41D4-A43E-4A8DB196F5E4}" dt="2021-04-20T14:24:36.226" v="368" actId="1076"/>
          <ac:spMkLst>
            <pc:docMk/>
            <pc:sldMk cId="0" sldId="270"/>
            <ac:spMk id="851" creationId="{00000000-0000-0000-0000-000000000000}"/>
          </ac:spMkLst>
        </pc:spChg>
        <pc:spChg chg="mod">
          <ac:chgData name="Nayoung Kwon" userId="S::nkwon3@student.gsu.edu::c2effcdc-7a6f-44c3-800c-4a15a0482db7" providerId="AD" clId="Web-{C620946C-677D-41D4-A43E-4A8DB196F5E4}" dt="2021-04-20T14:24:44.773" v="369" actId="1076"/>
          <ac:spMkLst>
            <pc:docMk/>
            <pc:sldMk cId="0" sldId="270"/>
            <ac:spMk id="852" creationId="{00000000-0000-0000-0000-000000000000}"/>
          </ac:spMkLst>
        </pc:spChg>
      </pc:sldChg>
      <pc:sldChg chg="modSp">
        <pc:chgData name="Nayoung Kwon" userId="S::nkwon3@student.gsu.edu::c2effcdc-7a6f-44c3-800c-4a15a0482db7" providerId="AD" clId="Web-{C620946C-677D-41D4-A43E-4A8DB196F5E4}" dt="2021-04-20T14:34:26.166" v="596" actId="1076"/>
        <pc:sldMkLst>
          <pc:docMk/>
          <pc:sldMk cId="0" sldId="278"/>
        </pc:sldMkLst>
        <pc:spChg chg="mod">
          <ac:chgData name="Nayoung Kwon" userId="S::nkwon3@student.gsu.edu::c2effcdc-7a6f-44c3-800c-4a15a0482db7" providerId="AD" clId="Web-{C620946C-677D-41D4-A43E-4A8DB196F5E4}" dt="2021-04-20T14:34:17.322" v="594" actId="14100"/>
          <ac:spMkLst>
            <pc:docMk/>
            <pc:sldMk cId="0" sldId="278"/>
            <ac:spMk id="2809" creationId="{00000000-0000-0000-0000-000000000000}"/>
          </ac:spMkLst>
        </pc:spChg>
        <pc:spChg chg="mod">
          <ac:chgData name="Nayoung Kwon" userId="S::nkwon3@student.gsu.edu::c2effcdc-7a6f-44c3-800c-4a15a0482db7" providerId="AD" clId="Web-{C620946C-677D-41D4-A43E-4A8DB196F5E4}" dt="2021-04-20T14:34:26.166" v="596" actId="1076"/>
          <ac:spMkLst>
            <pc:docMk/>
            <pc:sldMk cId="0" sldId="278"/>
            <ac:spMk id="2810" creationId="{00000000-0000-0000-0000-000000000000}"/>
          </ac:spMkLst>
        </pc:spChg>
      </pc:sldChg>
      <pc:sldChg chg="del">
        <pc:chgData name="Nayoung Kwon" userId="S::nkwon3@student.gsu.edu::c2effcdc-7a6f-44c3-800c-4a15a0482db7" providerId="AD" clId="Web-{C620946C-677D-41D4-A43E-4A8DB196F5E4}" dt="2021-04-20T14:17:09.338" v="1"/>
        <pc:sldMkLst>
          <pc:docMk/>
          <pc:sldMk cId="728112101" sldId="287"/>
        </pc:sldMkLst>
      </pc:sldChg>
    </pc:docChg>
  </pc:docChgLst>
  <pc:docChgLst>
    <pc:chgData name="MinJoo Nam" userId="S::mnam1@student.gsu.edu::cdcfee7a-fea2-4946-b97c-b587ea74d072" providerId="AD" clId="Web-{7340D294-EFCA-4F65-AE05-A49063A43FB0}"/>
    <pc:docChg chg="modSld">
      <pc:chgData name="MinJoo Nam" userId="S::mnam1@student.gsu.edu::cdcfee7a-fea2-4946-b97c-b587ea74d072" providerId="AD" clId="Web-{7340D294-EFCA-4F65-AE05-A49063A43FB0}" dt="2021-04-20T15:59:24.645" v="16" actId="1076"/>
      <pc:docMkLst>
        <pc:docMk/>
      </pc:docMkLst>
      <pc:sldChg chg="addSp modSp">
        <pc:chgData name="MinJoo Nam" userId="S::mnam1@student.gsu.edu::cdcfee7a-fea2-4946-b97c-b587ea74d072" providerId="AD" clId="Web-{7340D294-EFCA-4F65-AE05-A49063A43FB0}" dt="2021-04-20T15:58:45.801" v="12" actId="14100"/>
        <pc:sldMkLst>
          <pc:docMk/>
          <pc:sldMk cId="0" sldId="261"/>
        </pc:sldMkLst>
        <pc:grpChg chg="add mod">
          <ac:chgData name="MinJoo Nam" userId="S::mnam1@student.gsu.edu::cdcfee7a-fea2-4946-b97c-b587ea74d072" providerId="AD" clId="Web-{7340D294-EFCA-4F65-AE05-A49063A43FB0}" dt="2021-04-20T15:58:45.801" v="12" actId="14100"/>
          <ac:grpSpMkLst>
            <pc:docMk/>
            <pc:sldMk cId="0" sldId="261"/>
            <ac:grpSpMk id="85" creationId="{16100A84-AEAD-4799-A447-3EF380E4A378}"/>
          </ac:grpSpMkLst>
        </pc:grpChg>
      </pc:sldChg>
      <pc:sldChg chg="modSp">
        <pc:chgData name="MinJoo Nam" userId="S::mnam1@student.gsu.edu::cdcfee7a-fea2-4946-b97c-b587ea74d072" providerId="AD" clId="Web-{7340D294-EFCA-4F65-AE05-A49063A43FB0}" dt="2021-04-20T15:59:24.645" v="16" actId="1076"/>
        <pc:sldMkLst>
          <pc:docMk/>
          <pc:sldMk cId="0" sldId="270"/>
        </pc:sldMkLst>
        <pc:grpChg chg="mod">
          <ac:chgData name="MinJoo Nam" userId="S::mnam1@student.gsu.edu::cdcfee7a-fea2-4946-b97c-b587ea74d072" providerId="AD" clId="Web-{7340D294-EFCA-4F65-AE05-A49063A43FB0}" dt="2021-04-20T15:59:24.645" v="16" actId="1076"/>
          <ac:grpSpMkLst>
            <pc:docMk/>
            <pc:sldMk cId="0" sldId="270"/>
            <ac:grpSpMk id="809" creationId="{00000000-0000-0000-0000-000000000000}"/>
          </ac:grpSpMkLst>
        </pc:grpChg>
        <pc:grpChg chg="mod">
          <ac:chgData name="MinJoo Nam" userId="S::mnam1@student.gsu.edu::cdcfee7a-fea2-4946-b97c-b587ea74d072" providerId="AD" clId="Web-{7340D294-EFCA-4F65-AE05-A49063A43FB0}" dt="2021-04-20T15:59:20.083" v="15" actId="1076"/>
          <ac:grpSpMkLst>
            <pc:docMk/>
            <pc:sldMk cId="0" sldId="270"/>
            <ac:grpSpMk id="844" creationId="{00000000-0000-0000-0000-000000000000}"/>
          </ac:grpSpMkLst>
        </pc:grpChg>
      </pc:sldChg>
      <pc:sldChg chg="addSp modSp">
        <pc:chgData name="MinJoo Nam" userId="S::mnam1@student.gsu.edu::cdcfee7a-fea2-4946-b97c-b587ea74d072" providerId="AD" clId="Web-{7340D294-EFCA-4F65-AE05-A49063A43FB0}" dt="2021-04-20T15:58:55.176" v="13" actId="14100"/>
        <pc:sldMkLst>
          <pc:docMk/>
          <pc:sldMk cId="3064827612" sldId="285"/>
        </pc:sldMkLst>
        <pc:grpChg chg="add mod">
          <ac:chgData name="MinJoo Nam" userId="S::mnam1@student.gsu.edu::cdcfee7a-fea2-4946-b97c-b587ea74d072" providerId="AD" clId="Web-{7340D294-EFCA-4F65-AE05-A49063A43FB0}" dt="2021-04-20T15:58:55.176" v="13" actId="14100"/>
          <ac:grpSpMkLst>
            <pc:docMk/>
            <pc:sldMk cId="3064827612" sldId="285"/>
            <ac:grpSpMk id="2" creationId="{56558D2A-E85C-45DB-9869-ED0F0C82A694}"/>
          </ac:grpSpMkLst>
        </pc:grpChg>
      </pc:sldChg>
    </pc:docChg>
  </pc:docChgLst>
  <pc:docChgLst>
    <pc:chgData name="MinJoo Nam" userId="S::mnam1@student.gsu.edu::cdcfee7a-fea2-4946-b97c-b587ea74d072" providerId="AD" clId="Web-{683D856C-E540-4A32-991F-15C97DE722B4}"/>
    <pc:docChg chg="modSld">
      <pc:chgData name="MinJoo Nam" userId="S::mnam1@student.gsu.edu::cdcfee7a-fea2-4946-b97c-b587ea74d072" providerId="AD" clId="Web-{683D856C-E540-4A32-991F-15C97DE722B4}" dt="2021-04-20T18:54:42.250" v="411" actId="1076"/>
      <pc:docMkLst>
        <pc:docMk/>
      </pc:docMkLst>
      <pc:sldChg chg="modSp">
        <pc:chgData name="MinJoo Nam" userId="S::mnam1@student.gsu.edu::cdcfee7a-fea2-4946-b97c-b587ea74d072" providerId="AD" clId="Web-{683D856C-E540-4A32-991F-15C97DE722B4}" dt="2021-04-20T18:37:06.832" v="293" actId="14100"/>
        <pc:sldMkLst>
          <pc:docMk/>
          <pc:sldMk cId="0" sldId="261"/>
        </pc:sldMkLst>
        <pc:spChg chg="mod">
          <ac:chgData name="MinJoo Nam" userId="S::mnam1@student.gsu.edu::cdcfee7a-fea2-4946-b97c-b587ea74d072" providerId="AD" clId="Web-{683D856C-E540-4A32-991F-15C97DE722B4}" dt="2021-04-20T18:36:34.612" v="292" actId="1076"/>
          <ac:spMkLst>
            <pc:docMk/>
            <pc:sldMk cId="0" sldId="261"/>
            <ac:spMk id="97" creationId="{4E1A8AF1-DADC-444F-A3A4-49CBF7A174B5}"/>
          </ac:spMkLst>
        </pc:spChg>
        <pc:spChg chg="mod">
          <ac:chgData name="MinJoo Nam" userId="S::mnam1@student.gsu.edu::cdcfee7a-fea2-4946-b97c-b587ea74d072" providerId="AD" clId="Web-{683D856C-E540-4A32-991F-15C97DE722B4}" dt="2021-04-20T18:37:06.832" v="293" actId="14100"/>
          <ac:spMkLst>
            <pc:docMk/>
            <pc:sldMk cId="0" sldId="261"/>
            <ac:spMk id="190" creationId="{8C4239B4-400F-4467-816B-2E62D3E6948F}"/>
          </ac:spMkLst>
        </pc:spChg>
        <pc:spChg chg="mod">
          <ac:chgData name="MinJoo Nam" userId="S::mnam1@student.gsu.edu::cdcfee7a-fea2-4946-b97c-b587ea74d072" providerId="AD" clId="Web-{683D856C-E540-4A32-991F-15C97DE722B4}" dt="2021-04-20T18:34:51.125" v="271" actId="14100"/>
          <ac:spMkLst>
            <pc:docMk/>
            <pc:sldMk cId="0" sldId="261"/>
            <ac:spMk id="191" creationId="{1695ECDF-B70B-4399-BAE2-D53E223500E8}"/>
          </ac:spMkLst>
        </pc:spChg>
        <pc:grpChg chg="mod">
          <ac:chgData name="MinJoo Nam" userId="S::mnam1@student.gsu.edu::cdcfee7a-fea2-4946-b97c-b587ea74d072" providerId="AD" clId="Web-{683D856C-E540-4A32-991F-15C97DE722B4}" dt="2021-04-20T18:36:31.050" v="291" actId="1076"/>
          <ac:grpSpMkLst>
            <pc:docMk/>
            <pc:sldMk cId="0" sldId="261"/>
            <ac:grpSpMk id="16" creationId="{101D674D-17D4-4730-A001-52F56FE51AA0}"/>
          </ac:grpSpMkLst>
        </pc:grpChg>
        <pc:grpChg chg="mod">
          <ac:chgData name="MinJoo Nam" userId="S::mnam1@student.gsu.edu::cdcfee7a-fea2-4946-b97c-b587ea74d072" providerId="AD" clId="Web-{683D856C-E540-4A32-991F-15C97DE722B4}" dt="2021-04-20T18:36:23.237" v="290" actId="1076"/>
          <ac:grpSpMkLst>
            <pc:docMk/>
            <pc:sldMk cId="0" sldId="261"/>
            <ac:grpSpMk id="189" creationId="{36B1F79D-EA0F-4135-8885-72D9EF6ED37A}"/>
          </ac:grpSpMkLst>
        </pc:grpChg>
      </pc:sldChg>
      <pc:sldChg chg="addSp delSp modSp addAnim delAnim">
        <pc:chgData name="MinJoo Nam" userId="S::mnam1@student.gsu.edu::cdcfee7a-fea2-4946-b97c-b587ea74d072" providerId="AD" clId="Web-{683D856C-E540-4A32-991F-15C97DE722B4}" dt="2021-04-20T18:54:42.250" v="411" actId="1076"/>
        <pc:sldMkLst>
          <pc:docMk/>
          <pc:sldMk cId="0" sldId="274"/>
        </pc:sldMkLst>
        <pc:spChg chg="add del mod">
          <ac:chgData name="MinJoo Nam" userId="S::mnam1@student.gsu.edu::cdcfee7a-fea2-4946-b97c-b587ea74d072" providerId="AD" clId="Web-{683D856C-E540-4A32-991F-15C97DE722B4}" dt="2021-04-20T18:20:54.874" v="102"/>
          <ac:spMkLst>
            <pc:docMk/>
            <pc:sldMk cId="0" sldId="274"/>
            <ac:spMk id="4" creationId="{D6760CF5-AF56-4BAD-BB84-F2D4039E736A}"/>
          </ac:spMkLst>
        </pc:spChg>
        <pc:spChg chg="add del">
          <ac:chgData name="MinJoo Nam" userId="S::mnam1@student.gsu.edu::cdcfee7a-fea2-4946-b97c-b587ea74d072" providerId="AD" clId="Web-{683D856C-E540-4A32-991F-15C97DE722B4}" dt="2021-04-20T18:44:17.962" v="327"/>
          <ac:spMkLst>
            <pc:docMk/>
            <pc:sldMk cId="0" sldId="274"/>
            <ac:spMk id="5" creationId="{A1D71961-21BB-4090-A981-CF9C33F7EDF3}"/>
          </ac:spMkLst>
        </pc:spChg>
        <pc:spChg chg="add del">
          <ac:chgData name="MinJoo Nam" userId="S::mnam1@student.gsu.edu::cdcfee7a-fea2-4946-b97c-b587ea74d072" providerId="AD" clId="Web-{683D856C-E540-4A32-991F-15C97DE722B4}" dt="2021-04-20T18:44:17.962" v="326"/>
          <ac:spMkLst>
            <pc:docMk/>
            <pc:sldMk cId="0" sldId="274"/>
            <ac:spMk id="6" creationId="{01DA3DC4-5A3E-4E14-8013-A06C3A05CF0B}"/>
          </ac:spMkLst>
        </pc:spChg>
        <pc:spChg chg="add del">
          <ac:chgData name="MinJoo Nam" userId="S::mnam1@student.gsu.edu::cdcfee7a-fea2-4946-b97c-b587ea74d072" providerId="AD" clId="Web-{683D856C-E540-4A32-991F-15C97DE722B4}" dt="2021-04-20T18:44:17.962" v="325"/>
          <ac:spMkLst>
            <pc:docMk/>
            <pc:sldMk cId="0" sldId="274"/>
            <ac:spMk id="7" creationId="{F1221669-48C0-4C1D-B946-B9EBCA84B132}"/>
          </ac:spMkLst>
        </pc:spChg>
        <pc:spChg chg="add mod">
          <ac:chgData name="MinJoo Nam" userId="S::mnam1@student.gsu.edu::cdcfee7a-fea2-4946-b97c-b587ea74d072" providerId="AD" clId="Web-{683D856C-E540-4A32-991F-15C97DE722B4}" dt="2021-04-20T18:54:42.250" v="411" actId="1076"/>
          <ac:spMkLst>
            <pc:docMk/>
            <pc:sldMk cId="0" sldId="274"/>
            <ac:spMk id="8" creationId="{959B39B2-87A1-4142-A1F2-E15EA190AB24}"/>
          </ac:spMkLst>
        </pc:spChg>
        <pc:spChg chg="mod">
          <ac:chgData name="MinJoo Nam" userId="S::mnam1@student.gsu.edu::cdcfee7a-fea2-4946-b97c-b587ea74d072" providerId="AD" clId="Web-{683D856C-E540-4A32-991F-15C97DE722B4}" dt="2021-04-20T18:25:16.192" v="152" actId="1076"/>
          <ac:spMkLst>
            <pc:docMk/>
            <pc:sldMk cId="0" sldId="274"/>
            <ac:spMk id="20" creationId="{A6D020D0-C1D6-42D9-959A-5A186F327A7A}"/>
          </ac:spMkLst>
        </pc:spChg>
        <pc:spChg chg="mod">
          <ac:chgData name="MinJoo Nam" userId="S::mnam1@student.gsu.edu::cdcfee7a-fea2-4946-b97c-b587ea74d072" providerId="AD" clId="Web-{683D856C-E540-4A32-991F-15C97DE722B4}" dt="2021-04-20T18:25:08.520" v="150" actId="1076"/>
          <ac:spMkLst>
            <pc:docMk/>
            <pc:sldMk cId="0" sldId="274"/>
            <ac:spMk id="21" creationId="{90D39CBB-98BD-4AD4-BF18-97FEC6245749}"/>
          </ac:spMkLst>
        </pc:spChg>
        <pc:spChg chg="mod">
          <ac:chgData name="MinJoo Nam" userId="S::mnam1@student.gsu.edu::cdcfee7a-fea2-4946-b97c-b587ea74d072" providerId="AD" clId="Web-{683D856C-E540-4A32-991F-15C97DE722B4}" dt="2021-04-20T18:25:02.207" v="148" actId="1076"/>
          <ac:spMkLst>
            <pc:docMk/>
            <pc:sldMk cId="0" sldId="274"/>
            <ac:spMk id="22" creationId="{E12BDBD2-F229-4385-AD9C-A6BC595E8624}"/>
          </ac:spMkLst>
        </pc:spChg>
        <pc:spChg chg="mod">
          <ac:chgData name="MinJoo Nam" userId="S::mnam1@student.gsu.edu::cdcfee7a-fea2-4946-b97c-b587ea74d072" providerId="AD" clId="Web-{683D856C-E540-4A32-991F-15C97DE722B4}" dt="2021-04-20T18:24:57.926" v="146" actId="1076"/>
          <ac:spMkLst>
            <pc:docMk/>
            <pc:sldMk cId="0" sldId="274"/>
            <ac:spMk id="23" creationId="{563D6403-269F-4F6B-9159-E0010D6BFB0D}"/>
          </ac:spMkLst>
        </pc:spChg>
        <pc:spChg chg="mod">
          <ac:chgData name="MinJoo Nam" userId="S::mnam1@student.gsu.edu::cdcfee7a-fea2-4946-b97c-b587ea74d072" providerId="AD" clId="Web-{683D856C-E540-4A32-991F-15C97DE722B4}" dt="2021-04-20T18:23:26.846" v="133" actId="1076"/>
          <ac:spMkLst>
            <pc:docMk/>
            <pc:sldMk cId="0" sldId="274"/>
            <ac:spMk id="24" creationId="{8EF8EE03-27D4-44C1-BDF1-6CFFD76606B4}"/>
          </ac:spMkLst>
        </pc:spChg>
        <pc:spChg chg="mod">
          <ac:chgData name="MinJoo Nam" userId="S::mnam1@student.gsu.edu::cdcfee7a-fea2-4946-b97c-b587ea74d072" providerId="AD" clId="Web-{683D856C-E540-4A32-991F-15C97DE722B4}" dt="2021-04-20T18:25:24.723" v="154" actId="1076"/>
          <ac:spMkLst>
            <pc:docMk/>
            <pc:sldMk cId="0" sldId="274"/>
            <ac:spMk id="25" creationId="{2D2F63FD-3D7F-4D69-BD0E-2ABE2647FF4C}"/>
          </ac:spMkLst>
        </pc:spChg>
        <pc:spChg chg="mod">
          <ac:chgData name="MinJoo Nam" userId="S::mnam1@student.gsu.edu::cdcfee7a-fea2-4946-b97c-b587ea74d072" providerId="AD" clId="Web-{683D856C-E540-4A32-991F-15C97DE722B4}" dt="2021-04-20T18:21:42.875" v="113" actId="1076"/>
          <ac:spMkLst>
            <pc:docMk/>
            <pc:sldMk cId="0" sldId="274"/>
            <ac:spMk id="26" creationId="{2AF43942-B7E1-429B-8612-FBD956F32E8F}"/>
          </ac:spMkLst>
        </pc:spChg>
        <pc:spChg chg="mod">
          <ac:chgData name="MinJoo Nam" userId="S::mnam1@student.gsu.edu::cdcfee7a-fea2-4946-b97c-b587ea74d072" providerId="AD" clId="Web-{683D856C-E540-4A32-991F-15C97DE722B4}" dt="2021-04-20T18:25:41.599" v="158" actId="1076"/>
          <ac:spMkLst>
            <pc:docMk/>
            <pc:sldMk cId="0" sldId="274"/>
            <ac:spMk id="27" creationId="{CD175F03-4D5A-4F9C-8AD6-A72ECF81E318}"/>
          </ac:spMkLst>
        </pc:spChg>
        <pc:spChg chg="mod">
          <ac:chgData name="MinJoo Nam" userId="S::mnam1@student.gsu.edu::cdcfee7a-fea2-4946-b97c-b587ea74d072" providerId="AD" clId="Web-{683D856C-E540-4A32-991F-15C97DE722B4}" dt="2021-04-20T18:25:30.520" v="156" actId="1076"/>
          <ac:spMkLst>
            <pc:docMk/>
            <pc:sldMk cId="0" sldId="274"/>
            <ac:spMk id="28" creationId="{950B1C66-C5EC-4837-9B04-2B5DE4288CFE}"/>
          </ac:spMkLst>
        </pc:spChg>
        <pc:spChg chg="mod">
          <ac:chgData name="MinJoo Nam" userId="S::mnam1@student.gsu.edu::cdcfee7a-fea2-4946-b97c-b587ea74d072" providerId="AD" clId="Web-{683D856C-E540-4A32-991F-15C97DE722B4}" dt="2021-04-20T18:21:46.609" v="114" actId="1076"/>
          <ac:spMkLst>
            <pc:docMk/>
            <pc:sldMk cId="0" sldId="274"/>
            <ac:spMk id="29" creationId="{DA544D55-220F-4E41-80EF-CCC1564CE0A9}"/>
          </ac:spMkLst>
        </pc:spChg>
        <pc:spChg chg="add del mod">
          <ac:chgData name="MinJoo Nam" userId="S::mnam1@student.gsu.edu::cdcfee7a-fea2-4946-b97c-b587ea74d072" providerId="AD" clId="Web-{683D856C-E540-4A32-991F-15C97DE722B4}" dt="2021-04-20T18:52:22.168" v="409"/>
          <ac:spMkLst>
            <pc:docMk/>
            <pc:sldMk cId="0" sldId="274"/>
            <ac:spMk id="34" creationId="{345A8C10-2B6D-4729-827C-239676798C1E}"/>
          </ac:spMkLst>
        </pc:spChg>
        <pc:spChg chg="add del">
          <ac:chgData name="MinJoo Nam" userId="S::mnam1@student.gsu.edu::cdcfee7a-fea2-4946-b97c-b587ea74d072" providerId="AD" clId="Web-{683D856C-E540-4A32-991F-15C97DE722B4}" dt="2021-04-20T18:52:22.168" v="409"/>
          <ac:spMkLst>
            <pc:docMk/>
            <pc:sldMk cId="0" sldId="274"/>
            <ac:spMk id="2752" creationId="{00000000-0000-0000-0000-000000000000}"/>
          </ac:spMkLst>
        </pc:spChg>
        <pc:graphicFrameChg chg="add del mod modGraphic">
          <ac:chgData name="MinJoo Nam" userId="S::mnam1@student.gsu.edu::cdcfee7a-fea2-4946-b97c-b587ea74d072" providerId="AD" clId="Web-{683D856C-E540-4A32-991F-15C97DE722B4}" dt="2021-04-20T18:44:35.525" v="334"/>
          <ac:graphicFrameMkLst>
            <pc:docMk/>
            <pc:sldMk cId="0" sldId="274"/>
            <ac:graphicFrameMk id="3" creationId="{7DD85691-D6C3-4AE8-A129-949D84BE7DBC}"/>
          </ac:graphicFrameMkLst>
        </pc:graphicFrameChg>
        <pc:picChg chg="mod">
          <ac:chgData name="MinJoo Nam" userId="S::mnam1@student.gsu.edu::cdcfee7a-fea2-4946-b97c-b587ea74d072" providerId="AD" clId="Web-{683D856C-E540-4A32-991F-15C97DE722B4}" dt="2021-04-20T18:53:31.514" v="410" actId="1076"/>
          <ac:picMkLst>
            <pc:docMk/>
            <pc:sldMk cId="0" sldId="274"/>
            <ac:picMk id="10" creationId="{2E7400D4-2264-46D5-9A47-149F987490F3}"/>
          </ac:picMkLst>
        </pc:picChg>
        <pc:picChg chg="mod">
          <ac:chgData name="MinJoo Nam" userId="S::mnam1@student.gsu.edu::cdcfee7a-fea2-4946-b97c-b587ea74d072" providerId="AD" clId="Web-{683D856C-E540-4A32-991F-15C97DE722B4}" dt="2021-04-20T18:25:06.692" v="149" actId="1076"/>
          <ac:picMkLst>
            <pc:docMk/>
            <pc:sldMk cId="0" sldId="274"/>
            <ac:picMk id="11" creationId="{0F3C109E-6D2D-49E1-80DF-3438212FD992}"/>
          </ac:picMkLst>
        </pc:picChg>
        <pc:picChg chg="mod">
          <ac:chgData name="MinJoo Nam" userId="S::mnam1@student.gsu.edu::cdcfee7a-fea2-4946-b97c-b587ea74d072" providerId="AD" clId="Web-{683D856C-E540-4A32-991F-15C97DE722B4}" dt="2021-04-20T18:25:00.488" v="147" actId="1076"/>
          <ac:picMkLst>
            <pc:docMk/>
            <pc:sldMk cId="0" sldId="274"/>
            <ac:picMk id="12" creationId="{D2F470AB-6B7C-4CEE-B3DC-BE72C71FFFD5}"/>
          </ac:picMkLst>
        </pc:picChg>
        <pc:picChg chg="mod">
          <ac:chgData name="MinJoo Nam" userId="S::mnam1@student.gsu.edu::cdcfee7a-fea2-4946-b97c-b587ea74d072" providerId="AD" clId="Web-{683D856C-E540-4A32-991F-15C97DE722B4}" dt="2021-04-20T18:24:53.207" v="145" actId="1076"/>
          <ac:picMkLst>
            <pc:docMk/>
            <pc:sldMk cId="0" sldId="274"/>
            <ac:picMk id="13" creationId="{684A2D63-E81F-42A5-AE9B-BDBDD9F4BF29}"/>
          </ac:picMkLst>
        </pc:picChg>
        <pc:picChg chg="mod">
          <ac:chgData name="MinJoo Nam" userId="S::mnam1@student.gsu.edu::cdcfee7a-fea2-4946-b97c-b587ea74d072" providerId="AD" clId="Web-{683D856C-E540-4A32-991F-15C97DE722B4}" dt="2021-04-20T18:21:38.953" v="112" actId="1076"/>
          <ac:picMkLst>
            <pc:docMk/>
            <pc:sldMk cId="0" sldId="274"/>
            <ac:picMk id="14" creationId="{AC4972C0-2B5F-4475-AD18-80BAA063ABB0}"/>
          </ac:picMkLst>
        </pc:picChg>
        <pc:picChg chg="mod">
          <ac:chgData name="MinJoo Nam" userId="S::mnam1@student.gsu.edu::cdcfee7a-fea2-4946-b97c-b587ea74d072" providerId="AD" clId="Web-{683D856C-E540-4A32-991F-15C97DE722B4}" dt="2021-04-20T18:25:20.411" v="153" actId="1076"/>
          <ac:picMkLst>
            <pc:docMk/>
            <pc:sldMk cId="0" sldId="274"/>
            <ac:picMk id="15" creationId="{80B6096B-9E23-4D99-83FA-BBE136BF7508}"/>
          </ac:picMkLst>
        </pc:picChg>
        <pc:picChg chg="mod">
          <ac:chgData name="MinJoo Nam" userId="S::mnam1@student.gsu.edu::cdcfee7a-fea2-4946-b97c-b587ea74d072" providerId="AD" clId="Web-{683D856C-E540-4A32-991F-15C97DE722B4}" dt="2021-04-20T18:25:37.614" v="157" actId="1076"/>
          <ac:picMkLst>
            <pc:docMk/>
            <pc:sldMk cId="0" sldId="274"/>
            <ac:picMk id="16" creationId="{11341680-6C1D-45EB-9300-56B84615A985}"/>
          </ac:picMkLst>
        </pc:picChg>
        <pc:picChg chg="mod">
          <ac:chgData name="MinJoo Nam" userId="S::mnam1@student.gsu.edu::cdcfee7a-fea2-4946-b97c-b587ea74d072" providerId="AD" clId="Web-{683D856C-E540-4A32-991F-15C97DE722B4}" dt="2021-04-20T18:25:28.489" v="155" actId="1076"/>
          <ac:picMkLst>
            <pc:docMk/>
            <pc:sldMk cId="0" sldId="274"/>
            <ac:picMk id="17" creationId="{A2E12C46-C5FC-45F0-803C-DF5160BB26CE}"/>
          </ac:picMkLst>
        </pc:picChg>
        <pc:picChg chg="mod">
          <ac:chgData name="MinJoo Nam" userId="S::mnam1@student.gsu.edu::cdcfee7a-fea2-4946-b97c-b587ea74d072" providerId="AD" clId="Web-{683D856C-E540-4A32-991F-15C97DE722B4}" dt="2021-04-20T18:24:37.863" v="142" actId="14100"/>
          <ac:picMkLst>
            <pc:docMk/>
            <pc:sldMk cId="0" sldId="274"/>
            <ac:picMk id="18" creationId="{D6459664-70EE-4067-A9D4-33C59E74B375}"/>
          </ac:picMkLst>
        </pc:picChg>
        <pc:picChg chg="mod">
          <ac:chgData name="MinJoo Nam" userId="S::mnam1@student.gsu.edu::cdcfee7a-fea2-4946-b97c-b587ea74d072" providerId="AD" clId="Web-{683D856C-E540-4A32-991F-15C97DE722B4}" dt="2021-04-20T18:18:25.726" v="63" actId="1076"/>
          <ac:picMkLst>
            <pc:docMk/>
            <pc:sldMk cId="0" sldId="274"/>
            <ac:picMk id="19" creationId="{DD1793AC-04B8-432A-AB3E-D422A20C6AC4}"/>
          </ac:picMkLst>
        </pc:picChg>
      </pc:sldChg>
      <pc:sldChg chg="addSp modSp addAnim">
        <pc:chgData name="MinJoo Nam" userId="S::mnam1@student.gsu.edu::cdcfee7a-fea2-4946-b97c-b587ea74d072" providerId="AD" clId="Web-{683D856C-E540-4A32-991F-15C97DE722B4}" dt="2021-04-20T18:41:46.392" v="321" actId="1076"/>
        <pc:sldMkLst>
          <pc:docMk/>
          <pc:sldMk cId="0" sldId="275"/>
        </pc:sldMkLst>
        <pc:spChg chg="add mod">
          <ac:chgData name="MinJoo Nam" userId="S::mnam1@student.gsu.edu::cdcfee7a-fea2-4946-b97c-b587ea74d072" providerId="AD" clId="Web-{683D856C-E540-4A32-991F-15C97DE722B4}" dt="2021-04-20T18:41:46.392" v="321" actId="1076"/>
          <ac:spMkLst>
            <pc:docMk/>
            <pc:sldMk cId="0" sldId="275"/>
            <ac:spMk id="2" creationId="{3215745F-D01C-4BAB-B248-68C8FE46D46F}"/>
          </ac:spMkLst>
        </pc:spChg>
        <pc:spChg chg="add mod">
          <ac:chgData name="MinJoo Nam" userId="S::mnam1@student.gsu.edu::cdcfee7a-fea2-4946-b97c-b587ea74d072" providerId="AD" clId="Web-{683D856C-E540-4A32-991F-15C97DE722B4}" dt="2021-04-20T18:41:46.376" v="319" actId="1076"/>
          <ac:spMkLst>
            <pc:docMk/>
            <pc:sldMk cId="0" sldId="275"/>
            <ac:spMk id="8" creationId="{8FC29793-11CA-48DA-B6DE-AA93EAFB648E}"/>
          </ac:spMkLst>
        </pc:spChg>
        <pc:spChg chg="add mod">
          <ac:chgData name="MinJoo Nam" userId="S::mnam1@student.gsu.edu::cdcfee7a-fea2-4946-b97c-b587ea74d072" providerId="AD" clId="Web-{683D856C-E540-4A32-991F-15C97DE722B4}" dt="2021-04-20T18:41:46.392" v="320" actId="1076"/>
          <ac:spMkLst>
            <pc:docMk/>
            <pc:sldMk cId="0" sldId="275"/>
            <ac:spMk id="9" creationId="{BEB2CDF7-1B91-4C45-8976-9CEBF396F7D3}"/>
          </ac:spMkLst>
        </pc:spChg>
        <pc:spChg chg="mod">
          <ac:chgData name="MinJoo Nam" userId="S::mnam1@student.gsu.edu::cdcfee7a-fea2-4946-b97c-b587ea74d072" providerId="AD" clId="Web-{683D856C-E540-4A32-991F-15C97DE722B4}" dt="2021-04-20T18:41:46.361" v="316" actId="1076"/>
          <ac:spMkLst>
            <pc:docMk/>
            <pc:sldMk cId="0" sldId="275"/>
            <ac:spMk id="2767" creationId="{00000000-0000-0000-0000-000000000000}"/>
          </ac:spMkLst>
        </pc:spChg>
        <pc:spChg chg="mod">
          <ac:chgData name="MinJoo Nam" userId="S::mnam1@student.gsu.edu::cdcfee7a-fea2-4946-b97c-b587ea74d072" providerId="AD" clId="Web-{683D856C-E540-4A32-991F-15C97DE722B4}" dt="2021-04-20T18:41:46.376" v="317" actId="1076"/>
          <ac:spMkLst>
            <pc:docMk/>
            <pc:sldMk cId="0" sldId="275"/>
            <ac:spMk id="2768" creationId="{00000000-0000-0000-0000-000000000000}"/>
          </ac:spMkLst>
        </pc:spChg>
        <pc:spChg chg="mod">
          <ac:chgData name="MinJoo Nam" userId="S::mnam1@student.gsu.edu::cdcfee7a-fea2-4946-b97c-b587ea74d072" providerId="AD" clId="Web-{683D856C-E540-4A32-991F-15C97DE722B4}" dt="2021-04-20T18:41:46.376" v="318" actId="1076"/>
          <ac:spMkLst>
            <pc:docMk/>
            <pc:sldMk cId="0" sldId="275"/>
            <ac:spMk id="2770" creationId="{00000000-0000-0000-0000-000000000000}"/>
          </ac:spMkLst>
        </pc:spChg>
      </pc:sldChg>
    </pc:docChg>
  </pc:docChgLst>
  <pc:docChgLst>
    <pc:chgData name="Kevin Hartanto" userId="S::khartanto1@student.gsu.edu::3fa3d458-d297-4708-a005-cd4eef739d27" providerId="AD" clId="Web-{D0CBC616-B2E0-4386-8FC6-7D8013C4B4D3}"/>
    <pc:docChg chg="modSld">
      <pc:chgData name="Kevin Hartanto" userId="S::khartanto1@student.gsu.edu::3fa3d458-d297-4708-a005-cd4eef739d27" providerId="AD" clId="Web-{D0CBC616-B2E0-4386-8FC6-7D8013C4B4D3}" dt="2021-04-20T20:17:00.667" v="61" actId="20577"/>
      <pc:docMkLst>
        <pc:docMk/>
      </pc:docMkLst>
      <pc:sldChg chg="modSp">
        <pc:chgData name="Kevin Hartanto" userId="S::khartanto1@student.gsu.edu::3fa3d458-d297-4708-a005-cd4eef739d27" providerId="AD" clId="Web-{D0CBC616-B2E0-4386-8FC6-7D8013C4B4D3}" dt="2021-04-20T19:50:17.748" v="29" actId="20577"/>
        <pc:sldMkLst>
          <pc:docMk/>
          <pc:sldMk cId="0" sldId="261"/>
        </pc:sldMkLst>
        <pc:spChg chg="mod">
          <ac:chgData name="Kevin Hartanto" userId="S::khartanto1@student.gsu.edu::3fa3d458-d297-4708-a005-cd4eef739d27" providerId="AD" clId="Web-{D0CBC616-B2E0-4386-8FC6-7D8013C4B4D3}" dt="2021-04-20T19:49:16.074" v="20" actId="20577"/>
          <ac:spMkLst>
            <pc:docMk/>
            <pc:sldMk cId="0" sldId="261"/>
            <ac:spMk id="193" creationId="{E12CFF01-CD2C-4576-908E-24121790C27E}"/>
          </ac:spMkLst>
        </pc:spChg>
        <pc:spChg chg="mod">
          <ac:chgData name="Kevin Hartanto" userId="S::khartanto1@student.gsu.edu::3fa3d458-d297-4708-a005-cd4eef739d27" providerId="AD" clId="Web-{D0CBC616-B2E0-4386-8FC6-7D8013C4B4D3}" dt="2021-04-20T19:49:51.809" v="27" actId="1076"/>
          <ac:spMkLst>
            <pc:docMk/>
            <pc:sldMk cId="0" sldId="261"/>
            <ac:spMk id="199" creationId="{74BB8929-08EA-4A76-B1FF-52E52DBEF049}"/>
          </ac:spMkLst>
        </pc:spChg>
        <pc:spChg chg="mod">
          <ac:chgData name="Kevin Hartanto" userId="S::khartanto1@student.gsu.edu::3fa3d458-d297-4708-a005-cd4eef739d27" providerId="AD" clId="Web-{D0CBC616-B2E0-4386-8FC6-7D8013C4B4D3}" dt="2021-04-20T19:50:17.748" v="29" actId="20577"/>
          <ac:spMkLst>
            <pc:docMk/>
            <pc:sldMk cId="0" sldId="261"/>
            <ac:spMk id="205" creationId="{1CEC22DF-C568-4256-B88E-C362C04F0C02}"/>
          </ac:spMkLst>
        </pc:spChg>
      </pc:sldChg>
      <pc:sldChg chg="modSp">
        <pc:chgData name="Kevin Hartanto" userId="S::khartanto1@student.gsu.edu::3fa3d458-d297-4708-a005-cd4eef739d27" providerId="AD" clId="Web-{D0CBC616-B2E0-4386-8FC6-7D8013C4B4D3}" dt="2021-04-20T19:51:52.813" v="53" actId="20577"/>
        <pc:sldMkLst>
          <pc:docMk/>
          <pc:sldMk cId="0" sldId="262"/>
        </pc:sldMkLst>
        <pc:spChg chg="mod">
          <ac:chgData name="Kevin Hartanto" userId="S::khartanto1@student.gsu.edu::3fa3d458-d297-4708-a005-cd4eef739d27" providerId="AD" clId="Web-{D0CBC616-B2E0-4386-8FC6-7D8013C4B4D3}" dt="2021-04-20T19:51:52.813" v="53" actId="20577"/>
          <ac:spMkLst>
            <pc:docMk/>
            <pc:sldMk cId="0" sldId="262"/>
            <ac:spMk id="361" creationId="{00000000-0000-0000-0000-000000000000}"/>
          </ac:spMkLst>
        </pc:spChg>
      </pc:sldChg>
      <pc:sldChg chg="modSp">
        <pc:chgData name="Kevin Hartanto" userId="S::khartanto1@student.gsu.edu::3fa3d458-d297-4708-a005-cd4eef739d27" providerId="AD" clId="Web-{D0CBC616-B2E0-4386-8FC6-7D8013C4B4D3}" dt="2021-04-20T20:17:00.667" v="61" actId="20577"/>
        <pc:sldMkLst>
          <pc:docMk/>
          <pc:sldMk cId="3064827612" sldId="285"/>
        </pc:sldMkLst>
        <pc:spChg chg="mod">
          <ac:chgData name="Kevin Hartanto" userId="S::khartanto1@student.gsu.edu::3fa3d458-d297-4708-a005-cd4eef739d27" providerId="AD" clId="Web-{D0CBC616-B2E0-4386-8FC6-7D8013C4B4D3}" dt="2021-04-20T19:50:55.374" v="36" actId="14100"/>
          <ac:spMkLst>
            <pc:docMk/>
            <pc:sldMk cId="3064827612" sldId="285"/>
            <ac:spMk id="193" creationId="{E12CFF01-CD2C-4576-908E-24121790C27E}"/>
          </ac:spMkLst>
        </pc:spChg>
        <pc:spChg chg="mod">
          <ac:chgData name="Kevin Hartanto" userId="S::khartanto1@student.gsu.edu::3fa3d458-d297-4708-a005-cd4eef739d27" providerId="AD" clId="Web-{D0CBC616-B2E0-4386-8FC6-7D8013C4B4D3}" dt="2021-04-20T20:17:00.667" v="61" actId="20577"/>
          <ac:spMkLst>
            <pc:docMk/>
            <pc:sldMk cId="3064827612" sldId="285"/>
            <ac:spMk id="202" creationId="{0019BD2C-CB6E-4F4F-AC94-74F852AD0039}"/>
          </ac:spMkLst>
        </pc:spChg>
      </pc:sldChg>
    </pc:docChg>
  </pc:docChgLst>
  <pc:docChgLst>
    <pc:chgData name="Tae Kim" userId="S::tkim51@student.gsu.edu::05ad6849-1e36-4f23-92f2-d8d05848cbd5" providerId="AD" clId="Web-{FE626038-CAEB-4B16-A428-8592984CCD69}"/>
    <pc:docChg chg="modSld">
      <pc:chgData name="Tae Kim" userId="S::tkim51@student.gsu.edu::05ad6849-1e36-4f23-92f2-d8d05848cbd5" providerId="AD" clId="Web-{FE626038-CAEB-4B16-A428-8592984CCD69}" dt="2021-04-20T18:39:23.750" v="416"/>
      <pc:docMkLst>
        <pc:docMk/>
      </pc:docMkLst>
      <pc:sldChg chg="modSp">
        <pc:chgData name="Tae Kim" userId="S::tkim51@student.gsu.edu::05ad6849-1e36-4f23-92f2-d8d05848cbd5" providerId="AD" clId="Web-{FE626038-CAEB-4B16-A428-8592984CCD69}" dt="2021-04-20T18:36:46.011" v="404" actId="14100"/>
        <pc:sldMkLst>
          <pc:docMk/>
          <pc:sldMk cId="0" sldId="261"/>
        </pc:sldMkLst>
        <pc:spChg chg="mod">
          <ac:chgData name="Tae Kim" userId="S::tkim51@student.gsu.edu::05ad6849-1e36-4f23-92f2-d8d05848cbd5" providerId="AD" clId="Web-{FE626038-CAEB-4B16-A428-8592984CCD69}" dt="2021-04-20T18:36:46.011" v="404" actId="14100"/>
          <ac:spMkLst>
            <pc:docMk/>
            <pc:sldMk cId="0" sldId="261"/>
            <ac:spMk id="190" creationId="{8C4239B4-400F-4467-816B-2E62D3E6948F}"/>
          </ac:spMkLst>
        </pc:spChg>
        <pc:spChg chg="mod">
          <ac:chgData name="Tae Kim" userId="S::tkim51@student.gsu.edu::05ad6849-1e36-4f23-92f2-d8d05848cbd5" providerId="AD" clId="Web-{FE626038-CAEB-4B16-A428-8592984CCD69}" dt="2021-04-20T18:32:18.502" v="403" actId="20577"/>
          <ac:spMkLst>
            <pc:docMk/>
            <pc:sldMk cId="0" sldId="261"/>
            <ac:spMk id="191" creationId="{1695ECDF-B70B-4399-BAE2-D53E223500E8}"/>
          </ac:spMkLst>
        </pc:spChg>
      </pc:sldChg>
      <pc:sldChg chg="modSp">
        <pc:chgData name="Tae Kim" userId="S::tkim51@student.gsu.edu::05ad6849-1e36-4f23-92f2-d8d05848cbd5" providerId="AD" clId="Web-{FE626038-CAEB-4B16-A428-8592984CCD69}" dt="2021-04-20T18:39:23.750" v="416"/>
        <pc:sldMkLst>
          <pc:docMk/>
          <pc:sldMk cId="0" sldId="274"/>
        </pc:sldMkLst>
        <pc:graphicFrameChg chg="mod modGraphic">
          <ac:chgData name="Tae Kim" userId="S::tkim51@student.gsu.edu::05ad6849-1e36-4f23-92f2-d8d05848cbd5" providerId="AD" clId="Web-{FE626038-CAEB-4B16-A428-8592984CCD69}" dt="2021-04-20T18:39:23.750" v="416"/>
          <ac:graphicFrameMkLst>
            <pc:docMk/>
            <pc:sldMk cId="0" sldId="274"/>
            <ac:graphicFrameMk id="3" creationId="{7DD85691-D6C3-4AE8-A129-949D84BE7DBC}"/>
          </ac:graphicFrameMkLst>
        </pc:graphicFrameChg>
      </pc:sldChg>
    </pc:docChg>
  </pc:docChgLst>
  <pc:docChgLst>
    <pc:chgData name="MinJoo Nam" userId="S::mnam1@student.gsu.edu::cdcfee7a-fea2-4946-b97c-b587ea74d072" providerId="AD" clId="Web-{6BB66DC8-8453-46EF-B03D-1E29D53384B1}"/>
    <pc:docChg chg="modSld">
      <pc:chgData name="MinJoo Nam" userId="S::mnam1@student.gsu.edu::cdcfee7a-fea2-4946-b97c-b587ea74d072" providerId="AD" clId="Web-{6BB66DC8-8453-46EF-B03D-1E29D53384B1}" dt="2021-04-20T18:55:54.183" v="2" actId="20577"/>
      <pc:docMkLst>
        <pc:docMk/>
      </pc:docMkLst>
      <pc:sldChg chg="modSp">
        <pc:chgData name="MinJoo Nam" userId="S::mnam1@student.gsu.edu::cdcfee7a-fea2-4946-b97c-b587ea74d072" providerId="AD" clId="Web-{6BB66DC8-8453-46EF-B03D-1E29D53384B1}" dt="2021-04-20T18:55:54.183" v="2" actId="20577"/>
        <pc:sldMkLst>
          <pc:docMk/>
          <pc:sldMk cId="0" sldId="274"/>
        </pc:sldMkLst>
        <pc:spChg chg="mod">
          <ac:chgData name="MinJoo Nam" userId="S::mnam1@student.gsu.edu::cdcfee7a-fea2-4946-b97c-b587ea74d072" providerId="AD" clId="Web-{6BB66DC8-8453-46EF-B03D-1E29D53384B1}" dt="2021-04-20T18:55:54.183" v="2" actId="20577"/>
          <ac:spMkLst>
            <pc:docMk/>
            <pc:sldMk cId="0" sldId="274"/>
            <ac:spMk id="8" creationId="{959B39B2-87A1-4142-A1F2-E15EA190AB24}"/>
          </ac:spMkLst>
        </pc:spChg>
      </pc:sldChg>
    </pc:docChg>
  </pc:docChgLst>
  <pc:docChgLst>
    <pc:chgData name="MinJoo Nam" userId="S::mnam1@student.gsu.edu::cdcfee7a-fea2-4946-b97c-b587ea74d072" providerId="AD" clId="Web-{1887A928-BA80-4E75-91DD-E843E5601675}"/>
    <pc:docChg chg="modSld">
      <pc:chgData name="MinJoo Nam" userId="S::mnam1@student.gsu.edu::cdcfee7a-fea2-4946-b97c-b587ea74d072" providerId="AD" clId="Web-{1887A928-BA80-4E75-91DD-E843E5601675}" dt="2021-04-20T19:09:22.376" v="2" actId="20577"/>
      <pc:docMkLst>
        <pc:docMk/>
      </pc:docMkLst>
      <pc:sldChg chg="modSp">
        <pc:chgData name="MinJoo Nam" userId="S::mnam1@student.gsu.edu::cdcfee7a-fea2-4946-b97c-b587ea74d072" providerId="AD" clId="Web-{1887A928-BA80-4E75-91DD-E843E5601675}" dt="2021-04-20T19:09:22.376" v="2" actId="20577"/>
        <pc:sldMkLst>
          <pc:docMk/>
          <pc:sldMk cId="0" sldId="275"/>
        </pc:sldMkLst>
        <pc:spChg chg="mod">
          <ac:chgData name="MinJoo Nam" userId="S::mnam1@student.gsu.edu::cdcfee7a-fea2-4946-b97c-b587ea74d072" providerId="AD" clId="Web-{1887A928-BA80-4E75-91DD-E843E5601675}" dt="2021-04-20T19:09:19.313" v="1" actId="20577"/>
          <ac:spMkLst>
            <pc:docMk/>
            <pc:sldMk cId="0" sldId="275"/>
            <ac:spMk id="2" creationId="{3215745F-D01C-4BAB-B248-68C8FE46D46F}"/>
          </ac:spMkLst>
        </pc:spChg>
        <pc:spChg chg="mod">
          <ac:chgData name="MinJoo Nam" userId="S::mnam1@student.gsu.edu::cdcfee7a-fea2-4946-b97c-b587ea74d072" providerId="AD" clId="Web-{1887A928-BA80-4E75-91DD-E843E5601675}" dt="2021-04-20T19:09:22.376" v="2" actId="20577"/>
          <ac:spMkLst>
            <pc:docMk/>
            <pc:sldMk cId="0" sldId="275"/>
            <ac:spMk id="8" creationId="{8FC29793-11CA-48DA-B6DE-AA93EAFB648E}"/>
          </ac:spMkLst>
        </pc:spChg>
      </pc:sldChg>
    </pc:docChg>
  </pc:docChgLst>
  <pc:docChgLst>
    <pc:chgData name="Nayoung Kwon" userId="S::nkwon3@student.gsu.edu::c2effcdc-7a6f-44c3-800c-4a15a0482db7" providerId="AD" clId="Web-{EA1F5BA0-5765-476E-B663-63B895664248}"/>
    <pc:docChg chg="addSld delSld modSld sldOrd">
      <pc:chgData name="Nayoung Kwon" userId="S::nkwon3@student.gsu.edu::c2effcdc-7a6f-44c3-800c-4a15a0482db7" providerId="AD" clId="Web-{EA1F5BA0-5765-476E-B663-63B895664248}" dt="2021-04-20T13:44:49.796" v="19" actId="14100"/>
      <pc:docMkLst>
        <pc:docMk/>
      </pc:docMkLst>
      <pc:sldChg chg="addSp modSp">
        <pc:chgData name="Nayoung Kwon" userId="S::nkwon3@student.gsu.edu::c2effcdc-7a6f-44c3-800c-4a15a0482db7" providerId="AD" clId="Web-{EA1F5BA0-5765-476E-B663-63B895664248}" dt="2021-04-20T13:43:35.122" v="2"/>
        <pc:sldMkLst>
          <pc:docMk/>
          <pc:sldMk cId="0" sldId="257"/>
        </pc:sldMkLst>
        <pc:spChg chg="add mod">
          <ac:chgData name="Nayoung Kwon" userId="S::nkwon3@student.gsu.edu::c2effcdc-7a6f-44c3-800c-4a15a0482db7" providerId="AD" clId="Web-{EA1F5BA0-5765-476E-B663-63B895664248}" dt="2021-04-20T13:43:35.122" v="2"/>
          <ac:spMkLst>
            <pc:docMk/>
            <pc:sldMk cId="0" sldId="257"/>
            <ac:spMk id="2" creationId="{E1CFB3CF-17A6-474D-97FB-FBE4DE23BE8A}"/>
          </ac:spMkLst>
        </pc:spChg>
      </pc:sldChg>
      <pc:sldChg chg="modSp">
        <pc:chgData name="Nayoung Kwon" userId="S::nkwon3@student.gsu.edu::c2effcdc-7a6f-44c3-800c-4a15a0482db7" providerId="AD" clId="Web-{EA1F5BA0-5765-476E-B663-63B895664248}" dt="2021-04-20T13:44:49.796" v="19" actId="14100"/>
        <pc:sldMkLst>
          <pc:docMk/>
          <pc:sldMk cId="0" sldId="278"/>
        </pc:sldMkLst>
        <pc:spChg chg="mod">
          <ac:chgData name="Nayoung Kwon" userId="S::nkwon3@student.gsu.edu::c2effcdc-7a6f-44c3-800c-4a15a0482db7" providerId="AD" clId="Web-{EA1F5BA0-5765-476E-B663-63B895664248}" dt="2021-04-20T13:44:40.811" v="17" actId="1076"/>
          <ac:spMkLst>
            <pc:docMk/>
            <pc:sldMk cId="0" sldId="278"/>
            <ac:spMk id="2809" creationId="{00000000-0000-0000-0000-000000000000}"/>
          </ac:spMkLst>
        </pc:spChg>
        <pc:spChg chg="mod">
          <ac:chgData name="Nayoung Kwon" userId="S::nkwon3@student.gsu.edu::c2effcdc-7a6f-44c3-800c-4a15a0482db7" providerId="AD" clId="Web-{EA1F5BA0-5765-476E-B663-63B895664248}" dt="2021-04-20T13:44:49.796" v="19" actId="14100"/>
          <ac:spMkLst>
            <pc:docMk/>
            <pc:sldMk cId="0" sldId="278"/>
            <ac:spMk id="2810" creationId="{00000000-0000-0000-0000-000000000000}"/>
          </ac:spMkLst>
        </pc:spChg>
      </pc:sldChg>
      <pc:sldChg chg="add del">
        <pc:chgData name="Nayoung Kwon" userId="S::nkwon3@student.gsu.edu::c2effcdc-7a6f-44c3-800c-4a15a0482db7" providerId="AD" clId="Web-{EA1F5BA0-5765-476E-B663-63B895664248}" dt="2021-04-20T13:44:35.483" v="16"/>
        <pc:sldMkLst>
          <pc:docMk/>
          <pc:sldMk cId="238716502" sldId="286"/>
        </pc:sldMkLst>
      </pc:sldChg>
      <pc:sldChg chg="modSp add ord">
        <pc:chgData name="Nayoung Kwon" userId="S::nkwon3@student.gsu.edu::c2effcdc-7a6f-44c3-800c-4a15a0482db7" providerId="AD" clId="Web-{EA1F5BA0-5765-476E-B663-63B895664248}" dt="2021-04-20T13:44:28.076" v="15" actId="20577"/>
        <pc:sldMkLst>
          <pc:docMk/>
          <pc:sldMk cId="728112101" sldId="287"/>
        </pc:sldMkLst>
        <pc:spChg chg="mod">
          <ac:chgData name="Nayoung Kwon" userId="S::nkwon3@student.gsu.edu::c2effcdc-7a6f-44c3-800c-4a15a0482db7" providerId="AD" clId="Web-{EA1F5BA0-5765-476E-B663-63B895664248}" dt="2021-04-20T13:44:28.076" v="15" actId="20577"/>
          <ac:spMkLst>
            <pc:docMk/>
            <pc:sldMk cId="728112101" sldId="287"/>
            <ac:spMk id="244" creationId="{00000000-0000-0000-0000-000000000000}"/>
          </ac:spMkLst>
        </pc:spChg>
      </pc:sldChg>
    </pc:docChg>
  </pc:docChgLst>
  <pc:docChgLst>
    <pc:chgData name="MinJoo Nam" userId="S::mnam1@student.gsu.edu::cdcfee7a-fea2-4946-b97c-b587ea74d072" providerId="AD" clId="Web-{C531DCDB-708F-4FD0-A1D9-D931E7CC6738}"/>
    <pc:docChg chg="modSld">
      <pc:chgData name="MinJoo Nam" userId="S::mnam1@student.gsu.edu::cdcfee7a-fea2-4946-b97c-b587ea74d072" providerId="AD" clId="Web-{C531DCDB-708F-4FD0-A1D9-D931E7CC6738}" dt="2021-04-20T16:13:35.252" v="0" actId="1076"/>
      <pc:docMkLst>
        <pc:docMk/>
      </pc:docMkLst>
      <pc:sldChg chg="modSp">
        <pc:chgData name="MinJoo Nam" userId="S::mnam1@student.gsu.edu::cdcfee7a-fea2-4946-b97c-b587ea74d072" providerId="AD" clId="Web-{C531DCDB-708F-4FD0-A1D9-D931E7CC6738}" dt="2021-04-20T16:13:35.252" v="0" actId="1076"/>
        <pc:sldMkLst>
          <pc:docMk/>
          <pc:sldMk cId="0" sldId="277"/>
        </pc:sldMkLst>
        <pc:grpChg chg="mod">
          <ac:chgData name="MinJoo Nam" userId="S::mnam1@student.gsu.edu::cdcfee7a-fea2-4946-b97c-b587ea74d072" providerId="AD" clId="Web-{C531DCDB-708F-4FD0-A1D9-D931E7CC6738}" dt="2021-04-20T16:13:35.252" v="0" actId="1076"/>
          <ac:grpSpMkLst>
            <pc:docMk/>
            <pc:sldMk cId="0" sldId="277"/>
            <ac:grpSpMk id="39" creationId="{DE4AB9CC-C2C5-42DE-AB18-8A12767F77D4}"/>
          </ac:grpSpMkLst>
        </pc:grpChg>
      </pc:sldChg>
    </pc:docChg>
  </pc:docChgLst>
  <pc:docChgLst>
    <pc:chgData name="MinJoo Nam" userId="S::mnam1@student.gsu.edu::cdcfee7a-fea2-4946-b97c-b587ea74d072" providerId="AD" clId="Web-{A55E14C8-B358-475A-A9EF-048F053C971E}"/>
    <pc:docChg chg="modSld">
      <pc:chgData name="MinJoo Nam" userId="S::mnam1@student.gsu.edu::cdcfee7a-fea2-4946-b97c-b587ea74d072" providerId="AD" clId="Web-{A55E14C8-B358-475A-A9EF-048F053C971E}" dt="2021-04-20T17:42:08.917" v="0" actId="20577"/>
      <pc:docMkLst>
        <pc:docMk/>
      </pc:docMkLst>
      <pc:sldChg chg="modSp">
        <pc:chgData name="MinJoo Nam" userId="S::mnam1@student.gsu.edu::cdcfee7a-fea2-4946-b97c-b587ea74d072" providerId="AD" clId="Web-{A55E14C8-B358-475A-A9EF-048F053C971E}" dt="2021-04-20T17:42:08.917" v="0" actId="20577"/>
        <pc:sldMkLst>
          <pc:docMk/>
          <pc:sldMk cId="0" sldId="259"/>
        </pc:sldMkLst>
        <pc:spChg chg="mod">
          <ac:chgData name="MinJoo Nam" userId="S::mnam1@student.gsu.edu::cdcfee7a-fea2-4946-b97c-b587ea74d072" providerId="AD" clId="Web-{A55E14C8-B358-475A-A9EF-048F053C971E}" dt="2021-04-20T17:42:08.917" v="0" actId="20577"/>
          <ac:spMkLst>
            <pc:docMk/>
            <pc:sldMk cId="0" sldId="259"/>
            <ac:spMk id="273" creationId="{00000000-0000-0000-0000-000000000000}"/>
          </ac:spMkLst>
        </pc:spChg>
      </pc:sldChg>
    </pc:docChg>
  </pc:docChgLst>
  <pc:docChgLst>
    <pc:chgData name="Kevin Hartanto" userId="S::khartanto1@student.gsu.edu::3fa3d458-d297-4708-a005-cd4eef739d27" providerId="AD" clId="Web-{00EF942E-461B-49E7-8A90-C7BBC9CDF73D}"/>
    <pc:docChg chg="modSld">
      <pc:chgData name="Kevin Hartanto" userId="S::khartanto1@student.gsu.edu::3fa3d458-d297-4708-a005-cd4eef739d27" providerId="AD" clId="Web-{00EF942E-461B-49E7-8A90-C7BBC9CDF73D}" dt="2021-04-20T19:05:27.073" v="9" actId="20577"/>
      <pc:docMkLst>
        <pc:docMk/>
      </pc:docMkLst>
      <pc:sldChg chg="modSp">
        <pc:chgData name="Kevin Hartanto" userId="S::khartanto1@student.gsu.edu::3fa3d458-d297-4708-a005-cd4eef739d27" providerId="AD" clId="Web-{00EF942E-461B-49E7-8A90-C7BBC9CDF73D}" dt="2021-04-20T19:05:27.073" v="9" actId="20577"/>
        <pc:sldMkLst>
          <pc:docMk/>
          <pc:sldMk cId="0" sldId="265"/>
        </pc:sldMkLst>
        <pc:spChg chg="mod">
          <ac:chgData name="Kevin Hartanto" userId="S::khartanto1@student.gsu.edu::3fa3d458-d297-4708-a005-cd4eef739d27" providerId="AD" clId="Web-{00EF942E-461B-49E7-8A90-C7BBC9CDF73D}" dt="2021-04-20T19:05:27.073" v="9" actId="20577"/>
          <ac:spMkLst>
            <pc:docMk/>
            <pc:sldMk cId="0" sldId="265"/>
            <ac:spMk id="480" creationId="{00000000-0000-0000-0000-000000000000}"/>
          </ac:spMkLst>
        </pc:spChg>
      </pc:sldChg>
    </pc:docChg>
  </pc:docChgLst>
  <pc:docChgLst>
    <pc:chgData name="MinJoo Nam" userId="S::mnam1@student.gsu.edu::cdcfee7a-fea2-4946-b97c-b587ea74d072" providerId="AD" clId="Web-{4201722F-227B-4D34-8A45-A704C18B97E1}"/>
    <pc:docChg chg="modSld">
      <pc:chgData name="MinJoo Nam" userId="S::mnam1@student.gsu.edu::cdcfee7a-fea2-4946-b97c-b587ea74d072" providerId="AD" clId="Web-{4201722F-227B-4D34-8A45-A704C18B97E1}" dt="2021-04-20T20:25:06.552" v="84" actId="1076"/>
      <pc:docMkLst>
        <pc:docMk/>
      </pc:docMkLst>
      <pc:sldChg chg="modSp">
        <pc:chgData name="MinJoo Nam" userId="S::mnam1@student.gsu.edu::cdcfee7a-fea2-4946-b97c-b587ea74d072" providerId="AD" clId="Web-{4201722F-227B-4D34-8A45-A704C18B97E1}" dt="2021-04-20T19:55:12.109" v="19" actId="20577"/>
        <pc:sldMkLst>
          <pc:docMk/>
          <pc:sldMk cId="0" sldId="258"/>
        </pc:sldMkLst>
        <pc:spChg chg="mod">
          <ac:chgData name="MinJoo Nam" userId="S::mnam1@student.gsu.edu::cdcfee7a-fea2-4946-b97c-b587ea74d072" providerId="AD" clId="Web-{4201722F-227B-4D34-8A45-A704C18B97E1}" dt="2021-04-20T19:55:12.109" v="19" actId="20577"/>
          <ac:spMkLst>
            <pc:docMk/>
            <pc:sldMk cId="0" sldId="258"/>
            <ac:spMk id="260" creationId="{00000000-0000-0000-0000-000000000000}"/>
          </ac:spMkLst>
        </pc:spChg>
      </pc:sldChg>
      <pc:sldChg chg="addSp modSp">
        <pc:chgData name="MinJoo Nam" userId="S::mnam1@student.gsu.edu::cdcfee7a-fea2-4946-b97c-b587ea74d072" providerId="AD" clId="Web-{4201722F-227B-4D34-8A45-A704C18B97E1}" dt="2021-04-20T20:25:06.552" v="84" actId="1076"/>
        <pc:sldMkLst>
          <pc:docMk/>
          <pc:sldMk cId="0" sldId="261"/>
        </pc:sldMkLst>
        <pc:spChg chg="mod">
          <ac:chgData name="MinJoo Nam" userId="S::mnam1@student.gsu.edu::cdcfee7a-fea2-4946-b97c-b587ea74d072" providerId="AD" clId="Web-{4201722F-227B-4D34-8A45-A704C18B97E1}" dt="2021-04-20T20:17:13.105" v="42" actId="20577"/>
          <ac:spMkLst>
            <pc:docMk/>
            <pc:sldMk cId="0" sldId="261"/>
            <ac:spMk id="3" creationId="{2B90FF0B-60D6-46E3-B8B1-6820FD2943CA}"/>
          </ac:spMkLst>
        </pc:spChg>
        <pc:spChg chg="add mod">
          <ac:chgData name="MinJoo Nam" userId="S::mnam1@student.gsu.edu::cdcfee7a-fea2-4946-b97c-b587ea74d072" providerId="AD" clId="Web-{4201722F-227B-4D34-8A45-A704C18B97E1}" dt="2021-04-20T20:25:06.552" v="84" actId="1076"/>
          <ac:spMkLst>
            <pc:docMk/>
            <pc:sldMk cId="0" sldId="261"/>
            <ac:spMk id="90" creationId="{6E0B54AE-88BA-4254-8F78-67F755AF58C5}"/>
          </ac:spMkLst>
        </pc:spChg>
        <pc:spChg chg="mod">
          <ac:chgData name="MinJoo Nam" userId="S::mnam1@student.gsu.edu::cdcfee7a-fea2-4946-b97c-b587ea74d072" providerId="AD" clId="Web-{4201722F-227B-4D34-8A45-A704C18B97E1}" dt="2021-04-20T20:17:10.089" v="41" actId="20577"/>
          <ac:spMkLst>
            <pc:docMk/>
            <pc:sldMk cId="0" sldId="261"/>
            <ac:spMk id="193" creationId="{E12CFF01-CD2C-4576-908E-24121790C27E}"/>
          </ac:spMkLst>
        </pc:spChg>
        <pc:spChg chg="mod">
          <ac:chgData name="MinJoo Nam" userId="S::mnam1@student.gsu.edu::cdcfee7a-fea2-4946-b97c-b587ea74d072" providerId="AD" clId="Web-{4201722F-227B-4D34-8A45-A704C18B97E1}" dt="2021-04-20T20:11:08.604" v="29" actId="1076"/>
          <ac:spMkLst>
            <pc:docMk/>
            <pc:sldMk cId="0" sldId="261"/>
            <ac:spMk id="200" creationId="{1188EB8B-65EC-42BC-B9FC-19BE7933308E}"/>
          </ac:spMkLst>
        </pc:spChg>
        <pc:grpChg chg="mod">
          <ac:chgData name="MinJoo Nam" userId="S::mnam1@student.gsu.edu::cdcfee7a-fea2-4946-b97c-b587ea74d072" providerId="AD" clId="Web-{4201722F-227B-4D34-8A45-A704C18B97E1}" dt="2021-04-20T20:11:14.948" v="30" actId="1076"/>
          <ac:grpSpMkLst>
            <pc:docMk/>
            <pc:sldMk cId="0" sldId="261"/>
            <ac:grpSpMk id="198" creationId="{0D3ABBAF-5BC1-44AA-9100-DD92324D15E8}"/>
          </ac:grpSpMkLst>
        </pc:grpChg>
        <pc:grpChg chg="mod">
          <ac:chgData name="MinJoo Nam" userId="S::mnam1@student.gsu.edu::cdcfee7a-fea2-4946-b97c-b587ea74d072" providerId="AD" clId="Web-{4201722F-227B-4D34-8A45-A704C18B97E1}" dt="2021-04-20T20:10:13.119" v="22" actId="1076"/>
          <ac:grpSpMkLst>
            <pc:docMk/>
            <pc:sldMk cId="0" sldId="261"/>
            <ac:grpSpMk id="201" creationId="{CA6B174C-9146-4559-BFF0-FA0580983696}"/>
          </ac:grpSpMkLst>
        </pc:grpChg>
        <pc:grpChg chg="mod">
          <ac:chgData name="MinJoo Nam" userId="S::mnam1@student.gsu.edu::cdcfee7a-fea2-4946-b97c-b587ea74d072" providerId="AD" clId="Web-{4201722F-227B-4D34-8A45-A704C18B97E1}" dt="2021-04-20T20:10:45.526" v="26" actId="1076"/>
          <ac:grpSpMkLst>
            <pc:docMk/>
            <pc:sldMk cId="0" sldId="261"/>
            <ac:grpSpMk id="204" creationId="{3CF519A8-605A-481F-852C-7311344F4311}"/>
          </ac:grpSpMkLst>
        </pc:grpChg>
      </pc:sldChg>
      <pc:sldChg chg="modSp">
        <pc:chgData name="MinJoo Nam" userId="S::mnam1@student.gsu.edu::cdcfee7a-fea2-4946-b97c-b587ea74d072" providerId="AD" clId="Web-{4201722F-227B-4D34-8A45-A704C18B97E1}" dt="2021-04-20T19:27:35.374" v="4" actId="20577"/>
        <pc:sldMkLst>
          <pc:docMk/>
          <pc:sldMk cId="0" sldId="274"/>
        </pc:sldMkLst>
        <pc:spChg chg="mod">
          <ac:chgData name="MinJoo Nam" userId="S::mnam1@student.gsu.edu::cdcfee7a-fea2-4946-b97c-b587ea74d072" providerId="AD" clId="Web-{4201722F-227B-4D34-8A45-A704C18B97E1}" dt="2021-04-20T19:27:35.374" v="4" actId="20577"/>
          <ac:spMkLst>
            <pc:docMk/>
            <pc:sldMk cId="0" sldId="274"/>
            <ac:spMk id="8" creationId="{959B39B2-87A1-4142-A1F2-E15EA190AB24}"/>
          </ac:spMkLst>
        </pc:spChg>
      </pc:sldChg>
      <pc:sldChg chg="modSp">
        <pc:chgData name="MinJoo Nam" userId="S::mnam1@student.gsu.edu::cdcfee7a-fea2-4946-b97c-b587ea74d072" providerId="AD" clId="Web-{4201722F-227B-4D34-8A45-A704C18B97E1}" dt="2021-04-20T20:23:06.049" v="83" actId="1076"/>
        <pc:sldMkLst>
          <pc:docMk/>
          <pc:sldMk cId="0" sldId="278"/>
        </pc:sldMkLst>
        <pc:spChg chg="mod">
          <ac:chgData name="MinJoo Nam" userId="S::mnam1@student.gsu.edu::cdcfee7a-fea2-4946-b97c-b587ea74d072" providerId="AD" clId="Web-{4201722F-227B-4D34-8A45-A704C18B97E1}" dt="2021-04-20T20:23:06.049" v="83" actId="1076"/>
          <ac:spMkLst>
            <pc:docMk/>
            <pc:sldMk cId="0" sldId="278"/>
            <ac:spMk id="2809" creationId="{00000000-0000-0000-0000-000000000000}"/>
          </ac:spMkLst>
        </pc:spChg>
        <pc:spChg chg="mod">
          <ac:chgData name="MinJoo Nam" userId="S::mnam1@student.gsu.edu::cdcfee7a-fea2-4946-b97c-b587ea74d072" providerId="AD" clId="Web-{4201722F-227B-4D34-8A45-A704C18B97E1}" dt="2021-04-20T19:16:08.568" v="0" actId="20577"/>
          <ac:spMkLst>
            <pc:docMk/>
            <pc:sldMk cId="0" sldId="278"/>
            <ac:spMk id="2810" creationId="{00000000-0000-0000-0000-000000000000}"/>
          </ac:spMkLst>
        </pc:spChg>
      </pc:sldChg>
      <pc:sldChg chg="addSp modSp">
        <pc:chgData name="MinJoo Nam" userId="S::mnam1@student.gsu.edu::cdcfee7a-fea2-4946-b97c-b587ea74d072" providerId="AD" clId="Web-{4201722F-227B-4D34-8A45-A704C18B97E1}" dt="2021-04-20T20:22:07.782" v="81" actId="1076"/>
        <pc:sldMkLst>
          <pc:docMk/>
          <pc:sldMk cId="3064827612" sldId="285"/>
        </pc:sldMkLst>
        <pc:spChg chg="add mod">
          <ac:chgData name="MinJoo Nam" userId="S::mnam1@student.gsu.edu::cdcfee7a-fea2-4946-b97c-b587ea74d072" providerId="AD" clId="Web-{4201722F-227B-4D34-8A45-A704C18B97E1}" dt="2021-04-20T20:22:07.782" v="81" actId="1076"/>
          <ac:spMkLst>
            <pc:docMk/>
            <pc:sldMk cId="3064827612" sldId="285"/>
            <ac:spMk id="3" creationId="{CC82F5A0-047D-490C-8388-974F5C9ED30E}"/>
          </ac:spMkLst>
        </pc:spChg>
        <pc:spChg chg="mod">
          <ac:chgData name="MinJoo Nam" userId="S::mnam1@student.gsu.edu::cdcfee7a-fea2-4946-b97c-b587ea74d072" providerId="AD" clId="Web-{4201722F-227B-4D34-8A45-A704C18B97E1}" dt="2021-04-20T20:17:58.027" v="44" actId="1076"/>
          <ac:spMkLst>
            <pc:docMk/>
            <pc:sldMk cId="3064827612" sldId="285"/>
            <ac:spMk id="193" creationId="{E12CFF01-CD2C-4576-908E-24121790C27E}"/>
          </ac:spMkLst>
        </pc:spChg>
        <pc:spChg chg="mod">
          <ac:chgData name="MinJoo Nam" userId="S::mnam1@student.gsu.edu::cdcfee7a-fea2-4946-b97c-b587ea74d072" providerId="AD" clId="Web-{4201722F-227B-4D34-8A45-A704C18B97E1}" dt="2021-04-20T20:18:33.341" v="56" actId="20577"/>
          <ac:spMkLst>
            <pc:docMk/>
            <pc:sldMk cId="3064827612" sldId="285"/>
            <ac:spMk id="202" creationId="{0019BD2C-CB6E-4F4F-AC94-74F852AD0039}"/>
          </ac:spMkLst>
        </pc:spChg>
        <pc:grpChg chg="mod">
          <ac:chgData name="MinJoo Nam" userId="S::mnam1@student.gsu.edu::cdcfee7a-fea2-4946-b97c-b587ea74d072" providerId="AD" clId="Web-{4201722F-227B-4D34-8A45-A704C18B97E1}" dt="2021-04-20T20:18:48.091" v="59" actId="1076"/>
          <ac:grpSpMkLst>
            <pc:docMk/>
            <pc:sldMk cId="3064827612" sldId="285"/>
            <ac:grpSpMk id="192" creationId="{15984EEC-4128-47A9-A0BB-C212D920A5A0}"/>
          </ac:grpSpMkLst>
        </pc:grpChg>
        <pc:grpChg chg="mod">
          <ac:chgData name="MinJoo Nam" userId="S::mnam1@student.gsu.edu::cdcfee7a-fea2-4946-b97c-b587ea74d072" providerId="AD" clId="Web-{4201722F-227B-4D34-8A45-A704C18B97E1}" dt="2021-04-20T20:18:37.544" v="57" actId="1076"/>
          <ac:grpSpMkLst>
            <pc:docMk/>
            <pc:sldMk cId="3064827612" sldId="285"/>
            <ac:grpSpMk id="201" creationId="{CA6B174C-9146-4559-BFF0-FA0580983696}"/>
          </ac:grpSpMkLst>
        </pc:grpChg>
      </pc:sldChg>
    </pc:docChg>
  </pc:docChgLst>
  <pc:docChgLst>
    <pc:chgData name="MinJoo Nam" userId="S::mnam1@student.gsu.edu::cdcfee7a-fea2-4946-b97c-b587ea74d072" providerId="AD" clId="Web-{C775150F-507A-44ED-B538-21A50FC7043C}"/>
    <pc:docChg chg="modSld">
      <pc:chgData name="MinJoo Nam" userId="S::mnam1@student.gsu.edu::cdcfee7a-fea2-4946-b97c-b587ea74d072" providerId="AD" clId="Web-{C775150F-507A-44ED-B538-21A50FC7043C}" dt="2021-04-20T18:55:12.570" v="1"/>
      <pc:docMkLst>
        <pc:docMk/>
      </pc:docMkLst>
      <pc:sldChg chg="addAnim modAnim">
        <pc:chgData name="MinJoo Nam" userId="S::mnam1@student.gsu.edu::cdcfee7a-fea2-4946-b97c-b587ea74d072" providerId="AD" clId="Web-{C775150F-507A-44ED-B538-21A50FC7043C}" dt="2021-04-20T18:55:12.570" v="1"/>
        <pc:sldMkLst>
          <pc:docMk/>
          <pc:sldMk cId="0" sldId="274"/>
        </pc:sldMkLst>
      </pc:sldChg>
    </pc:docChg>
  </pc:docChgLst>
  <pc:docChgLst>
    <pc:chgData name="Nayoung Kwon" userId="S::nkwon3@student.gsu.edu::c2effcdc-7a6f-44c3-800c-4a15a0482db7" providerId="AD" clId="Web-{8A9302E4-5556-41CB-A62C-B3A38E267D1B}"/>
    <pc:docChg chg="modSld">
      <pc:chgData name="Nayoung Kwon" userId="S::nkwon3@student.gsu.edu::c2effcdc-7a6f-44c3-800c-4a15a0482db7" providerId="AD" clId="Web-{8A9302E4-5556-41CB-A62C-B3A38E267D1B}" dt="2021-04-20T19:53:24.661" v="84" actId="1076"/>
      <pc:docMkLst>
        <pc:docMk/>
      </pc:docMkLst>
      <pc:sldChg chg="addSp delSp modSp">
        <pc:chgData name="Nayoung Kwon" userId="S::nkwon3@student.gsu.edu::c2effcdc-7a6f-44c3-800c-4a15a0482db7" providerId="AD" clId="Web-{8A9302E4-5556-41CB-A62C-B3A38E267D1B}" dt="2021-04-20T19:52:26.425" v="77" actId="20577"/>
        <pc:sldMkLst>
          <pc:docMk/>
          <pc:sldMk cId="0" sldId="261"/>
        </pc:sldMkLst>
        <pc:spChg chg="add del mod">
          <ac:chgData name="Nayoung Kwon" userId="S::nkwon3@student.gsu.edu::c2effcdc-7a6f-44c3-800c-4a15a0482db7" providerId="AD" clId="Web-{8A9302E4-5556-41CB-A62C-B3A38E267D1B}" dt="2021-04-20T19:51:59.237" v="52"/>
          <ac:spMkLst>
            <pc:docMk/>
            <pc:sldMk cId="0" sldId="261"/>
            <ac:spMk id="2" creationId="{9F9B5F48-59E6-4D1C-908D-3FD72C2AF588}"/>
          </ac:spMkLst>
        </pc:spChg>
        <pc:spChg chg="add mod">
          <ac:chgData name="Nayoung Kwon" userId="S::nkwon3@student.gsu.edu::c2effcdc-7a6f-44c3-800c-4a15a0482db7" providerId="AD" clId="Web-{8A9302E4-5556-41CB-A62C-B3A38E267D1B}" dt="2021-04-20T19:52:20.862" v="76" actId="1076"/>
          <ac:spMkLst>
            <pc:docMk/>
            <pc:sldMk cId="0" sldId="261"/>
            <ac:spMk id="3" creationId="{2B90FF0B-60D6-46E3-B8B1-6820FD2943CA}"/>
          </ac:spMkLst>
        </pc:spChg>
        <pc:spChg chg="mod">
          <ac:chgData name="Nayoung Kwon" userId="S::nkwon3@student.gsu.edu::c2effcdc-7a6f-44c3-800c-4a15a0482db7" providerId="AD" clId="Web-{8A9302E4-5556-41CB-A62C-B3A38E267D1B}" dt="2021-04-20T19:48:55.950" v="0" actId="20577"/>
          <ac:spMkLst>
            <pc:docMk/>
            <pc:sldMk cId="0" sldId="261"/>
            <ac:spMk id="43" creationId="{728A55D0-9367-4777-BD81-C04E3F7AE77E}"/>
          </ac:spMkLst>
        </pc:spChg>
        <pc:spChg chg="mod">
          <ac:chgData name="Nayoung Kwon" userId="S::nkwon3@student.gsu.edu::c2effcdc-7a6f-44c3-800c-4a15a0482db7" providerId="AD" clId="Web-{8A9302E4-5556-41CB-A62C-B3A38E267D1B}" dt="2021-04-20T19:49:07.919" v="4" actId="20577"/>
          <ac:spMkLst>
            <pc:docMk/>
            <pc:sldMk cId="0" sldId="261"/>
            <ac:spMk id="44" creationId="{1BC3EF38-3080-420B-8EE8-36308247D92D}"/>
          </ac:spMkLst>
        </pc:spChg>
        <pc:spChg chg="mod">
          <ac:chgData name="Nayoung Kwon" userId="S::nkwon3@student.gsu.edu::c2effcdc-7a6f-44c3-800c-4a15a0482db7" providerId="AD" clId="Web-{8A9302E4-5556-41CB-A62C-B3A38E267D1B}" dt="2021-04-20T19:49:38.217" v="9" actId="14100"/>
          <ac:spMkLst>
            <pc:docMk/>
            <pc:sldMk cId="0" sldId="261"/>
            <ac:spMk id="187" creationId="{938F3699-98C7-4913-B1A8-DBB805E495B4}"/>
          </ac:spMkLst>
        </pc:spChg>
        <pc:spChg chg="mod">
          <ac:chgData name="Nayoung Kwon" userId="S::nkwon3@student.gsu.edu::c2effcdc-7a6f-44c3-800c-4a15a0482db7" providerId="AD" clId="Web-{8A9302E4-5556-41CB-A62C-B3A38E267D1B}" dt="2021-04-20T19:49:20.779" v="6" actId="20577"/>
          <ac:spMkLst>
            <pc:docMk/>
            <pc:sldMk cId="0" sldId="261"/>
            <ac:spMk id="188" creationId="{FC7D453F-606D-4D69-9440-4CF3259BE2AA}"/>
          </ac:spMkLst>
        </pc:spChg>
        <pc:spChg chg="mod">
          <ac:chgData name="Nayoung Kwon" userId="S::nkwon3@student.gsu.edu::c2effcdc-7a6f-44c3-800c-4a15a0482db7" providerId="AD" clId="Web-{8A9302E4-5556-41CB-A62C-B3A38E267D1B}" dt="2021-04-20T19:50:01.655" v="12" actId="20577"/>
          <ac:spMkLst>
            <pc:docMk/>
            <pc:sldMk cId="0" sldId="261"/>
            <ac:spMk id="193" creationId="{E12CFF01-CD2C-4576-908E-24121790C27E}"/>
          </ac:spMkLst>
        </pc:spChg>
        <pc:spChg chg="mod">
          <ac:chgData name="Nayoung Kwon" userId="S::nkwon3@student.gsu.edu::c2effcdc-7a6f-44c3-800c-4a15a0482db7" providerId="AD" clId="Web-{8A9302E4-5556-41CB-A62C-B3A38E267D1B}" dt="2021-04-20T19:49:50.045" v="10" actId="20577"/>
          <ac:spMkLst>
            <pc:docMk/>
            <pc:sldMk cId="0" sldId="261"/>
            <ac:spMk id="196" creationId="{90D57555-0F71-42A3-8683-CA8525A89179}"/>
          </ac:spMkLst>
        </pc:spChg>
        <pc:spChg chg="mod">
          <ac:chgData name="Nayoung Kwon" userId="S::nkwon3@student.gsu.edu::c2effcdc-7a6f-44c3-800c-4a15a0482db7" providerId="AD" clId="Web-{8A9302E4-5556-41CB-A62C-B3A38E267D1B}" dt="2021-04-20T19:51:32.923" v="46" actId="20577"/>
          <ac:spMkLst>
            <pc:docMk/>
            <pc:sldMk cId="0" sldId="261"/>
            <ac:spMk id="199" creationId="{74BB8929-08EA-4A76-B1FF-52E52DBEF049}"/>
          </ac:spMkLst>
        </pc:spChg>
        <pc:spChg chg="mod">
          <ac:chgData name="Nayoung Kwon" userId="S::nkwon3@student.gsu.edu::c2effcdc-7a6f-44c3-800c-4a15a0482db7" providerId="AD" clId="Web-{8A9302E4-5556-41CB-A62C-B3A38E267D1B}" dt="2021-04-20T19:51:44.814" v="47" actId="1076"/>
          <ac:spMkLst>
            <pc:docMk/>
            <pc:sldMk cId="0" sldId="261"/>
            <ac:spMk id="200" creationId="{1188EB8B-65EC-42BC-B9FC-19BE7933308E}"/>
          </ac:spMkLst>
        </pc:spChg>
        <pc:spChg chg="mod">
          <ac:chgData name="Nayoung Kwon" userId="S::nkwon3@student.gsu.edu::c2effcdc-7a6f-44c3-800c-4a15a0482db7" providerId="AD" clId="Web-{8A9302E4-5556-41CB-A62C-B3A38E267D1B}" dt="2021-04-20T19:50:11.499" v="13" actId="20577"/>
          <ac:spMkLst>
            <pc:docMk/>
            <pc:sldMk cId="0" sldId="261"/>
            <ac:spMk id="202" creationId="{0019BD2C-CB6E-4F4F-AC94-74F852AD0039}"/>
          </ac:spMkLst>
        </pc:spChg>
        <pc:spChg chg="mod">
          <ac:chgData name="Nayoung Kwon" userId="S::nkwon3@student.gsu.edu::c2effcdc-7a6f-44c3-800c-4a15a0482db7" providerId="AD" clId="Web-{8A9302E4-5556-41CB-A62C-B3A38E267D1B}" dt="2021-04-20T19:52:26.425" v="77" actId="20577"/>
          <ac:spMkLst>
            <pc:docMk/>
            <pc:sldMk cId="0" sldId="261"/>
            <ac:spMk id="205" creationId="{1CEC22DF-C568-4256-B88E-C362C04F0C02}"/>
          </ac:spMkLst>
        </pc:spChg>
        <pc:grpChg chg="mod">
          <ac:chgData name="Nayoung Kwon" userId="S::nkwon3@student.gsu.edu::c2effcdc-7a6f-44c3-800c-4a15a0482db7" providerId="AD" clId="Web-{8A9302E4-5556-41CB-A62C-B3A38E267D1B}" dt="2021-04-20T19:51:24.408" v="28" actId="1076"/>
          <ac:grpSpMkLst>
            <pc:docMk/>
            <pc:sldMk cId="0" sldId="261"/>
            <ac:grpSpMk id="198" creationId="{0D3ABBAF-5BC1-44AA-9100-DD92324D15E8}"/>
          </ac:grpSpMkLst>
        </pc:grpChg>
      </pc:sldChg>
      <pc:sldChg chg="modSp">
        <pc:chgData name="Nayoung Kwon" userId="S::nkwon3@student.gsu.edu::c2effcdc-7a6f-44c3-800c-4a15a0482db7" providerId="AD" clId="Web-{8A9302E4-5556-41CB-A62C-B3A38E267D1B}" dt="2021-04-20T19:53:24.661" v="84" actId="1076"/>
        <pc:sldMkLst>
          <pc:docMk/>
          <pc:sldMk cId="3064827612" sldId="285"/>
        </pc:sldMkLst>
        <pc:spChg chg="mod">
          <ac:chgData name="Nayoung Kwon" userId="S::nkwon3@student.gsu.edu::c2effcdc-7a6f-44c3-800c-4a15a0482db7" providerId="AD" clId="Web-{8A9302E4-5556-41CB-A62C-B3A38E267D1B}" dt="2021-04-20T19:52:38.347" v="78" actId="20577"/>
          <ac:spMkLst>
            <pc:docMk/>
            <pc:sldMk cId="3064827612" sldId="285"/>
            <ac:spMk id="86" creationId="{7EB342BC-3E61-4DEB-8712-6A1E63D4BD5E}"/>
          </ac:spMkLst>
        </pc:spChg>
        <pc:spChg chg="mod">
          <ac:chgData name="Nayoung Kwon" userId="S::nkwon3@student.gsu.edu::c2effcdc-7a6f-44c3-800c-4a15a0482db7" providerId="AD" clId="Web-{8A9302E4-5556-41CB-A62C-B3A38E267D1B}" dt="2021-04-20T19:52:44.488" v="79" actId="20577"/>
          <ac:spMkLst>
            <pc:docMk/>
            <pc:sldMk cId="3064827612" sldId="285"/>
            <ac:spMk id="187" creationId="{938F3699-98C7-4913-B1A8-DBB805E495B4}"/>
          </ac:spMkLst>
        </pc:spChg>
        <pc:spChg chg="mod">
          <ac:chgData name="Nayoung Kwon" userId="S::nkwon3@student.gsu.edu::c2effcdc-7a6f-44c3-800c-4a15a0482db7" providerId="AD" clId="Web-{8A9302E4-5556-41CB-A62C-B3A38E267D1B}" dt="2021-04-20T19:52:48.410" v="80" actId="20577"/>
          <ac:spMkLst>
            <pc:docMk/>
            <pc:sldMk cId="3064827612" sldId="285"/>
            <ac:spMk id="190" creationId="{8C4239B4-400F-4467-816B-2E62D3E6948F}"/>
          </ac:spMkLst>
        </pc:spChg>
        <pc:spChg chg="mod">
          <ac:chgData name="Nayoung Kwon" userId="S::nkwon3@student.gsu.edu::c2effcdc-7a6f-44c3-800c-4a15a0482db7" providerId="AD" clId="Web-{8A9302E4-5556-41CB-A62C-B3A38E267D1B}" dt="2021-04-20T19:53:04.145" v="81" actId="20577"/>
          <ac:spMkLst>
            <pc:docMk/>
            <pc:sldMk cId="3064827612" sldId="285"/>
            <ac:spMk id="199" creationId="{74BB8929-08EA-4A76-B1FF-52E52DBEF049}"/>
          </ac:spMkLst>
        </pc:spChg>
        <pc:grpChg chg="mod">
          <ac:chgData name="Nayoung Kwon" userId="S::nkwon3@student.gsu.edu::c2effcdc-7a6f-44c3-800c-4a15a0482db7" providerId="AD" clId="Web-{8A9302E4-5556-41CB-A62C-B3A38E267D1B}" dt="2021-04-20T19:53:09.802" v="82" actId="1076"/>
          <ac:grpSpMkLst>
            <pc:docMk/>
            <pc:sldMk cId="3064827612" sldId="285"/>
            <ac:grpSpMk id="195" creationId="{75950D06-D536-40E6-8CDD-FEE98C2E5BAE}"/>
          </ac:grpSpMkLst>
        </pc:grpChg>
        <pc:grpChg chg="mod">
          <ac:chgData name="Nayoung Kwon" userId="S::nkwon3@student.gsu.edu::c2effcdc-7a6f-44c3-800c-4a15a0482db7" providerId="AD" clId="Web-{8A9302E4-5556-41CB-A62C-B3A38E267D1B}" dt="2021-04-20T19:53:24.661" v="84" actId="1076"/>
          <ac:grpSpMkLst>
            <pc:docMk/>
            <pc:sldMk cId="3064827612" sldId="285"/>
            <ac:grpSpMk id="201" creationId="{CA6B174C-9146-4559-BFF0-FA058098369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31302d41a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d31302d41a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31302d41a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d31302d41a_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d31302d41a_2_2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2" name="Google Shape;2792;gd31302d41a_2_2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31302d41a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d31302d41a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31302d41a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d31302d41a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d31302d41a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6" name="Google Shape;2896;gd31302d41a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d31302d41a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3" name="Google Shape;2933;gd31302d41a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31302d41a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d31302d41a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d31302d41a_2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gd31302d41a_2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d31302d41a_2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0" name="Google Shape;2750;gd31302d41a_2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31302d41a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d31302d41a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31302d41a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d31302d41a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1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d31302d41a_2_2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2" name="Google Shape;2762;gd31302d41a_2_2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31302d41a_2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9" name="Google Shape;799;gd31302d41a_2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d31302d41a_2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7" name="Google Shape;2807;gd31302d41a_2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2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3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4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5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6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8" r:id="rId8"/>
    <p:sldLayoutId id="2147483670" r:id="rId9"/>
    <p:sldLayoutId id="2147483672" r:id="rId10"/>
    <p:sldLayoutId id="2147483673" r:id="rId11"/>
    <p:sldLayoutId id="2147483674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xBBe187qfIfc1R4vuKV9xe1tW6ewq38OcG_he55icw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>
                <a:ea typeface="맑은 고딕" pitchFamily="50" charset="-127"/>
              </a:rPr>
              <a:t>GAME STOP </a:t>
            </a:r>
            <a:br>
              <a:rPr lang="en-US" altLang="ko-KR">
                <a:ea typeface="맑은 고딕" pitchFamily="50" charset="-127"/>
              </a:rPr>
            </a:br>
            <a:r>
              <a:rPr lang="en-US" altLang="ko-KR" err="1">
                <a:ea typeface="맑은 고딕" pitchFamily="50" charset="-127"/>
              </a:rPr>
              <a:t>Pokemon</a:t>
            </a:r>
            <a:r>
              <a:rPr lang="en-US" altLang="ko-KR">
                <a:ea typeface="맑은 고딕" pitchFamily="50" charset="-127"/>
              </a:rPr>
              <a:t> &amp; Snake</a:t>
            </a:r>
            <a:endParaRPr lang="en-US" altLang="ko-KR"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highlight>
                  <a:schemeClr val="dk1"/>
                </a:highlight>
              </a:rPr>
              <a:t>Tae Kim / Alice Nam / John Rock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err="1">
                <a:highlight>
                  <a:schemeClr val="dk1"/>
                </a:highlight>
              </a:rPr>
              <a:t>Nayoung</a:t>
            </a:r>
            <a:r>
              <a:rPr lang="en-US">
                <a:highlight>
                  <a:schemeClr val="dk1"/>
                </a:highlight>
              </a:rPr>
              <a:t> Kwon / Kevin Hartanto</a:t>
            </a:r>
          </a:p>
        </p:txBody>
      </p:sp>
      <p:grpSp>
        <p:nvGrpSpPr>
          <p:cNvPr id="191" name="Google Shape;191;p36"/>
          <p:cNvGrpSpPr/>
          <p:nvPr/>
        </p:nvGrpSpPr>
        <p:grpSpPr>
          <a:xfrm>
            <a:off x="4089429" y="3151473"/>
            <a:ext cx="998976" cy="1452087"/>
            <a:chOff x="2446425" y="1033300"/>
            <a:chExt cx="1176650" cy="1710350"/>
          </a:xfrm>
        </p:grpSpPr>
        <p:sp>
          <p:nvSpPr>
            <p:cNvPr id="192" name="Google Shape;192;p3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36"/>
          <p:cNvGrpSpPr/>
          <p:nvPr/>
        </p:nvGrpSpPr>
        <p:grpSpPr>
          <a:xfrm>
            <a:off x="3121534" y="3101886"/>
            <a:ext cx="851071" cy="1237096"/>
            <a:chOff x="2446425" y="1033300"/>
            <a:chExt cx="1176650" cy="1710350"/>
          </a:xfrm>
        </p:grpSpPr>
        <p:sp>
          <p:nvSpPr>
            <p:cNvPr id="199" name="Google Shape;199;p3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36"/>
          <p:cNvGrpSpPr/>
          <p:nvPr/>
        </p:nvGrpSpPr>
        <p:grpSpPr>
          <a:xfrm>
            <a:off x="2262126" y="3039623"/>
            <a:ext cx="742584" cy="1079402"/>
            <a:chOff x="2446425" y="1033300"/>
            <a:chExt cx="1176650" cy="1710350"/>
          </a:xfrm>
        </p:grpSpPr>
        <p:sp>
          <p:nvSpPr>
            <p:cNvPr id="206" name="Google Shape;206;p3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36"/>
          <p:cNvGrpSpPr/>
          <p:nvPr/>
        </p:nvGrpSpPr>
        <p:grpSpPr>
          <a:xfrm>
            <a:off x="1524620" y="2868504"/>
            <a:ext cx="620683" cy="902210"/>
            <a:chOff x="2446425" y="1033300"/>
            <a:chExt cx="1176650" cy="1710350"/>
          </a:xfrm>
        </p:grpSpPr>
        <p:sp>
          <p:nvSpPr>
            <p:cNvPr id="213" name="Google Shape;213;p3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6"/>
          <p:cNvGrpSpPr/>
          <p:nvPr/>
        </p:nvGrpSpPr>
        <p:grpSpPr>
          <a:xfrm flipH="1">
            <a:off x="5205219" y="3101886"/>
            <a:ext cx="851071" cy="1237096"/>
            <a:chOff x="2446425" y="1033300"/>
            <a:chExt cx="1176650" cy="1710350"/>
          </a:xfrm>
        </p:grpSpPr>
        <p:sp>
          <p:nvSpPr>
            <p:cNvPr id="220" name="Google Shape;220;p3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36"/>
          <p:cNvGrpSpPr/>
          <p:nvPr/>
        </p:nvGrpSpPr>
        <p:grpSpPr>
          <a:xfrm flipH="1">
            <a:off x="6173114" y="3039623"/>
            <a:ext cx="742584" cy="1079402"/>
            <a:chOff x="2446425" y="1033300"/>
            <a:chExt cx="1176650" cy="1710350"/>
          </a:xfrm>
        </p:grpSpPr>
        <p:sp>
          <p:nvSpPr>
            <p:cNvPr id="227" name="Google Shape;227;p3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36"/>
          <p:cNvGrpSpPr/>
          <p:nvPr/>
        </p:nvGrpSpPr>
        <p:grpSpPr>
          <a:xfrm flipH="1">
            <a:off x="7032522" y="2868504"/>
            <a:ext cx="620683" cy="902210"/>
            <a:chOff x="2446425" y="1033300"/>
            <a:chExt cx="1176650" cy="1710350"/>
          </a:xfrm>
        </p:grpSpPr>
        <p:sp>
          <p:nvSpPr>
            <p:cNvPr id="234" name="Google Shape;234;p36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/>
          <p:cNvSpPr txBox="1">
            <a:spLocks noGrp="1"/>
          </p:cNvSpPr>
          <p:nvPr>
            <p:ph type="title"/>
          </p:nvPr>
        </p:nvSpPr>
        <p:spPr>
          <a:xfrm>
            <a:off x="497763" y="261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Features (Toy Example)</a:t>
            </a:r>
            <a:endParaRPr/>
          </a:p>
        </p:txBody>
      </p:sp>
      <p:sp>
        <p:nvSpPr>
          <p:cNvPr id="481" name="Google Shape;481;p45"/>
          <p:cNvSpPr txBox="1">
            <a:spLocks noGrp="1"/>
          </p:cNvSpPr>
          <p:nvPr>
            <p:ph type="subTitle" idx="1"/>
          </p:nvPr>
        </p:nvSpPr>
        <p:spPr>
          <a:xfrm>
            <a:off x="497750" y="1824567"/>
            <a:ext cx="2238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91425" rIns="25200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482" name="Google Shape;482;p45"/>
          <p:cNvSpPr txBox="1">
            <a:spLocks noGrp="1"/>
          </p:cNvSpPr>
          <p:nvPr>
            <p:ph type="subTitle" idx="2"/>
          </p:nvPr>
        </p:nvSpPr>
        <p:spPr>
          <a:xfrm>
            <a:off x="3160763" y="1837267"/>
            <a:ext cx="2238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91425" rIns="25200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subTitle" idx="3"/>
          </p:nvPr>
        </p:nvSpPr>
        <p:spPr>
          <a:xfrm>
            <a:off x="3160783" y="2111517"/>
            <a:ext cx="2324770" cy="295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Apple is above / right / below / left of the snake       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0 or 1 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Obstacle directly above / right / below / left of the snake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0 or 1 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direction is up / right / down / left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0 or 1</a:t>
            </a:r>
          </a:p>
        </p:txBody>
      </p:sp>
      <p:sp>
        <p:nvSpPr>
          <p:cNvPr id="484" name="Google Shape;484;p45"/>
          <p:cNvSpPr txBox="1">
            <a:spLocks noGrp="1"/>
          </p:cNvSpPr>
          <p:nvPr>
            <p:ph type="subTitle" idx="4"/>
          </p:nvPr>
        </p:nvSpPr>
        <p:spPr>
          <a:xfrm>
            <a:off x="391952" y="2180097"/>
            <a:ext cx="2449895" cy="27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91425" rIns="2520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 </a:t>
            </a:r>
            <a:r>
              <a:rPr lang="en-US"/>
              <a:t>Snake move left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-1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move right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1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move forward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0</a:t>
            </a:r>
            <a:r>
              <a:rPr lang="en-US"/>
              <a:t>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485" name="Google Shape;485;p45"/>
          <p:cNvSpPr txBox="1">
            <a:spLocks noGrp="1"/>
          </p:cNvSpPr>
          <p:nvPr>
            <p:ph type="subTitle" idx="5"/>
          </p:nvPr>
        </p:nvSpPr>
        <p:spPr>
          <a:xfrm>
            <a:off x="5995213" y="1837267"/>
            <a:ext cx="2238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Rewards</a:t>
            </a:r>
            <a:endParaRPr/>
          </a:p>
        </p:txBody>
      </p:sp>
      <p:sp>
        <p:nvSpPr>
          <p:cNvPr id="486" name="Google Shape;486;p45"/>
          <p:cNvSpPr txBox="1">
            <a:spLocks noGrp="1"/>
          </p:cNvSpPr>
          <p:nvPr>
            <p:ph type="subTitle" idx="6"/>
          </p:nvPr>
        </p:nvSpPr>
        <p:spPr>
          <a:xfrm>
            <a:off x="5995228" y="2111517"/>
            <a:ext cx="2238300" cy="283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eats an apple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10 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comes closer to the apple     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1</a:t>
            </a:r>
            <a:r>
              <a:rPr lang="en-US"/>
              <a:t> 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goes away from the apple   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-1 </a:t>
            </a:r>
            <a:endParaRPr lang="en-US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dies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: -10 </a:t>
            </a:r>
          </a:p>
        </p:txBody>
      </p:sp>
      <p:sp>
        <p:nvSpPr>
          <p:cNvPr id="487" name="Google Shape;487;p45"/>
          <p:cNvSpPr/>
          <p:nvPr/>
        </p:nvSpPr>
        <p:spPr>
          <a:xfrm>
            <a:off x="1330550" y="1193604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1330551" y="1288109"/>
            <a:ext cx="572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81D32"/>
                </a:solidFill>
                <a:latin typeface="Roboto Mono"/>
                <a:ea typeface="Roboto Mono"/>
                <a:cs typeface="Roboto Mono"/>
                <a:sym typeface="Roboto Mono"/>
              </a:rPr>
              <a:t>01</a:t>
            </a:r>
            <a:endParaRPr sz="2000" b="1" i="0" u="none" strike="noStrike" cap="none">
              <a:solidFill>
                <a:srgbClr val="081D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3993575" y="1206304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3993576" y="1300809"/>
            <a:ext cx="572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81D32"/>
                </a:solidFill>
                <a:latin typeface="Roboto Mono"/>
                <a:ea typeface="Roboto Mono"/>
                <a:cs typeface="Roboto Mono"/>
                <a:sym typeface="Roboto Mono"/>
              </a:rPr>
              <a:t>02</a:t>
            </a:r>
            <a:endParaRPr sz="2000" b="1" i="0" u="none" strike="noStrike" cap="none">
              <a:solidFill>
                <a:srgbClr val="081D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6828050" y="1206304"/>
            <a:ext cx="572700" cy="572700"/>
          </a:xfrm>
          <a:prstGeom prst="ellipse">
            <a:avLst/>
          </a:prstGeom>
          <a:solidFill>
            <a:srgbClr val="F7F169"/>
          </a:solidFill>
          <a:ln w="38100" cap="flat" cmpd="sng">
            <a:solidFill>
              <a:srgbClr val="081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5"/>
          <p:cNvSpPr txBox="1"/>
          <p:nvPr/>
        </p:nvSpPr>
        <p:spPr>
          <a:xfrm>
            <a:off x="6828051" y="1300809"/>
            <a:ext cx="5727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81D32"/>
                </a:solidFill>
                <a:latin typeface="Roboto Mono"/>
                <a:ea typeface="Roboto Mono"/>
                <a:cs typeface="Roboto Mono"/>
                <a:sym typeface="Roboto Mono"/>
              </a:rPr>
              <a:t>03</a:t>
            </a:r>
            <a:endParaRPr sz="2000" b="1" i="0" u="none" strike="noStrike" cap="none">
              <a:solidFill>
                <a:srgbClr val="081D3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6" name="Google Shape;2796;p57"/>
          <p:cNvGrpSpPr/>
          <p:nvPr/>
        </p:nvGrpSpPr>
        <p:grpSpPr>
          <a:xfrm>
            <a:off x="5611388" y="1344610"/>
            <a:ext cx="2916483" cy="2291706"/>
            <a:chOff x="238125" y="1676700"/>
            <a:chExt cx="2045650" cy="1779275"/>
          </a:xfrm>
        </p:grpSpPr>
        <p:sp>
          <p:nvSpPr>
            <p:cNvPr id="2797" name="Google Shape;2797;p57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7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1F5E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57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57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57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57"/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57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Picture Placeholder 31" descr="Diagram&#10;&#10;Description automatically generated">
            <a:extLst>
              <a:ext uri="{FF2B5EF4-FFF2-40B4-BE49-F238E27FC236}">
                <a16:creationId xmlns:a16="http://schemas.microsoft.com/office/drawing/2014/main" id="{AE4AC998-C90E-438D-B135-51B185CC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>
          <a:xfrm>
            <a:off x="5765613" y="1469675"/>
            <a:ext cx="2608033" cy="14849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72;p39">
            <a:extLst>
              <a:ext uri="{FF2B5EF4-FFF2-40B4-BE49-F238E27FC236}">
                <a16:creationId xmlns:a16="http://schemas.microsoft.com/office/drawing/2014/main" id="{AA3F45E5-6831-4545-8428-6923A3D867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5113" y="724091"/>
            <a:ext cx="1479417" cy="19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>
                <a:solidFill>
                  <a:schemeClr val="accent2"/>
                </a:solidFill>
              </a:rPr>
              <a:t>Input layer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" name="Google Shape;273;p39">
            <a:extLst>
              <a:ext uri="{FF2B5EF4-FFF2-40B4-BE49-F238E27FC236}">
                <a16:creationId xmlns:a16="http://schemas.microsoft.com/office/drawing/2014/main" id="{56F22313-293A-4291-862B-437D461F76F1}"/>
              </a:ext>
            </a:extLst>
          </p:cNvPr>
          <p:cNvSpPr txBox="1">
            <a:spLocks/>
          </p:cNvSpPr>
          <p:nvPr/>
        </p:nvSpPr>
        <p:spPr>
          <a:xfrm>
            <a:off x="1487408" y="1761572"/>
            <a:ext cx="1479417" cy="19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  <a:spcAft>
                <a:spcPts val="1600"/>
              </a:spcAft>
              <a:buSzPts val="1600"/>
            </a:pPr>
            <a:r>
              <a:rPr lang="en-US">
                <a:solidFill>
                  <a:schemeClr val="accent2"/>
                </a:solidFill>
                <a:latin typeface="Roboto Mono" panose="020B0604020202020204" charset="0"/>
                <a:ea typeface="Roboto Mono" panose="020B0604020202020204" charset="0"/>
              </a:rPr>
              <a:t>Hidden layer</a:t>
            </a:r>
          </a:p>
        </p:txBody>
      </p:sp>
      <p:sp>
        <p:nvSpPr>
          <p:cNvPr id="20" name="Google Shape;274;p39">
            <a:extLst>
              <a:ext uri="{FF2B5EF4-FFF2-40B4-BE49-F238E27FC236}">
                <a16:creationId xmlns:a16="http://schemas.microsoft.com/office/drawing/2014/main" id="{91F68415-85F8-4181-8C0A-D9453FB06952}"/>
              </a:ext>
            </a:extLst>
          </p:cNvPr>
          <p:cNvSpPr txBox="1">
            <a:spLocks/>
          </p:cNvSpPr>
          <p:nvPr/>
        </p:nvSpPr>
        <p:spPr>
          <a:xfrm>
            <a:off x="1430483" y="2102724"/>
            <a:ext cx="3515806" cy="148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SzPts val="1400"/>
            </a:pPr>
            <a:r>
              <a:rPr lang="en-US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Two Fully connected layer of</a:t>
            </a:r>
          </a:p>
          <a:p>
            <a:pPr>
              <a:spcAft>
                <a:spcPts val="1600"/>
              </a:spcAft>
              <a:buSzPts val="1400"/>
            </a:pPr>
            <a:r>
              <a:rPr lang="en-US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 size 10 nodes</a:t>
            </a:r>
          </a:p>
          <a:p>
            <a:pPr>
              <a:spcAft>
                <a:spcPts val="1600"/>
              </a:spcAft>
              <a:buSzPts val="1400"/>
            </a:pPr>
            <a:r>
              <a:rPr lang="en-US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✔ Activation Function :  </a:t>
            </a:r>
          </a:p>
          <a:p>
            <a:pPr>
              <a:spcAft>
                <a:spcPts val="1600"/>
              </a:spcAft>
              <a:buSzPts val="1400"/>
            </a:pPr>
            <a:r>
              <a:rPr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   </a:t>
            </a:r>
            <a:r>
              <a:rPr lang="en-US" err="1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TanH</a:t>
            </a:r>
            <a:r>
              <a:rPr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, Bounded Leaky </a:t>
            </a:r>
            <a:r>
              <a:rPr lang="en-US" err="1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ReLU</a:t>
            </a:r>
            <a:r>
              <a:rPr lang="en-US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</a:p>
        </p:txBody>
      </p:sp>
      <p:sp>
        <p:nvSpPr>
          <p:cNvPr id="21" name="Google Shape;275;p39">
            <a:extLst>
              <a:ext uri="{FF2B5EF4-FFF2-40B4-BE49-F238E27FC236}">
                <a16:creationId xmlns:a16="http://schemas.microsoft.com/office/drawing/2014/main" id="{B1F90441-945B-407E-8C67-0667C366E0AF}"/>
              </a:ext>
            </a:extLst>
          </p:cNvPr>
          <p:cNvSpPr txBox="1">
            <a:spLocks/>
          </p:cNvSpPr>
          <p:nvPr/>
        </p:nvSpPr>
        <p:spPr>
          <a:xfrm>
            <a:off x="1239100" y="1048582"/>
            <a:ext cx="3696479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SzPts val="1400"/>
            </a:pPr>
            <a:r>
              <a:rPr lang="en-US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✔ Activation Function : </a:t>
            </a:r>
            <a:r>
              <a:rPr lang="en-US" err="1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ReLU</a:t>
            </a:r>
            <a:r>
              <a:rPr lang="en-US" b="1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</a:p>
        </p:txBody>
      </p:sp>
      <p:grpSp>
        <p:nvGrpSpPr>
          <p:cNvPr id="22" name="Google Shape;276;p39">
            <a:extLst>
              <a:ext uri="{FF2B5EF4-FFF2-40B4-BE49-F238E27FC236}">
                <a16:creationId xmlns:a16="http://schemas.microsoft.com/office/drawing/2014/main" id="{C6FF6077-AB76-42C4-93D1-4A0C4CA646C8}"/>
              </a:ext>
            </a:extLst>
          </p:cNvPr>
          <p:cNvGrpSpPr/>
          <p:nvPr/>
        </p:nvGrpSpPr>
        <p:grpSpPr>
          <a:xfrm>
            <a:off x="773705" y="724091"/>
            <a:ext cx="582324" cy="595468"/>
            <a:chOff x="2026384" y="1549730"/>
            <a:chExt cx="1183922" cy="1183942"/>
          </a:xfrm>
        </p:grpSpPr>
        <p:sp>
          <p:nvSpPr>
            <p:cNvPr id="23" name="Google Shape;277;p39">
              <a:extLst>
                <a:ext uri="{FF2B5EF4-FFF2-40B4-BE49-F238E27FC236}">
                  <a16:creationId xmlns:a16="http://schemas.microsoft.com/office/drawing/2014/main" id="{BFDE6055-DC8E-4527-9AB1-4B849FF9989A}"/>
                </a:ext>
              </a:extLst>
            </p:cNvPr>
            <p:cNvSpPr/>
            <p:nvPr/>
          </p:nvSpPr>
          <p:spPr>
            <a:xfrm>
              <a:off x="2035227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8;p39">
              <a:extLst>
                <a:ext uri="{FF2B5EF4-FFF2-40B4-BE49-F238E27FC236}">
                  <a16:creationId xmlns:a16="http://schemas.microsoft.com/office/drawing/2014/main" id="{9923737B-CCD3-410F-8748-E14DAD2BD7FF}"/>
                </a:ext>
              </a:extLst>
            </p:cNvPr>
            <p:cNvSpPr/>
            <p:nvPr/>
          </p:nvSpPr>
          <p:spPr>
            <a:xfrm>
              <a:off x="2026384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oogle Shape;279;p39">
              <a:extLst>
                <a:ext uri="{FF2B5EF4-FFF2-40B4-BE49-F238E27FC236}">
                  <a16:creationId xmlns:a16="http://schemas.microsoft.com/office/drawing/2014/main" id="{DEE20C81-8033-4EAA-9A54-562B25F60A9F}"/>
                </a:ext>
              </a:extLst>
            </p:cNvPr>
            <p:cNvGrpSpPr/>
            <p:nvPr/>
          </p:nvGrpSpPr>
          <p:grpSpPr>
            <a:xfrm>
              <a:off x="2121980" y="1659782"/>
              <a:ext cx="992740" cy="963358"/>
              <a:chOff x="2446425" y="1033300"/>
              <a:chExt cx="1176650" cy="1141825"/>
            </a:xfrm>
          </p:grpSpPr>
          <p:sp>
            <p:nvSpPr>
              <p:cNvPr id="26" name="Google Shape;280;p39">
                <a:extLst>
                  <a:ext uri="{FF2B5EF4-FFF2-40B4-BE49-F238E27FC236}">
                    <a16:creationId xmlns:a16="http://schemas.microsoft.com/office/drawing/2014/main" id="{3753E7C0-A9F8-4280-805C-4F79791ABDF9}"/>
                  </a:ext>
                </a:extLst>
              </p:cNvPr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81;p39">
                <a:extLst>
                  <a:ext uri="{FF2B5EF4-FFF2-40B4-BE49-F238E27FC236}">
                    <a16:creationId xmlns:a16="http://schemas.microsoft.com/office/drawing/2014/main" id="{3490BC8D-29B1-47C5-BB32-ABFF3B34F211}"/>
                  </a:ext>
                </a:extLst>
              </p:cNvPr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2;p39">
                <a:extLst>
                  <a:ext uri="{FF2B5EF4-FFF2-40B4-BE49-F238E27FC236}">
                    <a16:creationId xmlns:a16="http://schemas.microsoft.com/office/drawing/2014/main" id="{4F849C31-30CA-422D-8BBA-FD6BDE0C55AD}"/>
                  </a:ext>
                </a:extLst>
              </p:cNvPr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83;p39">
                <a:extLst>
                  <a:ext uri="{FF2B5EF4-FFF2-40B4-BE49-F238E27FC236}">
                    <a16:creationId xmlns:a16="http://schemas.microsoft.com/office/drawing/2014/main" id="{6C68C179-3FA8-417C-BD8F-0B23C11322A7}"/>
                  </a:ext>
                </a:extLst>
              </p:cNvPr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" name="Google Shape;284;p39">
            <a:extLst>
              <a:ext uri="{FF2B5EF4-FFF2-40B4-BE49-F238E27FC236}">
                <a16:creationId xmlns:a16="http://schemas.microsoft.com/office/drawing/2014/main" id="{0FA15FC9-BA8B-4AC2-9C1D-8455520FDB0E}"/>
              </a:ext>
            </a:extLst>
          </p:cNvPr>
          <p:cNvGrpSpPr/>
          <p:nvPr/>
        </p:nvGrpSpPr>
        <p:grpSpPr>
          <a:xfrm>
            <a:off x="773705" y="1767108"/>
            <a:ext cx="582324" cy="595468"/>
            <a:chOff x="5933622" y="1549730"/>
            <a:chExt cx="1183922" cy="1183942"/>
          </a:xfrm>
        </p:grpSpPr>
        <p:sp>
          <p:nvSpPr>
            <p:cNvPr id="31" name="Google Shape;285;p39">
              <a:extLst>
                <a:ext uri="{FF2B5EF4-FFF2-40B4-BE49-F238E27FC236}">
                  <a16:creationId xmlns:a16="http://schemas.microsoft.com/office/drawing/2014/main" id="{C6E89999-234D-4FE1-B9A2-13D7605F8BB1}"/>
                </a:ext>
              </a:extLst>
            </p:cNvPr>
            <p:cNvSpPr/>
            <p:nvPr/>
          </p:nvSpPr>
          <p:spPr>
            <a:xfrm flipH="1">
              <a:off x="5942229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86;p39">
              <a:extLst>
                <a:ext uri="{FF2B5EF4-FFF2-40B4-BE49-F238E27FC236}">
                  <a16:creationId xmlns:a16="http://schemas.microsoft.com/office/drawing/2014/main" id="{201C38EC-5388-454E-A884-56C2A931BD78}"/>
                </a:ext>
              </a:extLst>
            </p:cNvPr>
            <p:cNvSpPr/>
            <p:nvPr/>
          </p:nvSpPr>
          <p:spPr>
            <a:xfrm flipH="1">
              <a:off x="5933622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287;p39">
              <a:extLst>
                <a:ext uri="{FF2B5EF4-FFF2-40B4-BE49-F238E27FC236}">
                  <a16:creationId xmlns:a16="http://schemas.microsoft.com/office/drawing/2014/main" id="{95B023A4-0ADC-457A-A113-88A4C3AC9181}"/>
                </a:ext>
              </a:extLst>
            </p:cNvPr>
            <p:cNvGrpSpPr/>
            <p:nvPr/>
          </p:nvGrpSpPr>
          <p:grpSpPr>
            <a:xfrm flipH="1">
              <a:off x="6029209" y="1659782"/>
              <a:ext cx="992740" cy="963358"/>
              <a:chOff x="2446425" y="1033300"/>
              <a:chExt cx="1176650" cy="1141825"/>
            </a:xfrm>
          </p:grpSpPr>
          <p:sp>
            <p:nvSpPr>
              <p:cNvPr id="34" name="Google Shape;288;p39">
                <a:extLst>
                  <a:ext uri="{FF2B5EF4-FFF2-40B4-BE49-F238E27FC236}">
                    <a16:creationId xmlns:a16="http://schemas.microsoft.com/office/drawing/2014/main" id="{72645390-773D-4D2D-8D0B-C1A6602AF35C}"/>
                  </a:ext>
                </a:extLst>
              </p:cNvPr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rgbClr val="C62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89;p39">
                <a:extLst>
                  <a:ext uri="{FF2B5EF4-FFF2-40B4-BE49-F238E27FC236}">
                    <a16:creationId xmlns:a16="http://schemas.microsoft.com/office/drawing/2014/main" id="{85684E41-5303-4760-8D2F-52F94F0E674C}"/>
                  </a:ext>
                </a:extLst>
              </p:cNvPr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90;p39">
                <a:extLst>
                  <a:ext uri="{FF2B5EF4-FFF2-40B4-BE49-F238E27FC236}">
                    <a16:creationId xmlns:a16="http://schemas.microsoft.com/office/drawing/2014/main" id="{F60949FD-A392-42FF-8300-7D00C3871A55}"/>
                  </a:ext>
                </a:extLst>
              </p:cNvPr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91;p39">
                <a:extLst>
                  <a:ext uri="{FF2B5EF4-FFF2-40B4-BE49-F238E27FC236}">
                    <a16:creationId xmlns:a16="http://schemas.microsoft.com/office/drawing/2014/main" id="{7C7BE707-9FAC-4FC2-85ED-1E177CDAE9E2}"/>
                  </a:ext>
                </a:extLst>
              </p:cNvPr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Google Shape;292;p39">
            <a:extLst>
              <a:ext uri="{FF2B5EF4-FFF2-40B4-BE49-F238E27FC236}">
                <a16:creationId xmlns:a16="http://schemas.microsoft.com/office/drawing/2014/main" id="{C467CDDC-66E2-4052-8358-18928F92A156}"/>
              </a:ext>
            </a:extLst>
          </p:cNvPr>
          <p:cNvSpPr/>
          <p:nvPr/>
        </p:nvSpPr>
        <p:spPr>
          <a:xfrm>
            <a:off x="1063640" y="1899425"/>
            <a:ext cx="135901" cy="330591"/>
          </a:xfrm>
          <a:prstGeom prst="star4">
            <a:avLst>
              <a:gd name="adj" fmla="val 1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276;p39">
            <a:extLst>
              <a:ext uri="{FF2B5EF4-FFF2-40B4-BE49-F238E27FC236}">
                <a16:creationId xmlns:a16="http://schemas.microsoft.com/office/drawing/2014/main" id="{DE4AB9CC-C2C5-42DE-AB18-8A12767F77D4}"/>
              </a:ext>
            </a:extLst>
          </p:cNvPr>
          <p:cNvGrpSpPr/>
          <p:nvPr/>
        </p:nvGrpSpPr>
        <p:grpSpPr>
          <a:xfrm>
            <a:off x="771705" y="3952554"/>
            <a:ext cx="582324" cy="595468"/>
            <a:chOff x="2026384" y="1549730"/>
            <a:chExt cx="1183922" cy="1183942"/>
          </a:xfrm>
        </p:grpSpPr>
        <p:sp>
          <p:nvSpPr>
            <p:cNvPr id="40" name="Google Shape;277;p39">
              <a:extLst>
                <a:ext uri="{FF2B5EF4-FFF2-40B4-BE49-F238E27FC236}">
                  <a16:creationId xmlns:a16="http://schemas.microsoft.com/office/drawing/2014/main" id="{6C3AC9BA-128B-4C83-9A97-9712F3E280E3}"/>
                </a:ext>
              </a:extLst>
            </p:cNvPr>
            <p:cNvSpPr/>
            <p:nvPr/>
          </p:nvSpPr>
          <p:spPr>
            <a:xfrm>
              <a:off x="2035227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8;p39">
              <a:extLst>
                <a:ext uri="{FF2B5EF4-FFF2-40B4-BE49-F238E27FC236}">
                  <a16:creationId xmlns:a16="http://schemas.microsoft.com/office/drawing/2014/main" id="{55C7F47D-FB98-4448-85A3-833C6A9F0761}"/>
                </a:ext>
              </a:extLst>
            </p:cNvPr>
            <p:cNvSpPr/>
            <p:nvPr/>
          </p:nvSpPr>
          <p:spPr>
            <a:xfrm>
              <a:off x="2026384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279;p39">
              <a:extLst>
                <a:ext uri="{FF2B5EF4-FFF2-40B4-BE49-F238E27FC236}">
                  <a16:creationId xmlns:a16="http://schemas.microsoft.com/office/drawing/2014/main" id="{288ABF7B-F35C-4615-A711-6A5B663803F6}"/>
                </a:ext>
              </a:extLst>
            </p:cNvPr>
            <p:cNvGrpSpPr/>
            <p:nvPr/>
          </p:nvGrpSpPr>
          <p:grpSpPr>
            <a:xfrm>
              <a:off x="2121980" y="1659782"/>
              <a:ext cx="992740" cy="963358"/>
              <a:chOff x="2446425" y="1033300"/>
              <a:chExt cx="1176650" cy="1141825"/>
            </a:xfrm>
          </p:grpSpPr>
          <p:sp>
            <p:nvSpPr>
              <p:cNvPr id="43" name="Google Shape;280;p39">
                <a:extLst>
                  <a:ext uri="{FF2B5EF4-FFF2-40B4-BE49-F238E27FC236}">
                    <a16:creationId xmlns:a16="http://schemas.microsoft.com/office/drawing/2014/main" id="{E8B02637-D52F-4F80-9B77-14BC7B33F05A}"/>
                  </a:ext>
                </a:extLst>
              </p:cNvPr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281;p39">
                <a:extLst>
                  <a:ext uri="{FF2B5EF4-FFF2-40B4-BE49-F238E27FC236}">
                    <a16:creationId xmlns:a16="http://schemas.microsoft.com/office/drawing/2014/main" id="{7BB6E7C5-4551-43FF-9555-584A45920996}"/>
                  </a:ext>
                </a:extLst>
              </p:cNvPr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282;p39">
                <a:extLst>
                  <a:ext uri="{FF2B5EF4-FFF2-40B4-BE49-F238E27FC236}">
                    <a16:creationId xmlns:a16="http://schemas.microsoft.com/office/drawing/2014/main" id="{EBD244A4-8F97-4220-B752-AA2E8928C0FF}"/>
                  </a:ext>
                </a:extLst>
              </p:cNvPr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283;p39">
                <a:extLst>
                  <a:ext uri="{FF2B5EF4-FFF2-40B4-BE49-F238E27FC236}">
                    <a16:creationId xmlns:a16="http://schemas.microsoft.com/office/drawing/2014/main" id="{44854F19-F155-428C-B5CF-D41387E754C1}"/>
                  </a:ext>
                </a:extLst>
              </p:cNvPr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273;p39">
            <a:extLst>
              <a:ext uri="{FF2B5EF4-FFF2-40B4-BE49-F238E27FC236}">
                <a16:creationId xmlns:a16="http://schemas.microsoft.com/office/drawing/2014/main" id="{E67E2913-EA87-49E0-8E8D-D825CBD55D78}"/>
              </a:ext>
            </a:extLst>
          </p:cNvPr>
          <p:cNvSpPr txBox="1">
            <a:spLocks/>
          </p:cNvSpPr>
          <p:nvPr/>
        </p:nvSpPr>
        <p:spPr>
          <a:xfrm>
            <a:off x="1487408" y="3949879"/>
            <a:ext cx="1479417" cy="19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  <a:spcAft>
                <a:spcPts val="1600"/>
              </a:spcAft>
              <a:buSzPts val="1600"/>
            </a:pPr>
            <a:r>
              <a:rPr lang="en-US">
                <a:solidFill>
                  <a:schemeClr val="accent2"/>
                </a:solidFill>
                <a:latin typeface="Roboto Mono" panose="020B0604020202020204" charset="0"/>
                <a:ea typeface="Roboto Mono" panose="020B0604020202020204" charset="0"/>
              </a:rPr>
              <a:t>Output layer</a:t>
            </a:r>
          </a:p>
        </p:txBody>
      </p:sp>
      <p:sp>
        <p:nvSpPr>
          <p:cNvPr id="48" name="Google Shape;275;p39">
            <a:extLst>
              <a:ext uri="{FF2B5EF4-FFF2-40B4-BE49-F238E27FC236}">
                <a16:creationId xmlns:a16="http://schemas.microsoft.com/office/drawing/2014/main" id="{CD2A2A93-C199-4319-BBBA-F3E65B0D31C8}"/>
              </a:ext>
            </a:extLst>
          </p:cNvPr>
          <p:cNvSpPr txBox="1">
            <a:spLocks/>
          </p:cNvSpPr>
          <p:nvPr/>
        </p:nvSpPr>
        <p:spPr>
          <a:xfrm>
            <a:off x="1360379" y="4359415"/>
            <a:ext cx="3696479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SzPts val="1400"/>
            </a:pPr>
            <a:r>
              <a:rPr lang="en-US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✔ Activation Function : </a:t>
            </a:r>
            <a:r>
              <a:rPr lang="en-US" err="1">
                <a:solidFill>
                  <a:schemeClr val="accent5"/>
                </a:solidFill>
                <a:latin typeface="Roboto Mono" panose="020B0604020202020204" charset="0"/>
                <a:ea typeface="Roboto Mono" panose="020B0604020202020204" charset="0"/>
              </a:rPr>
              <a:t>Softmax</a:t>
            </a:r>
            <a:r>
              <a:rPr lang="en-US">
                <a:solidFill>
                  <a:schemeClr val="bg1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Final reward?  “cumulative”</a:t>
            </a:r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1"/>
          </p:nvPr>
        </p:nvSpPr>
        <p:spPr>
          <a:xfrm>
            <a:off x="1101867" y="2841320"/>
            <a:ext cx="3007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Earnings</a:t>
            </a: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subTitle" idx="2"/>
          </p:nvPr>
        </p:nvSpPr>
        <p:spPr>
          <a:xfrm>
            <a:off x="5082612" y="2908404"/>
            <a:ext cx="3007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3"/>
          </p:nvPr>
        </p:nvSpPr>
        <p:spPr>
          <a:xfrm>
            <a:off x="5234678" y="3295481"/>
            <a:ext cx="2855734" cy="12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dies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   Snake goes away form an apple</a:t>
            </a:r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4"/>
          </p:nvPr>
        </p:nvSpPr>
        <p:spPr>
          <a:xfrm>
            <a:off x="1246126" y="3244597"/>
            <a:ext cx="2719282" cy="126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400">
                <a:solidFill>
                  <a:schemeClr val="bg1"/>
                </a:solidFill>
                <a:cs typeface="Arial" pitchFamily="34" charset="0"/>
              </a:rPr>
              <a:t>Snake eats an apple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>
                <a:solidFill>
                  <a:schemeClr val="bg1"/>
                </a:solidFill>
                <a:cs typeface="Arial" pitchFamily="34" charset="0"/>
              </a:rPr>
              <a:t>  Snake comes closer to an apple</a:t>
            </a:r>
            <a:endParaRPr lang="ko-KR" altLang="en-US" sz="14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6" name="Google Shape;276;p39"/>
          <p:cNvGrpSpPr/>
          <p:nvPr/>
        </p:nvGrpSpPr>
        <p:grpSpPr>
          <a:xfrm>
            <a:off x="2026384" y="1549730"/>
            <a:ext cx="1183922" cy="1183942"/>
            <a:chOff x="2026384" y="1549730"/>
            <a:chExt cx="1183922" cy="1183942"/>
          </a:xfrm>
        </p:grpSpPr>
        <p:sp>
          <p:nvSpPr>
            <p:cNvPr id="277" name="Google Shape;277;p39"/>
            <p:cNvSpPr/>
            <p:nvPr/>
          </p:nvSpPr>
          <p:spPr>
            <a:xfrm>
              <a:off x="2035227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2026384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39"/>
            <p:cNvGrpSpPr/>
            <p:nvPr/>
          </p:nvGrpSpPr>
          <p:grpSpPr>
            <a:xfrm>
              <a:off x="2121980" y="1659782"/>
              <a:ext cx="992740" cy="963358"/>
              <a:chOff x="2446425" y="1033300"/>
              <a:chExt cx="1176650" cy="1141825"/>
            </a:xfrm>
          </p:grpSpPr>
          <p:sp>
            <p:nvSpPr>
              <p:cNvPr id="280" name="Google Shape;280;p39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9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" name="Google Shape;284;p39"/>
          <p:cNvGrpSpPr/>
          <p:nvPr/>
        </p:nvGrpSpPr>
        <p:grpSpPr>
          <a:xfrm>
            <a:off x="5933622" y="1549730"/>
            <a:ext cx="1183922" cy="1183942"/>
            <a:chOff x="5933622" y="1549730"/>
            <a:chExt cx="1183922" cy="1183942"/>
          </a:xfrm>
        </p:grpSpPr>
        <p:sp>
          <p:nvSpPr>
            <p:cNvPr id="285" name="Google Shape;285;p39"/>
            <p:cNvSpPr/>
            <p:nvPr/>
          </p:nvSpPr>
          <p:spPr>
            <a:xfrm flipH="1">
              <a:off x="5942229" y="1558357"/>
              <a:ext cx="1166473" cy="1166453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rgbClr val="F7F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 flipH="1">
              <a:off x="5933622" y="1549730"/>
              <a:ext cx="1183922" cy="1183942"/>
            </a:xfrm>
            <a:custGeom>
              <a:avLst/>
              <a:gdLst/>
              <a:ahLst/>
              <a:cxnLst/>
              <a:rect l="l" t="t" r="r" b="b"/>
              <a:pathLst>
                <a:path w="60520" h="60521" extrusionOk="0">
                  <a:moveTo>
                    <a:pt x="30254" y="894"/>
                  </a:moveTo>
                  <a:cubicBezTo>
                    <a:pt x="46458" y="894"/>
                    <a:pt x="59627" y="14062"/>
                    <a:pt x="59627" y="30254"/>
                  </a:cubicBezTo>
                  <a:cubicBezTo>
                    <a:pt x="59627" y="46459"/>
                    <a:pt x="46447" y="59627"/>
                    <a:pt x="30254" y="59627"/>
                  </a:cubicBezTo>
                  <a:cubicBezTo>
                    <a:pt x="14073" y="59627"/>
                    <a:pt x="893" y="46447"/>
                    <a:pt x="893" y="30254"/>
                  </a:cubicBezTo>
                  <a:cubicBezTo>
                    <a:pt x="893" y="14062"/>
                    <a:pt x="14062" y="894"/>
                    <a:pt x="30254" y="894"/>
                  </a:cubicBezTo>
                  <a:close/>
                  <a:moveTo>
                    <a:pt x="30254" y="1"/>
                  </a:moveTo>
                  <a:cubicBezTo>
                    <a:pt x="13573" y="1"/>
                    <a:pt x="0" y="13574"/>
                    <a:pt x="0" y="30254"/>
                  </a:cubicBezTo>
                  <a:cubicBezTo>
                    <a:pt x="0" y="46947"/>
                    <a:pt x="13573" y="60520"/>
                    <a:pt x="30254" y="60520"/>
                  </a:cubicBezTo>
                  <a:cubicBezTo>
                    <a:pt x="46947" y="60520"/>
                    <a:pt x="60520" y="46947"/>
                    <a:pt x="60520" y="30254"/>
                  </a:cubicBezTo>
                  <a:cubicBezTo>
                    <a:pt x="60520" y="13574"/>
                    <a:pt x="46935" y="1"/>
                    <a:pt x="30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" name="Google Shape;287;p39"/>
            <p:cNvGrpSpPr/>
            <p:nvPr/>
          </p:nvGrpSpPr>
          <p:grpSpPr>
            <a:xfrm flipH="1">
              <a:off x="6029209" y="1659782"/>
              <a:ext cx="992740" cy="963358"/>
              <a:chOff x="2446425" y="1033300"/>
              <a:chExt cx="1176650" cy="1141825"/>
            </a:xfrm>
          </p:grpSpPr>
          <p:sp>
            <p:nvSpPr>
              <p:cNvPr id="288" name="Google Shape;288;p39"/>
              <p:cNvSpPr/>
              <p:nvPr/>
            </p:nvSpPr>
            <p:spPr>
              <a:xfrm>
                <a:off x="2483625" y="1070500"/>
                <a:ext cx="1108150" cy="1067600"/>
              </a:xfrm>
              <a:custGeom>
                <a:avLst/>
                <a:gdLst/>
                <a:ahLst/>
                <a:cxnLst/>
                <a:rect l="l" t="t" r="r" b="b"/>
                <a:pathLst>
                  <a:path w="44326" h="42704" extrusionOk="0">
                    <a:moveTo>
                      <a:pt x="21313" y="0"/>
                    </a:moveTo>
                    <a:cubicBezTo>
                      <a:pt x="9538" y="0"/>
                      <a:pt x="1" y="9549"/>
                      <a:pt x="1" y="21325"/>
                    </a:cubicBezTo>
                    <a:cubicBezTo>
                      <a:pt x="1" y="33100"/>
                      <a:pt x="10038" y="41994"/>
                      <a:pt x="21313" y="42649"/>
                    </a:cubicBezTo>
                    <a:cubicBezTo>
                      <a:pt x="21956" y="42685"/>
                      <a:pt x="22584" y="42703"/>
                      <a:pt x="23197" y="42703"/>
                    </a:cubicBezTo>
                    <a:cubicBezTo>
                      <a:pt x="38250" y="42703"/>
                      <a:pt x="44325" y="31820"/>
                      <a:pt x="43685" y="20277"/>
                    </a:cubicBezTo>
                    <a:cubicBezTo>
                      <a:pt x="43018" y="8525"/>
                      <a:pt x="33088" y="0"/>
                      <a:pt x="21313" y="0"/>
                    </a:cubicBezTo>
                    <a:close/>
                  </a:path>
                </a:pathLst>
              </a:custGeom>
              <a:solidFill>
                <a:srgbClr val="C62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9"/>
              <p:cNvSpPr/>
              <p:nvPr/>
            </p:nvSpPr>
            <p:spPr>
              <a:xfrm>
                <a:off x="2446425" y="1033300"/>
                <a:ext cx="1176650" cy="1141825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5673" extrusionOk="0">
                    <a:moveTo>
                      <a:pt x="22801" y="2977"/>
                    </a:moveTo>
                    <a:cubicBezTo>
                      <a:pt x="34100" y="2977"/>
                      <a:pt x="43089" y="11097"/>
                      <a:pt x="43685" y="21848"/>
                    </a:cubicBezTo>
                    <a:cubicBezTo>
                      <a:pt x="44042" y="28349"/>
                      <a:pt x="42196" y="33981"/>
                      <a:pt x="38470" y="37695"/>
                    </a:cubicBezTo>
                    <a:cubicBezTo>
                      <a:pt x="35144" y="41021"/>
                      <a:pt x="30526" y="42702"/>
                      <a:pt x="24722" y="42702"/>
                    </a:cubicBezTo>
                    <a:cubicBezTo>
                      <a:pt x="24126" y="42702"/>
                      <a:pt x="23517" y="42684"/>
                      <a:pt x="22896" y="42648"/>
                    </a:cubicBezTo>
                    <a:cubicBezTo>
                      <a:pt x="11728" y="42005"/>
                      <a:pt x="2977" y="33290"/>
                      <a:pt x="2977" y="22813"/>
                    </a:cubicBezTo>
                    <a:cubicBezTo>
                      <a:pt x="2977" y="11883"/>
                      <a:pt x="11871" y="2977"/>
                      <a:pt x="22801" y="2977"/>
                    </a:cubicBezTo>
                    <a:close/>
                    <a:moveTo>
                      <a:pt x="22801" y="0"/>
                    </a:moveTo>
                    <a:cubicBezTo>
                      <a:pt x="10228" y="0"/>
                      <a:pt x="0" y="10228"/>
                      <a:pt x="0" y="22801"/>
                    </a:cubicBezTo>
                    <a:cubicBezTo>
                      <a:pt x="0" y="28789"/>
                      <a:pt x="2441" y="34433"/>
                      <a:pt x="6882" y="38707"/>
                    </a:cubicBezTo>
                    <a:cubicBezTo>
                      <a:pt x="11169" y="42827"/>
                      <a:pt x="16788" y="45280"/>
                      <a:pt x="22718" y="45613"/>
                    </a:cubicBezTo>
                    <a:cubicBezTo>
                      <a:pt x="23372" y="45649"/>
                      <a:pt x="24015" y="45672"/>
                      <a:pt x="24658" y="45672"/>
                    </a:cubicBezTo>
                    <a:cubicBezTo>
                      <a:pt x="31231" y="45672"/>
                      <a:pt x="36707" y="43660"/>
                      <a:pt x="40577" y="39803"/>
                    </a:cubicBezTo>
                    <a:cubicBezTo>
                      <a:pt x="44911" y="35481"/>
                      <a:pt x="47066" y="29039"/>
                      <a:pt x="46661" y="21681"/>
                    </a:cubicBezTo>
                    <a:cubicBezTo>
                      <a:pt x="46340" y="15693"/>
                      <a:pt x="43637" y="10085"/>
                      <a:pt x="39148" y="6096"/>
                    </a:cubicBezTo>
                    <a:cubicBezTo>
                      <a:pt x="34731" y="2167"/>
                      <a:pt x="28921" y="0"/>
                      <a:pt x="22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9"/>
              <p:cNvSpPr/>
              <p:nvPr/>
            </p:nvSpPr>
            <p:spPr>
              <a:xfrm>
                <a:off x="2752425" y="1328875"/>
                <a:ext cx="702175" cy="389350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5574" extrusionOk="0">
                    <a:moveTo>
                      <a:pt x="7787" y="0"/>
                    </a:moveTo>
                    <a:cubicBezTo>
                      <a:pt x="1191" y="0"/>
                      <a:pt x="0" y="3501"/>
                      <a:pt x="0" y="7787"/>
                    </a:cubicBezTo>
                    <a:cubicBezTo>
                      <a:pt x="12" y="12073"/>
                      <a:pt x="3489" y="15550"/>
                      <a:pt x="7787" y="15573"/>
                    </a:cubicBezTo>
                    <a:lnTo>
                      <a:pt x="20300" y="15573"/>
                    </a:lnTo>
                    <a:cubicBezTo>
                      <a:pt x="24598" y="15550"/>
                      <a:pt x="28075" y="12073"/>
                      <a:pt x="28087" y="7787"/>
                    </a:cubicBezTo>
                    <a:cubicBezTo>
                      <a:pt x="28075" y="3489"/>
                      <a:pt x="24598" y="12"/>
                      <a:pt x="20300" y="0"/>
                    </a:cubicBezTo>
                    <a:close/>
                  </a:path>
                </a:pathLst>
              </a:custGeom>
              <a:solidFill>
                <a:srgbClr val="B4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9"/>
              <p:cNvSpPr/>
              <p:nvPr/>
            </p:nvSpPr>
            <p:spPr>
              <a:xfrm>
                <a:off x="2715200" y="1291650"/>
                <a:ext cx="7796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31184" h="18552" extrusionOk="0">
                    <a:moveTo>
                      <a:pt x="21876" y="2977"/>
                    </a:moveTo>
                    <a:cubicBezTo>
                      <a:pt x="25349" y="2977"/>
                      <a:pt x="28183" y="5793"/>
                      <a:pt x="28183" y="9276"/>
                    </a:cubicBezTo>
                    <a:cubicBezTo>
                      <a:pt x="28183" y="12759"/>
                      <a:pt x="25349" y="15575"/>
                      <a:pt x="21876" y="15575"/>
                    </a:cubicBezTo>
                    <a:cubicBezTo>
                      <a:pt x="21847" y="15575"/>
                      <a:pt x="21818" y="15575"/>
                      <a:pt x="21789" y="15574"/>
                    </a:cubicBezTo>
                    <a:lnTo>
                      <a:pt x="9264" y="15574"/>
                    </a:lnTo>
                    <a:cubicBezTo>
                      <a:pt x="5787" y="15562"/>
                      <a:pt x="2977" y="12752"/>
                      <a:pt x="2977" y="9276"/>
                    </a:cubicBezTo>
                    <a:cubicBezTo>
                      <a:pt x="2977" y="7097"/>
                      <a:pt x="3323" y="5644"/>
                      <a:pt x="4061" y="4704"/>
                    </a:cubicBezTo>
                    <a:cubicBezTo>
                      <a:pt x="4990" y="3549"/>
                      <a:pt x="6692" y="2977"/>
                      <a:pt x="9276" y="2977"/>
                    </a:cubicBezTo>
                    <a:lnTo>
                      <a:pt x="21789" y="2977"/>
                    </a:lnTo>
                    <a:cubicBezTo>
                      <a:pt x="21818" y="2977"/>
                      <a:pt x="21847" y="2977"/>
                      <a:pt x="21876" y="2977"/>
                    </a:cubicBezTo>
                    <a:close/>
                    <a:moveTo>
                      <a:pt x="21899" y="0"/>
                    </a:moveTo>
                    <a:cubicBezTo>
                      <a:pt x="21862" y="0"/>
                      <a:pt x="21826" y="0"/>
                      <a:pt x="21789" y="1"/>
                    </a:cubicBezTo>
                    <a:lnTo>
                      <a:pt x="9276" y="1"/>
                    </a:lnTo>
                    <a:cubicBezTo>
                      <a:pt x="965" y="1"/>
                      <a:pt x="1" y="5299"/>
                      <a:pt x="1" y="9276"/>
                    </a:cubicBezTo>
                    <a:cubicBezTo>
                      <a:pt x="13" y="14395"/>
                      <a:pt x="4156" y="18539"/>
                      <a:pt x="9276" y="18551"/>
                    </a:cubicBezTo>
                    <a:lnTo>
                      <a:pt x="21789" y="18551"/>
                    </a:lnTo>
                    <a:cubicBezTo>
                      <a:pt x="21826" y="18551"/>
                      <a:pt x="21862" y="18551"/>
                      <a:pt x="21899" y="18551"/>
                    </a:cubicBezTo>
                    <a:cubicBezTo>
                      <a:pt x="27016" y="18551"/>
                      <a:pt x="31183" y="14407"/>
                      <a:pt x="31183" y="9276"/>
                    </a:cubicBezTo>
                    <a:cubicBezTo>
                      <a:pt x="31183" y="4145"/>
                      <a:pt x="27016" y="0"/>
                      <a:pt x="21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2" name="Google Shape;292;p39"/>
          <p:cNvSpPr/>
          <p:nvPr/>
        </p:nvSpPr>
        <p:spPr>
          <a:xfrm>
            <a:off x="6505575" y="1771650"/>
            <a:ext cx="276300" cy="657300"/>
          </a:xfrm>
          <a:prstGeom prst="star4">
            <a:avLst>
              <a:gd name="adj" fmla="val 1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6849A36-F46B-417A-A72E-7204FBCCF0E3}"/>
              </a:ext>
            </a:extLst>
          </p:cNvPr>
          <p:cNvSpPr/>
          <p:nvPr/>
        </p:nvSpPr>
        <p:spPr>
          <a:xfrm>
            <a:off x="1338721" y="3364843"/>
            <a:ext cx="182880" cy="139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B75D0E-39D9-4945-BBD1-350F55E71374}"/>
              </a:ext>
            </a:extLst>
          </p:cNvPr>
          <p:cNvSpPr/>
          <p:nvPr/>
        </p:nvSpPr>
        <p:spPr>
          <a:xfrm>
            <a:off x="1338721" y="3826160"/>
            <a:ext cx="182880" cy="139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5086E3C-9455-4E2F-8524-990E68885E99}"/>
              </a:ext>
            </a:extLst>
          </p:cNvPr>
          <p:cNvSpPr/>
          <p:nvPr/>
        </p:nvSpPr>
        <p:spPr>
          <a:xfrm>
            <a:off x="5455919" y="3459453"/>
            <a:ext cx="182880" cy="139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89A4F25-F369-48F1-8BFC-FFAFEC7AA1A1}"/>
              </a:ext>
            </a:extLst>
          </p:cNvPr>
          <p:cNvSpPr/>
          <p:nvPr/>
        </p:nvSpPr>
        <p:spPr>
          <a:xfrm>
            <a:off x="5455919" y="3833454"/>
            <a:ext cx="182880" cy="139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highlight>
                  <a:srgbClr val="081D32"/>
                </a:highlight>
              </a:rPr>
              <a:t>Suggestions</a:t>
            </a:r>
          </a:p>
        </p:txBody>
      </p:sp>
      <p:sp>
        <p:nvSpPr>
          <p:cNvPr id="362" name="Google Shape;362;p42"/>
          <p:cNvSpPr txBox="1">
            <a:spLocks noGrp="1"/>
          </p:cNvSpPr>
          <p:nvPr>
            <p:ph type="subTitle" idx="1"/>
          </p:nvPr>
        </p:nvSpPr>
        <p:spPr>
          <a:xfrm>
            <a:off x="711023" y="1858101"/>
            <a:ext cx="1656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tx2"/>
                </a:solidFill>
              </a:rPr>
              <a:t>New state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When snake perform action and get reward</a:t>
            </a:r>
          </a:p>
        </p:txBody>
      </p:sp>
      <p:sp>
        <p:nvSpPr>
          <p:cNvPr id="363" name="Google Shape;363;p42"/>
          <p:cNvSpPr txBox="1">
            <a:spLocks noGrp="1"/>
          </p:cNvSpPr>
          <p:nvPr>
            <p:ph type="subTitle" idx="2"/>
          </p:nvPr>
        </p:nvSpPr>
        <p:spPr>
          <a:xfrm>
            <a:off x="6573116" y="1917663"/>
            <a:ext cx="2147111" cy="86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tx2"/>
                </a:solidFill>
              </a:rPr>
              <a:t>Calculate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All the probabilities of cells in that state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lang="en-US"/>
          </a:p>
        </p:txBody>
      </p:sp>
      <p:sp>
        <p:nvSpPr>
          <p:cNvPr id="364" name="Google Shape;364;p42"/>
          <p:cNvSpPr txBox="1">
            <a:spLocks noGrp="1"/>
          </p:cNvSpPr>
          <p:nvPr>
            <p:ph type="subTitle" idx="3"/>
          </p:nvPr>
        </p:nvSpPr>
        <p:spPr>
          <a:xfrm>
            <a:off x="340157" y="3681038"/>
            <a:ext cx="2321219" cy="99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tx2"/>
                </a:solidFill>
              </a:rPr>
              <a:t>Next state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Giving probabilities in each cell so snake can take a peek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lang="en-US"/>
          </a:p>
        </p:txBody>
      </p:sp>
      <p:sp>
        <p:nvSpPr>
          <p:cNvPr id="365" name="Google Shape;365;p42"/>
          <p:cNvSpPr txBox="1">
            <a:spLocks noGrp="1"/>
          </p:cNvSpPr>
          <p:nvPr>
            <p:ph type="subTitle" idx="4"/>
          </p:nvPr>
        </p:nvSpPr>
        <p:spPr>
          <a:xfrm>
            <a:off x="6438432" y="3642791"/>
            <a:ext cx="2442388" cy="99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tx2"/>
                </a:solidFill>
              </a:rPr>
              <a:t>Act like GPS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Snake will have to follow the path that has the highest probabilities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lang="en-US"/>
          </a:p>
        </p:txBody>
      </p:sp>
      <p:sp>
        <p:nvSpPr>
          <p:cNvPr id="366" name="Google Shape;366;p42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868890" cy="40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Objective: To make better model</a:t>
            </a:r>
            <a:endParaRPr/>
          </a:p>
        </p:txBody>
      </p:sp>
      <p:grpSp>
        <p:nvGrpSpPr>
          <p:cNvPr id="367" name="Google Shape;367;p42"/>
          <p:cNvGrpSpPr/>
          <p:nvPr/>
        </p:nvGrpSpPr>
        <p:grpSpPr>
          <a:xfrm>
            <a:off x="1369406" y="1518843"/>
            <a:ext cx="339253" cy="339253"/>
            <a:chOff x="1492675" y="4992125"/>
            <a:chExt cx="481825" cy="481825"/>
          </a:xfrm>
        </p:grpSpPr>
        <p:sp>
          <p:nvSpPr>
            <p:cNvPr id="368" name="Google Shape;368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42"/>
          <p:cNvGrpSpPr/>
          <p:nvPr/>
        </p:nvGrpSpPr>
        <p:grpSpPr>
          <a:xfrm>
            <a:off x="1326325" y="3327423"/>
            <a:ext cx="355557" cy="353615"/>
            <a:chOff x="-34406325" y="3919600"/>
            <a:chExt cx="293025" cy="291425"/>
          </a:xfrm>
        </p:grpSpPr>
        <p:sp>
          <p:nvSpPr>
            <p:cNvPr id="371" name="Google Shape;371;p42"/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2"/>
          <p:cNvSpPr/>
          <p:nvPr/>
        </p:nvSpPr>
        <p:spPr>
          <a:xfrm>
            <a:off x="7450924" y="1518843"/>
            <a:ext cx="316631" cy="339253"/>
          </a:xfrm>
          <a:custGeom>
            <a:avLst/>
            <a:gdLst/>
            <a:ahLst/>
            <a:cxnLst/>
            <a:rect l="l" t="t" r="r" b="b"/>
            <a:pathLst>
              <a:path w="10146" h="10870" extrusionOk="0">
                <a:moveTo>
                  <a:pt x="5357" y="1"/>
                </a:moveTo>
                <a:cubicBezTo>
                  <a:pt x="5010" y="1"/>
                  <a:pt x="4727" y="253"/>
                  <a:pt x="4727" y="631"/>
                </a:cubicBezTo>
                <a:lnTo>
                  <a:pt x="4727" y="5388"/>
                </a:lnTo>
                <a:cubicBezTo>
                  <a:pt x="4727" y="5640"/>
                  <a:pt x="4537" y="5797"/>
                  <a:pt x="4317" y="5797"/>
                </a:cubicBezTo>
                <a:cubicBezTo>
                  <a:pt x="4128" y="5797"/>
                  <a:pt x="3907" y="5577"/>
                  <a:pt x="3907" y="5388"/>
                </a:cubicBezTo>
                <a:lnTo>
                  <a:pt x="3907" y="1450"/>
                </a:lnTo>
                <a:cubicBezTo>
                  <a:pt x="3907" y="1103"/>
                  <a:pt x="3624" y="820"/>
                  <a:pt x="3277" y="820"/>
                </a:cubicBezTo>
                <a:cubicBezTo>
                  <a:pt x="2931" y="820"/>
                  <a:pt x="2647" y="1103"/>
                  <a:pt x="2647" y="1450"/>
                </a:cubicBezTo>
                <a:lnTo>
                  <a:pt x="2647" y="7940"/>
                </a:lnTo>
                <a:lnTo>
                  <a:pt x="1576" y="6900"/>
                </a:lnTo>
                <a:cubicBezTo>
                  <a:pt x="1416" y="6740"/>
                  <a:pt x="1176" y="6640"/>
                  <a:pt x="935" y="6640"/>
                </a:cubicBezTo>
                <a:cubicBezTo>
                  <a:pt x="748" y="6640"/>
                  <a:pt x="561" y="6700"/>
                  <a:pt x="410" y="6837"/>
                </a:cubicBezTo>
                <a:cubicBezTo>
                  <a:pt x="95" y="7121"/>
                  <a:pt x="1" y="7625"/>
                  <a:pt x="284" y="7971"/>
                </a:cubicBezTo>
                <a:lnTo>
                  <a:pt x="1734" y="10208"/>
                </a:lnTo>
                <a:cubicBezTo>
                  <a:pt x="2049" y="10618"/>
                  <a:pt x="2521" y="10870"/>
                  <a:pt x="3088" y="10870"/>
                </a:cubicBezTo>
                <a:lnTo>
                  <a:pt x="8035" y="10870"/>
                </a:lnTo>
                <a:cubicBezTo>
                  <a:pt x="9169" y="10870"/>
                  <a:pt x="10114" y="9925"/>
                  <a:pt x="10114" y="8759"/>
                </a:cubicBezTo>
                <a:lnTo>
                  <a:pt x="10114" y="4002"/>
                </a:lnTo>
                <a:cubicBezTo>
                  <a:pt x="10145" y="3592"/>
                  <a:pt x="9893" y="3309"/>
                  <a:pt x="9515" y="3309"/>
                </a:cubicBezTo>
                <a:cubicBezTo>
                  <a:pt x="9169" y="3309"/>
                  <a:pt x="8885" y="3592"/>
                  <a:pt x="8885" y="3939"/>
                </a:cubicBezTo>
                <a:lnTo>
                  <a:pt x="8885" y="5388"/>
                </a:lnTo>
                <a:cubicBezTo>
                  <a:pt x="8885" y="5640"/>
                  <a:pt x="8696" y="5797"/>
                  <a:pt x="8507" y="5797"/>
                </a:cubicBezTo>
                <a:cubicBezTo>
                  <a:pt x="8255" y="5797"/>
                  <a:pt x="8066" y="5577"/>
                  <a:pt x="8066" y="5388"/>
                </a:cubicBezTo>
                <a:lnTo>
                  <a:pt x="8066" y="1450"/>
                </a:lnTo>
                <a:cubicBezTo>
                  <a:pt x="8066" y="1103"/>
                  <a:pt x="7782" y="820"/>
                  <a:pt x="7436" y="820"/>
                </a:cubicBezTo>
                <a:cubicBezTo>
                  <a:pt x="7089" y="820"/>
                  <a:pt x="6806" y="1103"/>
                  <a:pt x="6806" y="1450"/>
                </a:cubicBezTo>
                <a:lnTo>
                  <a:pt x="6806" y="5388"/>
                </a:lnTo>
                <a:cubicBezTo>
                  <a:pt x="6806" y="5640"/>
                  <a:pt x="6617" y="5797"/>
                  <a:pt x="6428" y="5797"/>
                </a:cubicBezTo>
                <a:cubicBezTo>
                  <a:pt x="6176" y="5797"/>
                  <a:pt x="5987" y="5577"/>
                  <a:pt x="5987" y="5388"/>
                </a:cubicBezTo>
                <a:lnTo>
                  <a:pt x="5987" y="631"/>
                </a:lnTo>
                <a:cubicBezTo>
                  <a:pt x="5987" y="284"/>
                  <a:pt x="5703" y="1"/>
                  <a:pt x="53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42"/>
          <p:cNvGrpSpPr/>
          <p:nvPr/>
        </p:nvGrpSpPr>
        <p:grpSpPr>
          <a:xfrm>
            <a:off x="7468767" y="3327423"/>
            <a:ext cx="363316" cy="315437"/>
            <a:chOff x="6218300" y="4416175"/>
            <a:chExt cx="516000" cy="448000"/>
          </a:xfrm>
        </p:grpSpPr>
        <p:sp>
          <p:nvSpPr>
            <p:cNvPr id="380" name="Google Shape;380;p42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42"/>
          <p:cNvGrpSpPr/>
          <p:nvPr/>
        </p:nvGrpSpPr>
        <p:grpSpPr>
          <a:xfrm>
            <a:off x="4089429" y="2427573"/>
            <a:ext cx="998976" cy="1452087"/>
            <a:chOff x="2446425" y="1033300"/>
            <a:chExt cx="1176650" cy="1710350"/>
          </a:xfrm>
        </p:grpSpPr>
        <p:sp>
          <p:nvSpPr>
            <p:cNvPr id="384" name="Google Shape;384;p42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42"/>
          <p:cNvGrpSpPr/>
          <p:nvPr/>
        </p:nvGrpSpPr>
        <p:grpSpPr>
          <a:xfrm>
            <a:off x="3121534" y="2377986"/>
            <a:ext cx="851071" cy="1237096"/>
            <a:chOff x="2446425" y="1033300"/>
            <a:chExt cx="1176650" cy="1710350"/>
          </a:xfrm>
        </p:grpSpPr>
        <p:sp>
          <p:nvSpPr>
            <p:cNvPr id="391" name="Google Shape;391;p42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42"/>
          <p:cNvGrpSpPr/>
          <p:nvPr/>
        </p:nvGrpSpPr>
        <p:grpSpPr>
          <a:xfrm flipH="1">
            <a:off x="5205219" y="2377986"/>
            <a:ext cx="851071" cy="1237096"/>
            <a:chOff x="2446425" y="1033300"/>
            <a:chExt cx="1176650" cy="1710350"/>
          </a:xfrm>
        </p:grpSpPr>
        <p:sp>
          <p:nvSpPr>
            <p:cNvPr id="398" name="Google Shape;398;p42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8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4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6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6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Questions ?</a:t>
            </a:r>
            <a:endParaRPr/>
          </a:p>
        </p:txBody>
      </p:sp>
      <p:grpSp>
        <p:nvGrpSpPr>
          <p:cNvPr id="2899" name="Google Shape;2899;p61"/>
          <p:cNvGrpSpPr/>
          <p:nvPr/>
        </p:nvGrpSpPr>
        <p:grpSpPr>
          <a:xfrm>
            <a:off x="3239046" y="2033425"/>
            <a:ext cx="1176650" cy="1710350"/>
            <a:chOff x="2446425" y="1033300"/>
            <a:chExt cx="1176650" cy="1710350"/>
          </a:xfrm>
        </p:grpSpPr>
        <p:sp>
          <p:nvSpPr>
            <p:cNvPr id="2900" name="Google Shape;2900;p61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61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61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61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61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rgbClr val="B4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61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6" name="Google Shape;2906;p61"/>
          <p:cNvGrpSpPr/>
          <p:nvPr/>
        </p:nvGrpSpPr>
        <p:grpSpPr>
          <a:xfrm>
            <a:off x="991638" y="2032700"/>
            <a:ext cx="1587425" cy="1732200"/>
            <a:chOff x="587275" y="1794575"/>
            <a:chExt cx="1587425" cy="1732200"/>
          </a:xfrm>
        </p:grpSpPr>
        <p:sp>
          <p:nvSpPr>
            <p:cNvPr id="2907" name="Google Shape;2907;p61"/>
            <p:cNvSpPr/>
            <p:nvPr/>
          </p:nvSpPr>
          <p:spPr>
            <a:xfrm>
              <a:off x="789075" y="2044125"/>
              <a:ext cx="1344825" cy="1445575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61"/>
            <p:cNvSpPr/>
            <p:nvPr/>
          </p:nvSpPr>
          <p:spPr>
            <a:xfrm>
              <a:off x="777475" y="2006925"/>
              <a:ext cx="1397225" cy="1519850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61"/>
            <p:cNvSpPr/>
            <p:nvPr/>
          </p:nvSpPr>
          <p:spPr>
            <a:xfrm>
              <a:off x="629225" y="1831875"/>
              <a:ext cx="1252275" cy="1056100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61"/>
            <p:cNvSpPr/>
            <p:nvPr/>
          </p:nvSpPr>
          <p:spPr>
            <a:xfrm>
              <a:off x="587275" y="1794575"/>
              <a:ext cx="1259700" cy="1130650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61"/>
            <p:cNvSpPr/>
            <p:nvPr/>
          </p:nvSpPr>
          <p:spPr>
            <a:xfrm>
              <a:off x="962900" y="1929800"/>
              <a:ext cx="735825" cy="532425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rgbClr val="B4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61"/>
            <p:cNvSpPr/>
            <p:nvPr/>
          </p:nvSpPr>
          <p:spPr>
            <a:xfrm>
              <a:off x="945650" y="1893800"/>
              <a:ext cx="792675" cy="605775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3" name="Google Shape;2913;p61"/>
          <p:cNvGrpSpPr/>
          <p:nvPr/>
        </p:nvGrpSpPr>
        <p:grpSpPr>
          <a:xfrm>
            <a:off x="6906063" y="2610875"/>
            <a:ext cx="1246300" cy="1045075"/>
            <a:chOff x="5882575" y="2372750"/>
            <a:chExt cx="1246300" cy="1045075"/>
          </a:xfrm>
        </p:grpSpPr>
        <p:sp>
          <p:nvSpPr>
            <p:cNvPr id="2914" name="Google Shape;2914;p61"/>
            <p:cNvSpPr/>
            <p:nvPr/>
          </p:nvSpPr>
          <p:spPr>
            <a:xfrm>
              <a:off x="6308525" y="2778025"/>
              <a:ext cx="777500" cy="557475"/>
            </a:xfrm>
            <a:custGeom>
              <a:avLst/>
              <a:gdLst/>
              <a:ahLst/>
              <a:cxnLst/>
              <a:rect l="l" t="t" r="r" b="b"/>
              <a:pathLst>
                <a:path w="31100" h="22299" extrusionOk="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rgbClr val="C6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61"/>
            <p:cNvSpPr/>
            <p:nvPr/>
          </p:nvSpPr>
          <p:spPr>
            <a:xfrm>
              <a:off x="6279950" y="2741075"/>
              <a:ext cx="848925" cy="631525"/>
            </a:xfrm>
            <a:custGeom>
              <a:avLst/>
              <a:gdLst/>
              <a:ahLst/>
              <a:cxnLst/>
              <a:rect l="l" t="t" r="r" b="b"/>
              <a:pathLst>
                <a:path w="33957" h="25261" extrusionOk="0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61"/>
            <p:cNvSpPr/>
            <p:nvPr/>
          </p:nvSpPr>
          <p:spPr>
            <a:xfrm>
              <a:off x="6074850" y="2409825"/>
              <a:ext cx="859950" cy="599800"/>
            </a:xfrm>
            <a:custGeom>
              <a:avLst/>
              <a:gdLst/>
              <a:ahLst/>
              <a:cxnLst/>
              <a:rect l="l" t="t" r="r" b="b"/>
              <a:pathLst>
                <a:path w="34398" h="23992" extrusionOk="0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rgbClr val="C6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61"/>
            <p:cNvSpPr/>
            <p:nvPr/>
          </p:nvSpPr>
          <p:spPr>
            <a:xfrm>
              <a:off x="6058175" y="2372750"/>
              <a:ext cx="919500" cy="674200"/>
            </a:xfrm>
            <a:custGeom>
              <a:avLst/>
              <a:gdLst/>
              <a:ahLst/>
              <a:cxnLst/>
              <a:rect l="l" t="t" r="r" b="b"/>
              <a:pathLst>
                <a:path w="36780" h="26968" extrusionOk="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61"/>
            <p:cNvSpPr/>
            <p:nvPr/>
          </p:nvSpPr>
          <p:spPr>
            <a:xfrm>
              <a:off x="5915300" y="2633575"/>
              <a:ext cx="883175" cy="747250"/>
            </a:xfrm>
            <a:custGeom>
              <a:avLst/>
              <a:gdLst/>
              <a:ahLst/>
              <a:cxnLst/>
              <a:rect l="l" t="t" r="r" b="b"/>
              <a:pathLst>
                <a:path w="35327" h="29890" extrusionOk="0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rgbClr val="C6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61"/>
            <p:cNvSpPr/>
            <p:nvPr/>
          </p:nvSpPr>
          <p:spPr>
            <a:xfrm>
              <a:off x="5882575" y="2596325"/>
              <a:ext cx="948950" cy="821500"/>
            </a:xfrm>
            <a:custGeom>
              <a:avLst/>
              <a:gdLst/>
              <a:ahLst/>
              <a:cxnLst/>
              <a:rect l="l" t="t" r="r" b="b"/>
              <a:pathLst>
                <a:path w="37958" h="32860" extrusionOk="0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61"/>
            <p:cNvSpPr/>
            <p:nvPr/>
          </p:nvSpPr>
          <p:spPr>
            <a:xfrm>
              <a:off x="6102825" y="2792425"/>
              <a:ext cx="507825" cy="429550"/>
            </a:xfrm>
            <a:custGeom>
              <a:avLst/>
              <a:gdLst/>
              <a:ahLst/>
              <a:cxnLst/>
              <a:rect l="l" t="t" r="r" b="b"/>
              <a:pathLst>
                <a:path w="20313" h="17182" extrusionOk="0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61"/>
            <p:cNvSpPr/>
            <p:nvPr/>
          </p:nvSpPr>
          <p:spPr>
            <a:xfrm>
              <a:off x="6068300" y="2754925"/>
              <a:ext cx="577475" cy="504250"/>
            </a:xfrm>
            <a:custGeom>
              <a:avLst/>
              <a:gdLst/>
              <a:ahLst/>
              <a:cxnLst/>
              <a:rect l="l" t="t" r="r" b="b"/>
              <a:pathLst>
                <a:path w="23099" h="20170" extrusionOk="0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61"/>
            <p:cNvSpPr/>
            <p:nvPr/>
          </p:nvSpPr>
          <p:spPr>
            <a:xfrm>
              <a:off x="5964725" y="2982275"/>
              <a:ext cx="420325" cy="357275"/>
            </a:xfrm>
            <a:custGeom>
              <a:avLst/>
              <a:gdLst/>
              <a:ahLst/>
              <a:cxnLst/>
              <a:rect l="l" t="t" r="r" b="b"/>
              <a:pathLst>
                <a:path w="16813" h="14291" extrusionOk="0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61"/>
            <p:cNvSpPr/>
            <p:nvPr/>
          </p:nvSpPr>
          <p:spPr>
            <a:xfrm>
              <a:off x="5937325" y="2945125"/>
              <a:ext cx="477475" cy="431350"/>
            </a:xfrm>
            <a:custGeom>
              <a:avLst/>
              <a:gdLst/>
              <a:ahLst/>
              <a:cxnLst/>
              <a:rect l="l" t="t" r="r" b="b"/>
              <a:pathLst>
                <a:path w="19099" h="17254" extrusionOk="0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4" name="Google Shape;2924;p61"/>
          <p:cNvGrpSpPr/>
          <p:nvPr/>
        </p:nvGrpSpPr>
        <p:grpSpPr>
          <a:xfrm>
            <a:off x="5075679" y="2074800"/>
            <a:ext cx="1170400" cy="1685050"/>
            <a:chOff x="4095150" y="1836675"/>
            <a:chExt cx="1170400" cy="1685050"/>
          </a:xfrm>
        </p:grpSpPr>
        <p:sp>
          <p:nvSpPr>
            <p:cNvPr id="2925" name="Google Shape;2925;p61"/>
            <p:cNvSpPr/>
            <p:nvPr/>
          </p:nvSpPr>
          <p:spPr>
            <a:xfrm>
              <a:off x="4213025" y="2121225"/>
              <a:ext cx="934350" cy="1363300"/>
            </a:xfrm>
            <a:custGeom>
              <a:avLst/>
              <a:gdLst/>
              <a:ahLst/>
              <a:cxnLst/>
              <a:rect l="l" t="t" r="r" b="b"/>
              <a:pathLst>
                <a:path w="37374" h="54532" extrusionOk="0">
                  <a:moveTo>
                    <a:pt x="18836" y="1"/>
                  </a:moveTo>
                  <a:cubicBezTo>
                    <a:pt x="8596" y="1"/>
                    <a:pt x="0" y="8299"/>
                    <a:pt x="0" y="18539"/>
                  </a:cubicBezTo>
                  <a:lnTo>
                    <a:pt x="0" y="18681"/>
                  </a:lnTo>
                  <a:lnTo>
                    <a:pt x="0" y="18765"/>
                  </a:lnTo>
                  <a:lnTo>
                    <a:pt x="0" y="46887"/>
                  </a:lnTo>
                  <a:cubicBezTo>
                    <a:pt x="0" y="51066"/>
                    <a:pt x="3727" y="54483"/>
                    <a:pt x="7894" y="54483"/>
                  </a:cubicBezTo>
                  <a:cubicBezTo>
                    <a:pt x="12073" y="54460"/>
                    <a:pt x="15466" y="51078"/>
                    <a:pt x="15478" y="46887"/>
                  </a:cubicBezTo>
                  <a:lnTo>
                    <a:pt x="15478" y="43673"/>
                  </a:lnTo>
                  <a:cubicBezTo>
                    <a:pt x="16585" y="43875"/>
                    <a:pt x="17705" y="43976"/>
                    <a:pt x="18824" y="43976"/>
                  </a:cubicBezTo>
                  <a:cubicBezTo>
                    <a:pt x="19943" y="43976"/>
                    <a:pt x="21062" y="43875"/>
                    <a:pt x="22170" y="43673"/>
                  </a:cubicBezTo>
                  <a:lnTo>
                    <a:pt x="22170" y="46935"/>
                  </a:lnTo>
                  <a:cubicBezTo>
                    <a:pt x="22170" y="51126"/>
                    <a:pt x="25575" y="54531"/>
                    <a:pt x="29766" y="54531"/>
                  </a:cubicBezTo>
                  <a:cubicBezTo>
                    <a:pt x="33957" y="54531"/>
                    <a:pt x="37362" y="51126"/>
                    <a:pt x="37362" y="46935"/>
                  </a:cubicBezTo>
                  <a:lnTo>
                    <a:pt x="37362" y="18693"/>
                  </a:lnTo>
                  <a:cubicBezTo>
                    <a:pt x="37374" y="9728"/>
                    <a:pt x="29170" y="1"/>
                    <a:pt x="18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61"/>
            <p:cNvSpPr/>
            <p:nvPr/>
          </p:nvSpPr>
          <p:spPr>
            <a:xfrm>
              <a:off x="4176100" y="2084025"/>
              <a:ext cx="1008775" cy="1437700"/>
            </a:xfrm>
            <a:custGeom>
              <a:avLst/>
              <a:gdLst/>
              <a:ahLst/>
              <a:cxnLst/>
              <a:rect l="l" t="t" r="r" b="b"/>
              <a:pathLst>
                <a:path w="40351" h="57508" extrusionOk="0">
                  <a:moveTo>
                    <a:pt x="20313" y="2977"/>
                  </a:moveTo>
                  <a:cubicBezTo>
                    <a:pt x="29921" y="2977"/>
                    <a:pt x="37363" y="12228"/>
                    <a:pt x="37363" y="20181"/>
                  </a:cubicBezTo>
                  <a:lnTo>
                    <a:pt x="37363" y="48423"/>
                  </a:lnTo>
                  <a:cubicBezTo>
                    <a:pt x="37363" y="51792"/>
                    <a:pt x="34624" y="54531"/>
                    <a:pt x="31255" y="54531"/>
                  </a:cubicBezTo>
                  <a:cubicBezTo>
                    <a:pt x="27885" y="54531"/>
                    <a:pt x="25147" y="51792"/>
                    <a:pt x="25147" y="48423"/>
                  </a:cubicBezTo>
                  <a:lnTo>
                    <a:pt x="25147" y="43375"/>
                  </a:lnTo>
                  <a:lnTo>
                    <a:pt x="23385" y="43696"/>
                  </a:lnTo>
                  <a:cubicBezTo>
                    <a:pt x="22367" y="43881"/>
                    <a:pt x="21337" y="43973"/>
                    <a:pt x="20307" y="43973"/>
                  </a:cubicBezTo>
                  <a:cubicBezTo>
                    <a:pt x="19277" y="43973"/>
                    <a:pt x="18247" y="43881"/>
                    <a:pt x="17229" y="43696"/>
                  </a:cubicBezTo>
                  <a:lnTo>
                    <a:pt x="15479" y="43375"/>
                  </a:lnTo>
                  <a:lnTo>
                    <a:pt x="15479" y="48375"/>
                  </a:lnTo>
                  <a:cubicBezTo>
                    <a:pt x="15467" y="51745"/>
                    <a:pt x="12740" y="54471"/>
                    <a:pt x="9371" y="54483"/>
                  </a:cubicBezTo>
                  <a:cubicBezTo>
                    <a:pt x="5966" y="54483"/>
                    <a:pt x="2977" y="51626"/>
                    <a:pt x="2977" y="48375"/>
                  </a:cubicBezTo>
                  <a:lnTo>
                    <a:pt x="2977" y="20253"/>
                  </a:lnTo>
                  <a:lnTo>
                    <a:pt x="2977" y="20181"/>
                  </a:lnTo>
                  <a:lnTo>
                    <a:pt x="2977" y="20169"/>
                  </a:lnTo>
                  <a:lnTo>
                    <a:pt x="2977" y="20027"/>
                  </a:lnTo>
                  <a:cubicBezTo>
                    <a:pt x="2977" y="10621"/>
                    <a:pt x="10752" y="2977"/>
                    <a:pt x="20313" y="2977"/>
                  </a:cubicBezTo>
                  <a:close/>
                  <a:moveTo>
                    <a:pt x="20280" y="0"/>
                  </a:moveTo>
                  <a:cubicBezTo>
                    <a:pt x="14950" y="0"/>
                    <a:pt x="9825" y="2106"/>
                    <a:pt x="6025" y="5858"/>
                  </a:cubicBezTo>
                  <a:cubicBezTo>
                    <a:pt x="2144" y="9656"/>
                    <a:pt x="1" y="14681"/>
                    <a:pt x="1" y="20015"/>
                  </a:cubicBezTo>
                  <a:lnTo>
                    <a:pt x="1" y="20134"/>
                  </a:lnTo>
                  <a:lnTo>
                    <a:pt x="1" y="20157"/>
                  </a:lnTo>
                  <a:lnTo>
                    <a:pt x="1" y="20253"/>
                  </a:lnTo>
                  <a:lnTo>
                    <a:pt x="1" y="48375"/>
                  </a:lnTo>
                  <a:cubicBezTo>
                    <a:pt x="1" y="53293"/>
                    <a:pt x="4299" y="57460"/>
                    <a:pt x="9383" y="57460"/>
                  </a:cubicBezTo>
                  <a:cubicBezTo>
                    <a:pt x="14395" y="57448"/>
                    <a:pt x="18455" y="53388"/>
                    <a:pt x="18455" y="48375"/>
                  </a:cubicBezTo>
                  <a:lnTo>
                    <a:pt x="18455" y="46863"/>
                  </a:lnTo>
                  <a:cubicBezTo>
                    <a:pt x="19075" y="46923"/>
                    <a:pt x="19694" y="46952"/>
                    <a:pt x="20313" y="46952"/>
                  </a:cubicBezTo>
                  <a:cubicBezTo>
                    <a:pt x="20932" y="46952"/>
                    <a:pt x="21551" y="46923"/>
                    <a:pt x="22170" y="46863"/>
                  </a:cubicBezTo>
                  <a:lnTo>
                    <a:pt x="22170" y="48423"/>
                  </a:lnTo>
                  <a:cubicBezTo>
                    <a:pt x="22182" y="53435"/>
                    <a:pt x="26242" y="57495"/>
                    <a:pt x="31255" y="57507"/>
                  </a:cubicBezTo>
                  <a:cubicBezTo>
                    <a:pt x="36267" y="57507"/>
                    <a:pt x="40339" y="53435"/>
                    <a:pt x="40351" y="48423"/>
                  </a:cubicBezTo>
                  <a:lnTo>
                    <a:pt x="40351" y="20181"/>
                  </a:lnTo>
                  <a:cubicBezTo>
                    <a:pt x="40351" y="15359"/>
                    <a:pt x="38232" y="10359"/>
                    <a:pt x="34553" y="6453"/>
                  </a:cubicBezTo>
                  <a:cubicBezTo>
                    <a:pt x="30635" y="2286"/>
                    <a:pt x="25587" y="0"/>
                    <a:pt x="20325" y="0"/>
                  </a:cubicBezTo>
                  <a:cubicBezTo>
                    <a:pt x="20310" y="0"/>
                    <a:pt x="20295" y="0"/>
                    <a:pt x="20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61"/>
            <p:cNvSpPr/>
            <p:nvPr/>
          </p:nvSpPr>
          <p:spPr>
            <a:xfrm>
              <a:off x="4132350" y="1874175"/>
              <a:ext cx="1096000" cy="1096000"/>
            </a:xfrm>
            <a:custGeom>
              <a:avLst/>
              <a:gdLst/>
              <a:ahLst/>
              <a:cxnLst/>
              <a:rect l="l" t="t" r="r" b="b"/>
              <a:pathLst>
                <a:path w="43840" h="43840" extrusionOk="0">
                  <a:moveTo>
                    <a:pt x="21920" y="0"/>
                  </a:moveTo>
                  <a:cubicBezTo>
                    <a:pt x="9811" y="0"/>
                    <a:pt x="0" y="9811"/>
                    <a:pt x="0" y="21920"/>
                  </a:cubicBezTo>
                  <a:cubicBezTo>
                    <a:pt x="0" y="34016"/>
                    <a:pt x="9811" y="43839"/>
                    <a:pt x="21920" y="43839"/>
                  </a:cubicBezTo>
                  <a:cubicBezTo>
                    <a:pt x="34017" y="43839"/>
                    <a:pt x="43839" y="34016"/>
                    <a:pt x="43839" y="21920"/>
                  </a:cubicBezTo>
                  <a:cubicBezTo>
                    <a:pt x="43839" y="9811"/>
                    <a:pt x="34017" y="0"/>
                    <a:pt x="21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61"/>
            <p:cNvSpPr/>
            <p:nvPr/>
          </p:nvSpPr>
          <p:spPr>
            <a:xfrm>
              <a:off x="4095150" y="1836675"/>
              <a:ext cx="1170400" cy="1170700"/>
            </a:xfrm>
            <a:custGeom>
              <a:avLst/>
              <a:gdLst/>
              <a:ahLst/>
              <a:cxnLst/>
              <a:rect l="l" t="t" r="r" b="b"/>
              <a:pathLst>
                <a:path w="46816" h="46828" extrusionOk="0">
                  <a:moveTo>
                    <a:pt x="23408" y="2977"/>
                  </a:moveTo>
                  <a:cubicBezTo>
                    <a:pt x="34671" y="2977"/>
                    <a:pt x="43839" y="12145"/>
                    <a:pt x="43839" y="23420"/>
                  </a:cubicBezTo>
                  <a:cubicBezTo>
                    <a:pt x="43839" y="34683"/>
                    <a:pt x="34671" y="43851"/>
                    <a:pt x="23408" y="43851"/>
                  </a:cubicBezTo>
                  <a:cubicBezTo>
                    <a:pt x="12133" y="43851"/>
                    <a:pt x="2977" y="34683"/>
                    <a:pt x="2977" y="23420"/>
                  </a:cubicBezTo>
                  <a:cubicBezTo>
                    <a:pt x="2977" y="12145"/>
                    <a:pt x="12133" y="2977"/>
                    <a:pt x="23408" y="2977"/>
                  </a:cubicBezTo>
                  <a:close/>
                  <a:moveTo>
                    <a:pt x="23408" y="0"/>
                  </a:moveTo>
                  <a:cubicBezTo>
                    <a:pt x="10490" y="0"/>
                    <a:pt x="0" y="10513"/>
                    <a:pt x="0" y="23420"/>
                  </a:cubicBezTo>
                  <a:cubicBezTo>
                    <a:pt x="0" y="36326"/>
                    <a:pt x="10490" y="46827"/>
                    <a:pt x="23408" y="46827"/>
                  </a:cubicBezTo>
                  <a:cubicBezTo>
                    <a:pt x="36302" y="46827"/>
                    <a:pt x="46816" y="36326"/>
                    <a:pt x="46816" y="23420"/>
                  </a:cubicBezTo>
                  <a:cubicBezTo>
                    <a:pt x="46816" y="10513"/>
                    <a:pt x="36314" y="0"/>
                    <a:pt x="2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61"/>
            <p:cNvSpPr/>
            <p:nvPr/>
          </p:nvSpPr>
          <p:spPr>
            <a:xfrm>
              <a:off x="4329100" y="2127175"/>
              <a:ext cx="702200" cy="389350"/>
            </a:xfrm>
            <a:custGeom>
              <a:avLst/>
              <a:gdLst/>
              <a:ahLst/>
              <a:cxnLst/>
              <a:rect l="l" t="t" r="r" b="b"/>
              <a:pathLst>
                <a:path w="28088" h="15574" extrusionOk="0">
                  <a:moveTo>
                    <a:pt x="7787" y="1"/>
                  </a:moveTo>
                  <a:cubicBezTo>
                    <a:pt x="3477" y="1"/>
                    <a:pt x="1" y="3477"/>
                    <a:pt x="1" y="7787"/>
                  </a:cubicBezTo>
                  <a:cubicBezTo>
                    <a:pt x="1" y="12097"/>
                    <a:pt x="3477" y="15574"/>
                    <a:pt x="7787" y="15574"/>
                  </a:cubicBezTo>
                  <a:lnTo>
                    <a:pt x="20301" y="15574"/>
                  </a:lnTo>
                  <a:cubicBezTo>
                    <a:pt x="24611" y="15574"/>
                    <a:pt x="28087" y="12097"/>
                    <a:pt x="28087" y="7787"/>
                  </a:cubicBezTo>
                  <a:cubicBezTo>
                    <a:pt x="28087" y="3477"/>
                    <a:pt x="24611" y="1"/>
                    <a:pt x="20301" y="1"/>
                  </a:cubicBezTo>
                  <a:close/>
                </a:path>
              </a:pathLst>
            </a:custGeom>
            <a:solidFill>
              <a:srgbClr val="B4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61"/>
            <p:cNvSpPr/>
            <p:nvPr/>
          </p:nvSpPr>
          <p:spPr>
            <a:xfrm>
              <a:off x="4294875" y="2090250"/>
              <a:ext cx="776600" cy="463500"/>
            </a:xfrm>
            <a:custGeom>
              <a:avLst/>
              <a:gdLst/>
              <a:ahLst/>
              <a:cxnLst/>
              <a:rect l="l" t="t" r="r" b="b"/>
              <a:pathLst>
                <a:path w="31064" h="18540" extrusionOk="0">
                  <a:moveTo>
                    <a:pt x="21778" y="2977"/>
                  </a:moveTo>
                  <a:cubicBezTo>
                    <a:pt x="25241" y="2977"/>
                    <a:pt x="28063" y="5788"/>
                    <a:pt x="28063" y="9264"/>
                  </a:cubicBezTo>
                  <a:cubicBezTo>
                    <a:pt x="28063" y="12752"/>
                    <a:pt x="25241" y="15564"/>
                    <a:pt x="21778" y="15564"/>
                  </a:cubicBezTo>
                  <a:cubicBezTo>
                    <a:pt x="21742" y="15564"/>
                    <a:pt x="21706" y="15563"/>
                    <a:pt x="21670" y="15563"/>
                  </a:cubicBezTo>
                  <a:lnTo>
                    <a:pt x="9156" y="15563"/>
                  </a:lnTo>
                  <a:cubicBezTo>
                    <a:pt x="5715" y="15515"/>
                    <a:pt x="2953" y="12705"/>
                    <a:pt x="2953" y="9264"/>
                  </a:cubicBezTo>
                  <a:cubicBezTo>
                    <a:pt x="2953" y="5823"/>
                    <a:pt x="5715" y="3025"/>
                    <a:pt x="9156" y="2978"/>
                  </a:cubicBezTo>
                  <a:lnTo>
                    <a:pt x="21670" y="2978"/>
                  </a:lnTo>
                  <a:cubicBezTo>
                    <a:pt x="21706" y="2977"/>
                    <a:pt x="21742" y="2977"/>
                    <a:pt x="21778" y="2977"/>
                  </a:cubicBezTo>
                  <a:close/>
                  <a:moveTo>
                    <a:pt x="21801" y="0"/>
                  </a:moveTo>
                  <a:cubicBezTo>
                    <a:pt x="21757" y="0"/>
                    <a:pt x="21713" y="1"/>
                    <a:pt x="21670" y="1"/>
                  </a:cubicBezTo>
                  <a:lnTo>
                    <a:pt x="9156" y="1"/>
                  </a:lnTo>
                  <a:cubicBezTo>
                    <a:pt x="4072" y="61"/>
                    <a:pt x="0" y="4192"/>
                    <a:pt x="0" y="9264"/>
                  </a:cubicBezTo>
                  <a:cubicBezTo>
                    <a:pt x="0" y="14348"/>
                    <a:pt x="4072" y="18480"/>
                    <a:pt x="9156" y="18539"/>
                  </a:cubicBezTo>
                  <a:lnTo>
                    <a:pt x="21670" y="18539"/>
                  </a:lnTo>
                  <a:cubicBezTo>
                    <a:pt x="21706" y="18540"/>
                    <a:pt x="21743" y="18540"/>
                    <a:pt x="21779" y="18540"/>
                  </a:cubicBezTo>
                  <a:cubicBezTo>
                    <a:pt x="26896" y="18540"/>
                    <a:pt x="31064" y="14395"/>
                    <a:pt x="31064" y="9264"/>
                  </a:cubicBezTo>
                  <a:cubicBezTo>
                    <a:pt x="31064" y="4141"/>
                    <a:pt x="26908" y="0"/>
                    <a:pt x="21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62"/>
          <p:cNvSpPr txBox="1">
            <a:spLocks noGrp="1"/>
          </p:cNvSpPr>
          <p:nvPr>
            <p:ph type="subTitle" idx="1"/>
          </p:nvPr>
        </p:nvSpPr>
        <p:spPr>
          <a:xfrm>
            <a:off x="720000" y="1495425"/>
            <a:ext cx="7818113" cy="32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Sutton, R. S., &amp; </a:t>
            </a:r>
            <a:r>
              <a:rPr lang="en-US" err="1"/>
              <a:t>Barto</a:t>
            </a:r>
            <a:r>
              <a:rPr lang="en-US"/>
              <a:t>, A. G. (2014,2015). Reinforcement Learning: An Introduction (Second ed.). The MIT Press. </a:t>
            </a:r>
            <a:r>
              <a:rPr lang="en-US" err="1"/>
              <a:t>doi:https</a:t>
            </a:r>
            <a:r>
              <a:rPr lang="en-US"/>
              <a:t>://web.stanford.edu/class/psych209/Readings/SuttonBartoIPRLBook2ndEd.pdf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MANCHO, R. (2019, June 20). Implementation of the Environment of a Practical Work in a Computational Intelligence Course. Retrieved April 10, 2021, from https://upcommons.upc.edu/bitstream/handle/2117/168130/145703.pdf?sequence=1&amp;isAllowed=y </a:t>
            </a:r>
            <a:endParaRPr/>
          </a:p>
        </p:txBody>
      </p:sp>
      <p:sp>
        <p:nvSpPr>
          <p:cNvPr id="2936" name="Google Shape;2936;p6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94850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4907013" y="17828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4907013" y="31889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94848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1"/>
          </p:nvPr>
        </p:nvSpPr>
        <p:spPr>
          <a:xfrm>
            <a:off x="1816028" y="1751784"/>
            <a:ext cx="2812431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US"/>
              <a:t>Part 1 : Introduction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2"/>
          </p:nvPr>
        </p:nvSpPr>
        <p:spPr>
          <a:xfrm>
            <a:off x="5765400" y="1688525"/>
            <a:ext cx="2658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US"/>
              <a:t>Data Processing &amp; Modeling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endParaRPr lang="en-US">
              <a:highlight>
                <a:schemeClr val="dk1"/>
              </a:highlight>
            </a:endParaRPr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3"/>
          </p:nvPr>
        </p:nvSpPr>
        <p:spPr>
          <a:xfrm>
            <a:off x="5765400" y="2142684"/>
            <a:ext cx="2620500" cy="68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err="1">
                <a:highlight>
                  <a:schemeClr val="dk1"/>
                </a:highlight>
              </a:rPr>
              <a:t>Pokemon</a:t>
            </a:r>
            <a:r>
              <a:rPr lang="en-US">
                <a:highlight>
                  <a:schemeClr val="dk1"/>
                </a:highlight>
              </a:rPr>
              <a:t> Image Classification</a:t>
            </a:r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4"/>
          </p:nvPr>
        </p:nvSpPr>
        <p:spPr>
          <a:xfrm>
            <a:off x="1816029" y="2060521"/>
            <a:ext cx="265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highlight>
                  <a:schemeClr val="dk1"/>
                </a:highlight>
              </a:rPr>
              <a:t>Convolutional Neural Network</a:t>
            </a:r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5"/>
          </p:nvPr>
        </p:nvSpPr>
        <p:spPr>
          <a:xfrm>
            <a:off x="1816029" y="3220355"/>
            <a:ext cx="2853344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US"/>
              <a:t>Part 2 : Introduction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6"/>
          </p:nvPr>
        </p:nvSpPr>
        <p:spPr>
          <a:xfrm>
            <a:off x="5765400" y="3246379"/>
            <a:ext cx="2430099" cy="37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Suggestions</a:t>
            </a:r>
            <a:endParaRPr lang="ko-KR" altLang="en-US"/>
          </a:p>
        </p:txBody>
      </p:sp>
      <p:sp>
        <p:nvSpPr>
          <p:cNvPr id="261" name="Google Shape;261;p38"/>
          <p:cNvSpPr txBox="1">
            <a:spLocks noGrp="1"/>
          </p:cNvSpPr>
          <p:nvPr>
            <p:ph type="subTitle" idx="7"/>
          </p:nvPr>
        </p:nvSpPr>
        <p:spPr>
          <a:xfrm>
            <a:off x="5765400" y="3619899"/>
            <a:ext cx="265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highlight>
                  <a:schemeClr val="dk1"/>
                </a:highlight>
              </a:rPr>
              <a:t>Snake Game</a:t>
            </a:r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8"/>
          </p:nvPr>
        </p:nvSpPr>
        <p:spPr>
          <a:xfrm>
            <a:off x="1816029" y="3611255"/>
            <a:ext cx="2853344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highlight>
                  <a:schemeClr val="dk1"/>
                </a:highlight>
              </a:rPr>
              <a:t>Reinforcement Learning</a:t>
            </a:r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 idx="9"/>
          </p:nvPr>
        </p:nvSpPr>
        <p:spPr>
          <a:xfrm>
            <a:off x="948501" y="191515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title" idx="13"/>
          </p:nvPr>
        </p:nvSpPr>
        <p:spPr>
          <a:xfrm>
            <a:off x="4907014" y="191780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title" idx="14"/>
          </p:nvPr>
        </p:nvSpPr>
        <p:spPr>
          <a:xfrm>
            <a:off x="948501" y="330580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title" idx="15"/>
          </p:nvPr>
        </p:nvSpPr>
        <p:spPr>
          <a:xfrm>
            <a:off x="4907014" y="3308400"/>
            <a:ext cx="81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8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POKEMON</a:t>
            </a:r>
            <a:endParaRPr/>
          </a:p>
        </p:txBody>
      </p:sp>
      <p:sp>
        <p:nvSpPr>
          <p:cNvPr id="740" name="Google Shape;740;p48"/>
          <p:cNvSpPr txBox="1">
            <a:spLocks noGrp="1"/>
          </p:cNvSpPr>
          <p:nvPr>
            <p:ph type="subTitle" idx="1"/>
          </p:nvPr>
        </p:nvSpPr>
        <p:spPr>
          <a:xfrm>
            <a:off x="2712166" y="2998364"/>
            <a:ext cx="3719668" cy="66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Convolutional Neural Network</a:t>
            </a:r>
          </a:p>
        </p:txBody>
      </p:sp>
      <p:sp>
        <p:nvSpPr>
          <p:cNvPr id="741" name="Google Shape;741;p48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42" name="Google Shape;742;p48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743" name="Google Shape;743;p4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4108634" y="4268950"/>
            <a:ext cx="926731" cy="1011249"/>
            <a:chOff x="5316699" y="4268950"/>
            <a:chExt cx="926731" cy="1011249"/>
          </a:xfrm>
        </p:grpSpPr>
        <p:sp>
          <p:nvSpPr>
            <p:cNvPr id="750" name="Google Shape;750;p48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Google Shape;756;p48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757" name="Google Shape;757;p48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8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764" name="Google Shape;764;p48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771" name="Google Shape;771;p48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48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778" name="Google Shape;778;p48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48"/>
          <p:cNvGrpSpPr/>
          <p:nvPr/>
        </p:nvGrpSpPr>
        <p:grpSpPr>
          <a:xfrm flipH="1">
            <a:off x="7902048" y="3792485"/>
            <a:ext cx="521962" cy="758711"/>
            <a:chOff x="2446425" y="1033300"/>
            <a:chExt cx="1176650" cy="1710350"/>
          </a:xfrm>
        </p:grpSpPr>
        <p:sp>
          <p:nvSpPr>
            <p:cNvPr id="785" name="Google Shape;785;p48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740;p48">
            <a:extLst>
              <a:ext uri="{FF2B5EF4-FFF2-40B4-BE49-F238E27FC236}">
                <a16:creationId xmlns:a16="http://schemas.microsoft.com/office/drawing/2014/main" id="{071226EB-71AA-4C43-8B26-0BDA94CDA05A}"/>
              </a:ext>
            </a:extLst>
          </p:cNvPr>
          <p:cNvSpPr txBox="1">
            <a:spLocks/>
          </p:cNvSpPr>
          <p:nvPr/>
        </p:nvSpPr>
        <p:spPr>
          <a:xfrm>
            <a:off x="1248889" y="3437111"/>
            <a:ext cx="7104018" cy="83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600">
                <a:highlight>
                  <a:srgbClr val="081D32"/>
                </a:highlight>
              </a:rPr>
              <a:t>GOAL : Build deep learning model to predict first generation of </a:t>
            </a:r>
            <a:r>
              <a:rPr lang="en-US" sz="1600" err="1">
                <a:highlight>
                  <a:srgbClr val="081D32"/>
                </a:highlight>
              </a:rPr>
              <a:t>Pokémon</a:t>
            </a:r>
            <a:r>
              <a:rPr lang="en-US" sz="1600">
                <a:highlight>
                  <a:srgbClr val="081D32"/>
                </a:highlight>
              </a:rPr>
              <a:t> name from the pictures</a:t>
            </a:r>
          </a:p>
          <a:p>
            <a:pPr marL="0" indent="0">
              <a:spcAft>
                <a:spcPts val="1600"/>
              </a:spcAft>
            </a:pPr>
            <a:endParaRPr lang="en-US" sz="1600">
              <a:highlight>
                <a:srgbClr val="081D3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54"/>
          <p:cNvSpPr txBox="1">
            <a:spLocks noGrp="1"/>
          </p:cNvSpPr>
          <p:nvPr>
            <p:ph type="title"/>
          </p:nvPr>
        </p:nvSpPr>
        <p:spPr>
          <a:xfrm>
            <a:off x="1532324" y="272574"/>
            <a:ext cx="5380540" cy="6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4400" err="1"/>
              <a:t>Pokemon</a:t>
            </a:r>
            <a:r>
              <a:rPr lang="en-US" altLang="ko-KR" sz="4400"/>
              <a:t> Friends</a:t>
            </a:r>
            <a:endParaRPr lang="ko-KR" altLang="en-US" sz="4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7400D4-2264-46D5-9A47-149F98749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762" y="1235969"/>
            <a:ext cx="1234409" cy="1256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3C109E-6D2D-49E1-80DF-3438212FD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278" y="1306241"/>
            <a:ext cx="1777035" cy="1256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F470AB-6B7C-4CEE-B3DC-BE72C71FFF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761" y="973643"/>
            <a:ext cx="1066353" cy="1587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4A2D63-E81F-42A5-AE9B-BDBDD9F4BF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3409" y="1159683"/>
            <a:ext cx="1418633" cy="1409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4972C0-2B5F-4475-AD18-80BAA063A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90" y="2908140"/>
            <a:ext cx="1651816" cy="1651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6096B-9E23-4D99-83FA-BBE136BF7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818" y="2586974"/>
            <a:ext cx="2027231" cy="202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341680-6C1D-45EB-9300-56B84615A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9847" y="3091622"/>
            <a:ext cx="1171647" cy="14239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E12C46-C5FC-45F0-803C-DF5160BB26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434" y="3157050"/>
            <a:ext cx="1293087" cy="1293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459664-70EE-4067-A9D4-33C59E74B3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661" y="971461"/>
            <a:ext cx="1096025" cy="1685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1793AC-04B8-432A-AB3E-D422A20C6A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353" y="2534163"/>
            <a:ext cx="2027231" cy="2027231"/>
          </a:xfrm>
          <a:prstGeom prst="rect">
            <a:avLst/>
          </a:prstGeom>
        </p:spPr>
      </p:pic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A6D020D0-C1D6-42D9-959A-5A186F327A7A}"/>
              </a:ext>
            </a:extLst>
          </p:cNvPr>
          <p:cNvSpPr txBox="1">
            <a:spLocks/>
          </p:cNvSpPr>
          <p:nvPr/>
        </p:nvSpPr>
        <p:spPr>
          <a:xfrm>
            <a:off x="2004568" y="2588097"/>
            <a:ext cx="1574446" cy="32435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Squirtle</a:t>
            </a:r>
            <a:endParaRPr lang="en-US" sz="14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0D39CBB-98BD-4AD4-BF18-97FEC6245749}"/>
              </a:ext>
            </a:extLst>
          </p:cNvPr>
          <p:cNvSpPr txBox="1">
            <a:spLocks/>
          </p:cNvSpPr>
          <p:nvPr/>
        </p:nvSpPr>
        <p:spPr>
          <a:xfrm>
            <a:off x="3361503" y="2661867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Slowpoke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12BDBD2-F229-4385-AD9C-A6BC595E8624}"/>
              </a:ext>
            </a:extLst>
          </p:cNvPr>
          <p:cNvSpPr txBox="1">
            <a:spLocks/>
          </p:cNvSpPr>
          <p:nvPr/>
        </p:nvSpPr>
        <p:spPr>
          <a:xfrm>
            <a:off x="4738190" y="2664907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Pikachu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63D6403-269F-4F6B-9159-E0010D6BFB0D}"/>
              </a:ext>
            </a:extLst>
          </p:cNvPr>
          <p:cNvSpPr txBox="1">
            <a:spLocks/>
          </p:cNvSpPr>
          <p:nvPr/>
        </p:nvSpPr>
        <p:spPr>
          <a:xfrm>
            <a:off x="6149851" y="2668812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Charmander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8EF8EE03-27D4-44C1-BDF1-6CFFD76606B4}"/>
              </a:ext>
            </a:extLst>
          </p:cNvPr>
          <p:cNvSpPr txBox="1">
            <a:spLocks/>
          </p:cNvSpPr>
          <p:nvPr/>
        </p:nvSpPr>
        <p:spPr>
          <a:xfrm>
            <a:off x="7745793" y="2661470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err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Articuno</a:t>
            </a:r>
            <a:endParaRPr lang="en-US" sz="16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2D2F63FD-3D7F-4D69-BD0E-2ABE2647FF4C}"/>
              </a:ext>
            </a:extLst>
          </p:cNvPr>
          <p:cNvSpPr txBox="1">
            <a:spLocks/>
          </p:cNvSpPr>
          <p:nvPr/>
        </p:nvSpPr>
        <p:spPr>
          <a:xfrm>
            <a:off x="1948531" y="4611909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err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Blastoise</a:t>
            </a:r>
            <a:endParaRPr lang="en-US" sz="16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2AF43942-B7E1-429B-8612-FBD956F32E8F}"/>
              </a:ext>
            </a:extLst>
          </p:cNvPr>
          <p:cNvSpPr txBox="1">
            <a:spLocks/>
          </p:cNvSpPr>
          <p:nvPr/>
        </p:nvSpPr>
        <p:spPr>
          <a:xfrm>
            <a:off x="6200810" y="4603250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err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Snorlax</a:t>
            </a:r>
            <a:endParaRPr lang="en-US" sz="16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D175F03-4D5A-4F9C-8AD6-A72ECF81E318}"/>
              </a:ext>
            </a:extLst>
          </p:cNvPr>
          <p:cNvSpPr txBox="1">
            <a:spLocks/>
          </p:cNvSpPr>
          <p:nvPr/>
        </p:nvSpPr>
        <p:spPr>
          <a:xfrm>
            <a:off x="4767600" y="4592828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err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Eevee</a:t>
            </a:r>
            <a:endParaRPr lang="en-US" sz="16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950B1C66-C5EC-4837-9B04-2B5DE4288CFE}"/>
              </a:ext>
            </a:extLst>
          </p:cNvPr>
          <p:cNvSpPr txBox="1">
            <a:spLocks/>
          </p:cNvSpPr>
          <p:nvPr/>
        </p:nvSpPr>
        <p:spPr>
          <a:xfrm>
            <a:off x="3421084" y="4618804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err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Psyduck</a:t>
            </a:r>
            <a:endParaRPr lang="en-US" sz="16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DA544D55-220F-4E41-80EF-CCC1564CE0A9}"/>
              </a:ext>
            </a:extLst>
          </p:cNvPr>
          <p:cNvSpPr txBox="1">
            <a:spLocks/>
          </p:cNvSpPr>
          <p:nvPr/>
        </p:nvSpPr>
        <p:spPr>
          <a:xfrm>
            <a:off x="7692820" y="4622007"/>
            <a:ext cx="1595570" cy="1681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Ditto</a:t>
            </a:r>
          </a:p>
        </p:txBody>
      </p:sp>
      <p:sp>
        <p:nvSpPr>
          <p:cNvPr id="8" name="Google Shape;262;p38">
            <a:extLst>
              <a:ext uri="{FF2B5EF4-FFF2-40B4-BE49-F238E27FC236}">
                <a16:creationId xmlns:a16="http://schemas.microsoft.com/office/drawing/2014/main" id="{959B39B2-87A1-4142-A1F2-E15EA190AB24}"/>
              </a:ext>
            </a:extLst>
          </p:cNvPr>
          <p:cNvSpPr txBox="1">
            <a:spLocks/>
          </p:cNvSpPr>
          <p:nvPr/>
        </p:nvSpPr>
        <p:spPr>
          <a:xfrm>
            <a:off x="102767" y="2191165"/>
            <a:ext cx="2290501" cy="236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00"/>
                </a:solidFill>
                <a:highlight>
                  <a:schemeClr val="dk1"/>
                </a:highlight>
              </a:rPr>
              <a:t>⭐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Randomly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endParaRPr lang="en-US">
              <a:solidFill>
                <a:schemeClr val="bg1"/>
              </a:solidFill>
              <a:highlight>
                <a:schemeClr val="dk1"/>
              </a:highlight>
              <a:latin typeface="Roboto Mono"/>
            </a:endParaRPr>
          </a:p>
          <a:p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chose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8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 err="1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Pokemons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endParaRPr lang="en-US">
              <a:solidFill>
                <a:schemeClr val="bg1"/>
              </a:solidFill>
              <a:highlight>
                <a:srgbClr val="081D32"/>
              </a:highlight>
              <a:latin typeface="Roboto Mono"/>
            </a:endParaRPr>
          </a:p>
          <a:p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of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our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choice.</a:t>
            </a:r>
            <a:endParaRPr lang="en-US">
              <a:solidFill>
                <a:schemeClr val="bg1"/>
              </a:solidFill>
              <a:highlight>
                <a:srgbClr val="081D32"/>
              </a:highlight>
              <a:latin typeface="Roboto Mono"/>
            </a:endParaRPr>
          </a:p>
          <a:p>
            <a:pPr marL="285750" indent="-285750">
              <a:buFont typeface="Arial,Sans-Serif"/>
              <a:buChar char="•"/>
            </a:pPr>
            <a:endParaRPr lang="en-US" altLang="ko-KR">
              <a:solidFill>
                <a:schemeClr val="bg1"/>
              </a:solidFill>
              <a:highlight>
                <a:schemeClr val="dk1"/>
              </a:highlight>
              <a:latin typeface="Roboto Mono"/>
            </a:endParaRPr>
          </a:p>
          <a:p>
            <a:r>
              <a:rPr lang="en-US">
                <a:solidFill>
                  <a:srgbClr val="FFFF00"/>
                </a:solidFill>
                <a:highlight>
                  <a:schemeClr val="dk1"/>
                </a:highlight>
              </a:rPr>
              <a:t>⭐</a:t>
            </a:r>
            <a:r>
              <a:rPr lang="en-US">
                <a:solidFill>
                  <a:schemeClr val="bg1"/>
                </a:solidFill>
                <a:highlight>
                  <a:schemeClr val="dk1"/>
                </a:highlight>
              </a:rPr>
              <a:t> </a:t>
            </a:r>
            <a:r>
              <a:rPr lang="en-US" altLang="ko-KR" err="1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Blastoise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endParaRPr lang="en-US">
              <a:solidFill>
                <a:schemeClr val="bg1"/>
              </a:solidFill>
              <a:latin typeface="Roboto Mono"/>
            </a:endParaRPr>
          </a:p>
          <a:p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and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 err="1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Psyduck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were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endParaRPr lang="en-US">
              <a:solidFill>
                <a:schemeClr val="bg1"/>
              </a:solidFill>
              <a:latin typeface="Roboto Mono"/>
            </a:endParaRPr>
          </a:p>
          <a:p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added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to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make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endParaRPr lang="en-US">
              <a:solidFill>
                <a:schemeClr val="bg1"/>
              </a:solidFill>
              <a:latin typeface="Roboto Mono"/>
            </a:endParaRPr>
          </a:p>
          <a:p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little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confusion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when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classifying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Squirtle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endParaRPr lang="en-US">
              <a:solidFill>
                <a:schemeClr val="bg1"/>
              </a:solidFill>
              <a:latin typeface="Roboto Mono"/>
            </a:endParaRPr>
          </a:p>
          <a:p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and</a:t>
            </a:r>
            <a:r>
              <a:rPr lang="ko-KR" altLang="en-US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 </a:t>
            </a:r>
            <a:r>
              <a:rPr lang="en-US" altLang="ko-KR">
                <a:solidFill>
                  <a:schemeClr val="bg1"/>
                </a:solidFill>
                <a:highlight>
                  <a:schemeClr val="dk1"/>
                </a:highlight>
                <a:latin typeface="Roboto Mono"/>
              </a:rPr>
              <a:t>Pikachu.</a:t>
            </a:r>
            <a:endParaRPr lang="en-US">
              <a:solidFill>
                <a:schemeClr val="bg1"/>
              </a:solidFill>
              <a:latin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title"/>
          </p:nvPr>
        </p:nvSpPr>
        <p:spPr>
          <a:xfrm>
            <a:off x="1726921" y="26743"/>
            <a:ext cx="5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Model Breakdown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4B19AE-90F0-4AC8-A0C1-F0B4F255F35D}"/>
              </a:ext>
            </a:extLst>
          </p:cNvPr>
          <p:cNvGrpSpPr/>
          <p:nvPr/>
        </p:nvGrpSpPr>
        <p:grpSpPr>
          <a:xfrm>
            <a:off x="1566380" y="1219000"/>
            <a:ext cx="6214360" cy="1577572"/>
            <a:chOff x="1291353" y="1755670"/>
            <a:chExt cx="7025063" cy="1816297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5BD42A3-EFB5-4D5F-97B9-6ED31B89C8D0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ECFB3B-4C34-4902-B952-AE743FD7FFF6}"/>
                </a:ext>
              </a:extLst>
            </p:cNvPr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7A3637-34F0-47BB-9BE3-45AB2A0D1CDB}"/>
                </a:ext>
              </a:extLst>
            </p:cNvPr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4C598D-3564-411D-A52F-E2F57DF6CC2B}"/>
              </a:ext>
            </a:extLst>
          </p:cNvPr>
          <p:cNvGrpSpPr/>
          <p:nvPr/>
        </p:nvGrpSpPr>
        <p:grpSpPr>
          <a:xfrm>
            <a:off x="1132170" y="974661"/>
            <a:ext cx="526354" cy="518144"/>
            <a:chOff x="5364088" y="2787774"/>
            <a:chExt cx="914400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41FCFA-D2CF-4DD2-BD1D-798839458F9A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8F21EC-F20B-4B93-A1E0-7478D0748A73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6976A6-C353-499B-888E-32B84A0195F2}"/>
              </a:ext>
            </a:extLst>
          </p:cNvPr>
          <p:cNvGrpSpPr/>
          <p:nvPr/>
        </p:nvGrpSpPr>
        <p:grpSpPr>
          <a:xfrm>
            <a:off x="3819653" y="974661"/>
            <a:ext cx="526354" cy="518144"/>
            <a:chOff x="5364088" y="2787774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70E700-7B2D-4494-B357-76AF95D57E2F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6736D2-30ED-4840-8368-A103066E803E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1D674D-17D4-4730-A001-52F56FE51AA0}"/>
              </a:ext>
            </a:extLst>
          </p:cNvPr>
          <p:cNvGrpSpPr/>
          <p:nvPr/>
        </p:nvGrpSpPr>
        <p:grpSpPr>
          <a:xfrm>
            <a:off x="6429204" y="974661"/>
            <a:ext cx="526354" cy="518144"/>
            <a:chOff x="5364088" y="2787774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020266-47A2-4B47-90E7-9897E01D1470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EE78B7-DBFC-435C-B196-5B8621E0E5FA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97303C-E08B-4325-A3CC-785A19C2E031}"/>
              </a:ext>
            </a:extLst>
          </p:cNvPr>
          <p:cNvGrpSpPr/>
          <p:nvPr/>
        </p:nvGrpSpPr>
        <p:grpSpPr>
          <a:xfrm>
            <a:off x="2625367" y="1075594"/>
            <a:ext cx="282772" cy="293956"/>
            <a:chOff x="1547664" y="3147814"/>
            <a:chExt cx="720080" cy="72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EFD508-DB5D-4BEA-8D81-55CBA7E513E8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19">
              <a:extLst>
                <a:ext uri="{FF2B5EF4-FFF2-40B4-BE49-F238E27FC236}">
                  <a16:creationId xmlns:a16="http://schemas.microsoft.com/office/drawing/2014/main" id="{990B7C47-1529-4EC1-A810-281D2179D7F8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3555E0-3A88-4F1D-90CB-C1B99F46CFA2}"/>
              </a:ext>
            </a:extLst>
          </p:cNvPr>
          <p:cNvGrpSpPr/>
          <p:nvPr/>
        </p:nvGrpSpPr>
        <p:grpSpPr>
          <a:xfrm>
            <a:off x="5390137" y="1075594"/>
            <a:ext cx="299612" cy="303508"/>
            <a:chOff x="1547664" y="3147814"/>
            <a:chExt cx="720080" cy="72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D09DC84-D465-452B-9C33-313FD056D27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4">
              <a:extLst>
                <a:ext uri="{FF2B5EF4-FFF2-40B4-BE49-F238E27FC236}">
                  <a16:creationId xmlns:a16="http://schemas.microsoft.com/office/drawing/2014/main" id="{E835171E-A82D-40E4-8442-0A4B9E971E5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011C0-6C92-4821-A748-EBC486C90401}"/>
              </a:ext>
            </a:extLst>
          </p:cNvPr>
          <p:cNvGrpSpPr/>
          <p:nvPr/>
        </p:nvGrpSpPr>
        <p:grpSpPr>
          <a:xfrm rot="5400000">
            <a:off x="7633028" y="1809461"/>
            <a:ext cx="295423" cy="297526"/>
            <a:chOff x="1547664" y="3147814"/>
            <a:chExt cx="720080" cy="7200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E52214-018F-4671-8D8D-F81DD00F17AD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0">
              <a:extLst>
                <a:ext uri="{FF2B5EF4-FFF2-40B4-BE49-F238E27FC236}">
                  <a16:creationId xmlns:a16="http://schemas.microsoft.com/office/drawing/2014/main" id="{522EEE66-9E97-45DC-9912-58523BBDA4CF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233281-1D6F-450B-B9CC-536FE4642B0D}"/>
              </a:ext>
            </a:extLst>
          </p:cNvPr>
          <p:cNvGrpSpPr/>
          <p:nvPr/>
        </p:nvGrpSpPr>
        <p:grpSpPr>
          <a:xfrm>
            <a:off x="635909" y="1650835"/>
            <a:ext cx="1548268" cy="587422"/>
            <a:chOff x="-2661732" y="3140746"/>
            <a:chExt cx="2151145" cy="95206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8A55D0-9367-4777-BD81-C04E3F7AE77E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49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</a:t>
              </a:r>
              <a:r>
                <a:rPr lang="en-US" altLang="ko-KR" b="1" err="1">
                  <a:solidFill>
                    <a:schemeClr val="bg1"/>
                  </a:solidFill>
                  <a:latin typeface="Amatic SC"/>
                  <a:cs typeface="Amatic SC"/>
                </a:rPr>
                <a:t>InputLayer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C3EF38-3080-420B-8EE8-36308247D92D}"/>
                </a:ext>
              </a:extLst>
            </p:cNvPr>
            <p:cNvSpPr txBox="1"/>
            <p:nvPr/>
          </p:nvSpPr>
          <p:spPr>
            <a:xfrm>
              <a:off x="-2570244" y="3140746"/>
              <a:ext cx="2059657" cy="49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Sequential_3_input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B2C9FF-CD35-42FF-9A18-364BB0784420}"/>
              </a:ext>
            </a:extLst>
          </p:cNvPr>
          <p:cNvGrpSpPr/>
          <p:nvPr/>
        </p:nvGrpSpPr>
        <p:grpSpPr>
          <a:xfrm rot="10800000">
            <a:off x="1040735" y="2724956"/>
            <a:ext cx="6214360" cy="1577572"/>
            <a:chOff x="1291353" y="1755670"/>
            <a:chExt cx="7025063" cy="1816297"/>
          </a:xfrm>
        </p:grpSpPr>
        <p:sp>
          <p:nvSpPr>
            <p:cNvPr id="92" name="Block Arc 91">
              <a:extLst>
                <a:ext uri="{FF2B5EF4-FFF2-40B4-BE49-F238E27FC236}">
                  <a16:creationId xmlns:a16="http://schemas.microsoft.com/office/drawing/2014/main" id="{FDE19613-69FB-4FB9-8F59-485883604F3D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D9D3117-FD37-4C22-A60A-6386CCFE7A10}"/>
                </a:ext>
              </a:extLst>
            </p:cNvPr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2315B82-2CF5-4BD2-8C76-FB105171F1E0}"/>
                </a:ext>
              </a:extLst>
            </p:cNvPr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715020-E41A-4593-8F2E-30ECABD6320B}"/>
              </a:ext>
            </a:extLst>
          </p:cNvPr>
          <p:cNvGrpSpPr/>
          <p:nvPr/>
        </p:nvGrpSpPr>
        <p:grpSpPr>
          <a:xfrm>
            <a:off x="5288940" y="2519818"/>
            <a:ext cx="526354" cy="518144"/>
            <a:chOff x="5364088" y="2787774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CC6558-A183-43D6-8E16-BD511126C2C6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9E0875-70D2-44A8-9AE8-86B589194649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796C2D-9772-4F82-9013-FAF8D0DBAA69}"/>
              </a:ext>
            </a:extLst>
          </p:cNvPr>
          <p:cNvGrpSpPr/>
          <p:nvPr/>
        </p:nvGrpSpPr>
        <p:grpSpPr>
          <a:xfrm rot="10800000">
            <a:off x="3935118" y="2604029"/>
            <a:ext cx="295423" cy="297526"/>
            <a:chOff x="1547664" y="3147814"/>
            <a:chExt cx="720080" cy="7200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23D7586-0F66-47FD-939C-00A18A416035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30">
              <a:extLst>
                <a:ext uri="{FF2B5EF4-FFF2-40B4-BE49-F238E27FC236}">
                  <a16:creationId xmlns:a16="http://schemas.microsoft.com/office/drawing/2014/main" id="{27853106-0AC3-494C-8708-39C0C5F571E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B6E4A0-89A8-43F4-891C-13C644190B28}"/>
              </a:ext>
            </a:extLst>
          </p:cNvPr>
          <p:cNvGrpSpPr/>
          <p:nvPr/>
        </p:nvGrpSpPr>
        <p:grpSpPr>
          <a:xfrm>
            <a:off x="2328751" y="2474963"/>
            <a:ext cx="526354" cy="518144"/>
            <a:chOff x="5364088" y="2787774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B46076-FE0D-437B-B396-F2DD98FA17BA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CB2B2F-DFF8-4DC0-A35D-25A2B3527750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CB68FF-21B3-4612-B7C1-508A7030C741}"/>
              </a:ext>
            </a:extLst>
          </p:cNvPr>
          <p:cNvGrpSpPr/>
          <p:nvPr/>
        </p:nvGrpSpPr>
        <p:grpSpPr>
          <a:xfrm>
            <a:off x="1805177" y="4007372"/>
            <a:ext cx="526354" cy="518144"/>
            <a:chOff x="5364088" y="2787774"/>
            <a:chExt cx="914400" cy="91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B1A1166-4CB9-4B30-9FF9-8A3756B956C7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44E5648-13EC-4E08-A44A-0B4A9938645E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3EC755-C95C-43EF-9EB9-C7BB9681E07E}"/>
              </a:ext>
            </a:extLst>
          </p:cNvPr>
          <p:cNvGrpSpPr/>
          <p:nvPr/>
        </p:nvGrpSpPr>
        <p:grpSpPr>
          <a:xfrm>
            <a:off x="3379565" y="4119466"/>
            <a:ext cx="282772" cy="293956"/>
            <a:chOff x="1547664" y="3147814"/>
            <a:chExt cx="720080" cy="7200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EBE65-F459-4239-9854-D99CFC896E15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Chevron 19">
              <a:extLst>
                <a:ext uri="{FF2B5EF4-FFF2-40B4-BE49-F238E27FC236}">
                  <a16:creationId xmlns:a16="http://schemas.microsoft.com/office/drawing/2014/main" id="{CF816E48-3857-4B3E-8540-D2E516BCEAE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4FFDB92-1247-4CD2-A1AC-4B2470D25360}"/>
              </a:ext>
            </a:extLst>
          </p:cNvPr>
          <p:cNvGrpSpPr/>
          <p:nvPr/>
        </p:nvGrpSpPr>
        <p:grpSpPr>
          <a:xfrm>
            <a:off x="4561630" y="4033204"/>
            <a:ext cx="526354" cy="518144"/>
            <a:chOff x="5364088" y="2787774"/>
            <a:chExt cx="914400" cy="9144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FCD99A4-D094-4707-B05F-4CE008812A12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080C0F-B853-4EB3-9D0F-C83D2479ADAB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C8F174-3E8E-4D04-A25C-CE0C4AFEDC36}"/>
              </a:ext>
            </a:extLst>
          </p:cNvPr>
          <p:cNvGrpSpPr/>
          <p:nvPr/>
        </p:nvGrpSpPr>
        <p:grpSpPr>
          <a:xfrm>
            <a:off x="6053022" y="4130627"/>
            <a:ext cx="299612" cy="303508"/>
            <a:chOff x="1547664" y="3147814"/>
            <a:chExt cx="720080" cy="72008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99DD7F-3B66-4D42-AFCF-FBE2515185A7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Chevron 24">
              <a:extLst>
                <a:ext uri="{FF2B5EF4-FFF2-40B4-BE49-F238E27FC236}">
                  <a16:creationId xmlns:a16="http://schemas.microsoft.com/office/drawing/2014/main" id="{49F1B204-811A-4489-8EE9-480F4DA7C6AF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56FE39-70E4-4F4A-A377-5511AFF366D9}"/>
              </a:ext>
            </a:extLst>
          </p:cNvPr>
          <p:cNvGrpSpPr/>
          <p:nvPr/>
        </p:nvGrpSpPr>
        <p:grpSpPr>
          <a:xfrm>
            <a:off x="7254385" y="3962517"/>
            <a:ext cx="526354" cy="518144"/>
            <a:chOff x="5364088" y="2787774"/>
            <a:chExt cx="914400" cy="9144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27A2241-1870-415A-AC04-4FBC0262605D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AC9EBD-7433-4319-9F83-B4AF3037B2ED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5FC2D98-162C-4450-B19B-AAB24CB65F76}"/>
              </a:ext>
            </a:extLst>
          </p:cNvPr>
          <p:cNvSpPr txBox="1"/>
          <p:nvPr/>
        </p:nvSpPr>
        <p:spPr>
          <a:xfrm>
            <a:off x="1259073" y="1064456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1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413702-4BF7-4190-BA56-1EEE99E7EACF}"/>
              </a:ext>
            </a:extLst>
          </p:cNvPr>
          <p:cNvSpPr txBox="1"/>
          <p:nvPr/>
        </p:nvSpPr>
        <p:spPr>
          <a:xfrm>
            <a:off x="3935117" y="1081004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2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E1A8AF1-DADC-444F-A3A4-49CBF7A174B5}"/>
              </a:ext>
            </a:extLst>
          </p:cNvPr>
          <p:cNvSpPr txBox="1"/>
          <p:nvPr/>
        </p:nvSpPr>
        <p:spPr>
          <a:xfrm>
            <a:off x="6541961" y="1058276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3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99B3B1-BFC9-4438-9575-5FA32F28D48A}"/>
              </a:ext>
            </a:extLst>
          </p:cNvPr>
          <p:cNvSpPr txBox="1"/>
          <p:nvPr/>
        </p:nvSpPr>
        <p:spPr>
          <a:xfrm>
            <a:off x="5400814" y="2605793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4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30B50D-0F80-4D6B-A823-C629CD08E6F3}"/>
              </a:ext>
            </a:extLst>
          </p:cNvPr>
          <p:cNvSpPr txBox="1"/>
          <p:nvPr/>
        </p:nvSpPr>
        <p:spPr>
          <a:xfrm>
            <a:off x="2441903" y="2571579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5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96794B-AAF3-4CC6-92D9-4C9707361E99}"/>
              </a:ext>
            </a:extLst>
          </p:cNvPr>
          <p:cNvSpPr txBox="1"/>
          <p:nvPr/>
        </p:nvSpPr>
        <p:spPr>
          <a:xfrm>
            <a:off x="1911942" y="4095581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6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601D9F-BB07-4974-8135-38DAEBE552FA}"/>
              </a:ext>
            </a:extLst>
          </p:cNvPr>
          <p:cNvSpPr txBox="1"/>
          <p:nvPr/>
        </p:nvSpPr>
        <p:spPr>
          <a:xfrm>
            <a:off x="4673837" y="4133251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7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C517CA0-5A2E-4E1E-B5D1-8970E1954B41}"/>
              </a:ext>
            </a:extLst>
          </p:cNvPr>
          <p:cNvSpPr txBox="1"/>
          <p:nvPr/>
        </p:nvSpPr>
        <p:spPr>
          <a:xfrm>
            <a:off x="7371852" y="4052312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8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BA4C6CA-AE08-420B-AAE7-C538D57F128C}"/>
              </a:ext>
            </a:extLst>
          </p:cNvPr>
          <p:cNvGrpSpPr/>
          <p:nvPr/>
        </p:nvGrpSpPr>
        <p:grpSpPr>
          <a:xfrm>
            <a:off x="3344541" y="1626830"/>
            <a:ext cx="1443338" cy="568572"/>
            <a:chOff x="-2661732" y="3140747"/>
            <a:chExt cx="2151145" cy="988111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8F3699-98C7-4913-B1A8-DBB805E495B4}"/>
                </a:ext>
              </a:extLst>
            </p:cNvPr>
            <p:cNvSpPr txBox="1"/>
            <p:nvPr/>
          </p:nvSpPr>
          <p:spPr>
            <a:xfrm>
              <a:off x="-2661732" y="3593978"/>
              <a:ext cx="2059657" cy="5348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Sequential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7D453F-606D-4D69-9440-4CF3259BE2AA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348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Sequential_3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6B1F79D-EA0F-4135-8885-72D9EF6ED37A}"/>
              </a:ext>
            </a:extLst>
          </p:cNvPr>
          <p:cNvGrpSpPr/>
          <p:nvPr/>
        </p:nvGrpSpPr>
        <p:grpSpPr>
          <a:xfrm>
            <a:off x="5638698" y="1552870"/>
            <a:ext cx="1993257" cy="1420062"/>
            <a:chOff x="-3488374" y="3140745"/>
            <a:chExt cx="3523828" cy="2506068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C4239B4-400F-4467-816B-2E62D3E6948F}"/>
                </a:ext>
              </a:extLst>
            </p:cNvPr>
            <p:cNvSpPr txBox="1"/>
            <p:nvPr/>
          </p:nvSpPr>
          <p:spPr>
            <a:xfrm>
              <a:off x="-3488374" y="3593979"/>
              <a:ext cx="3523828" cy="205283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matic SC"/>
                  <a:cs typeface="Amatic SC"/>
                </a:rPr>
                <a:t> </a:t>
              </a:r>
              <a:r>
                <a:rPr lang="en-US" b="1">
                  <a:solidFill>
                    <a:schemeClr val="bg1"/>
                  </a:solidFill>
                  <a:latin typeface="Amatic SC"/>
                </a:rPr>
                <a:t>✅ </a:t>
              </a:r>
              <a:r>
                <a:rPr lang="en-US" b="1" err="1">
                  <a:solidFill>
                    <a:schemeClr val="bg1"/>
                  </a:solidFill>
                  <a:latin typeface="Amatic SC"/>
                </a:rPr>
                <a:t>Randomflip</a:t>
              </a:r>
              <a:r>
                <a:rPr lang="en-US" b="1">
                  <a:solidFill>
                    <a:schemeClr val="bg1"/>
                  </a:solidFill>
                  <a:latin typeface="Amatic SC"/>
                </a:rPr>
                <a:t> </a:t>
              </a:r>
              <a:r>
                <a:rPr lang="en-US" b="1" err="1">
                  <a:solidFill>
                    <a:schemeClr val="bg1"/>
                  </a:solidFill>
                  <a:latin typeface="Amatic SC"/>
                </a:rPr>
                <a:t>randomrotation</a:t>
              </a:r>
              <a:r>
                <a:rPr lang="en-US" b="1">
                  <a:solidFill>
                    <a:schemeClr val="bg1"/>
                  </a:solidFill>
                  <a:latin typeface="Amatic SC"/>
                </a:rPr>
                <a:t> </a:t>
              </a:r>
              <a:r>
                <a:rPr lang="en-US" b="1" err="1">
                  <a:solidFill>
                    <a:schemeClr val="bg1"/>
                  </a:solidFill>
                  <a:latin typeface="Amatic SC"/>
                </a:rPr>
                <a:t>randomzoom</a:t>
              </a:r>
              <a:endParaRPr lang="en-US" altLang="ko-KR">
                <a:solidFill>
                  <a:schemeClr val="bg1"/>
                </a:solidFill>
                <a:latin typeface="Amatic SC"/>
                <a:cs typeface="Amatic SC"/>
              </a:endParaRPr>
            </a:p>
            <a:p>
              <a:pPr algn="ctr"/>
              <a:r>
                <a:rPr lang="en-US" altLang="ko-KR">
                  <a:solidFill>
                    <a:schemeClr val="bg1"/>
                  </a:solidFill>
                  <a:latin typeface="Amatic SC"/>
                  <a:cs typeface="Amatic SC"/>
                </a:rPr>
                <a:t>rescaling</a:t>
              </a:r>
            </a:p>
            <a:p>
              <a:pPr algn="ctr"/>
              <a:endParaRPr lang="en-US" altLang="ko-KR" b="1">
                <a:solidFill>
                  <a:schemeClr val="bg1"/>
                </a:solidFill>
                <a:latin typeface="Amatic SC"/>
                <a:cs typeface="Amatic SC"/>
              </a:endParaRPr>
            </a:p>
            <a:p>
              <a:pPr algn="ctr"/>
              <a:endParaRPr lang="en-US" altLang="ko-KR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695ECDF-B70B-4399-BAE2-D53E223500E8}"/>
                </a:ext>
              </a:extLst>
            </p:cNvPr>
            <p:cNvSpPr txBox="1"/>
            <p:nvPr/>
          </p:nvSpPr>
          <p:spPr>
            <a:xfrm>
              <a:off x="-2570245" y="3140745"/>
              <a:ext cx="2059657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Preprocessing_2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5984EEC-4128-47A9-A0BB-C212D920A5A0}"/>
              </a:ext>
            </a:extLst>
          </p:cNvPr>
          <p:cNvGrpSpPr/>
          <p:nvPr/>
        </p:nvGrpSpPr>
        <p:grpSpPr>
          <a:xfrm>
            <a:off x="4683035" y="3158488"/>
            <a:ext cx="1711147" cy="970088"/>
            <a:chOff x="-3121998" y="3140747"/>
            <a:chExt cx="3025094" cy="1711973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12CFF01-CD2C-4576-908E-24121790C27E}"/>
                </a:ext>
              </a:extLst>
            </p:cNvPr>
            <p:cNvSpPr txBox="1"/>
            <p:nvPr/>
          </p:nvSpPr>
          <p:spPr>
            <a:xfrm>
              <a:off x="-3121998" y="3549155"/>
              <a:ext cx="3025094" cy="13035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conv2d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✅ </a:t>
              </a:r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Activation : </a:t>
              </a:r>
              <a:r>
                <a:rPr lang="en-US" altLang="ko-KR" b="1" err="1">
                  <a:solidFill>
                    <a:schemeClr val="bg1"/>
                  </a:solidFill>
                  <a:latin typeface="Amatic SC"/>
                  <a:cs typeface="Amatic SC"/>
                </a:rPr>
                <a:t>Relu</a:t>
              </a:r>
              <a:endParaRPr lang="en-US" altLang="ko-KR" b="1">
                <a:solidFill>
                  <a:schemeClr val="bg1"/>
                </a:solidFill>
                <a:latin typeface="Amatic SC"/>
                <a:cs typeface="Amatic SC"/>
              </a:endParaRPr>
            </a:p>
            <a:p>
              <a:pPr algn="ctr"/>
              <a:endParaRPr lang="en-US" altLang="ko-KR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21B88-62F8-4028-8035-BA9E485F166C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Conv2d_6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5950D06-D536-40E6-8CDD-FEE98C2E5BAE}"/>
              </a:ext>
            </a:extLst>
          </p:cNvPr>
          <p:cNvGrpSpPr/>
          <p:nvPr/>
        </p:nvGrpSpPr>
        <p:grpSpPr>
          <a:xfrm>
            <a:off x="1983529" y="3106960"/>
            <a:ext cx="1216797" cy="564601"/>
            <a:chOff x="-2661732" y="3140747"/>
            <a:chExt cx="2151145" cy="99638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0D57555-0F71-42A3-8683-CA8525A89179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maxpooling2d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08A3330-D0C3-41A6-8E6E-71761FBA63F5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Max_pooling2d_6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D3ABBAF-5BC1-44AA-9100-DD92324D15E8}"/>
              </a:ext>
            </a:extLst>
          </p:cNvPr>
          <p:cNvGrpSpPr/>
          <p:nvPr/>
        </p:nvGrpSpPr>
        <p:grpSpPr>
          <a:xfrm>
            <a:off x="941824" y="4385720"/>
            <a:ext cx="1179887" cy="561822"/>
            <a:chOff x="-2598585" y="2588841"/>
            <a:chExt cx="2085892" cy="991482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4BB8929-08EA-4A76-B1FF-52E52DBEF049}"/>
                </a:ext>
              </a:extLst>
            </p:cNvPr>
            <p:cNvSpPr txBox="1"/>
            <p:nvPr/>
          </p:nvSpPr>
          <p:spPr>
            <a:xfrm>
              <a:off x="-2598585" y="3037170"/>
              <a:ext cx="2038609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matic SC"/>
                  <a:cs typeface="Amatic SC"/>
                </a:rPr>
                <a:t>: conv2d,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188EB8B-65EC-42BC-B9FC-19BE7933308E}"/>
                </a:ext>
              </a:extLst>
            </p:cNvPr>
            <p:cNvSpPr txBox="1"/>
            <p:nvPr/>
          </p:nvSpPr>
          <p:spPr>
            <a:xfrm>
              <a:off x="-2572350" y="2588841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Conv2d_7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A6B174C-9146-4559-BFF0-FA0580983696}"/>
              </a:ext>
            </a:extLst>
          </p:cNvPr>
          <p:cNvGrpSpPr/>
          <p:nvPr/>
        </p:nvGrpSpPr>
        <p:grpSpPr>
          <a:xfrm>
            <a:off x="4216408" y="4585727"/>
            <a:ext cx="1216797" cy="564601"/>
            <a:chOff x="-2661732" y="3140747"/>
            <a:chExt cx="2151145" cy="996386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019BD2C-CB6E-4F4F-AC94-74F852AD0039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maxpooling2d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175F3F6-14A3-489E-BE1C-92FCD68BF652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Max_pooling2d_7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CF519A8-605A-481F-852C-7311344F4311}"/>
              </a:ext>
            </a:extLst>
          </p:cNvPr>
          <p:cNvGrpSpPr/>
          <p:nvPr/>
        </p:nvGrpSpPr>
        <p:grpSpPr>
          <a:xfrm>
            <a:off x="6502763" y="4471351"/>
            <a:ext cx="1216797" cy="564601"/>
            <a:chOff x="-2661732" y="3140747"/>
            <a:chExt cx="2151145" cy="99638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CEC22DF-C568-4256-B88E-C362C04F0C02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conv2d, 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EA116D-DC6B-45EC-BF7B-FD14DCBD6371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Conv2d_8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85" name="Group 47">
            <a:extLst>
              <a:ext uri="{FF2B5EF4-FFF2-40B4-BE49-F238E27FC236}">
                <a16:creationId xmlns:a16="http://schemas.microsoft.com/office/drawing/2014/main" id="{16100A84-AEAD-4799-A447-3EF380E4A378}"/>
              </a:ext>
            </a:extLst>
          </p:cNvPr>
          <p:cNvGrpSpPr/>
          <p:nvPr/>
        </p:nvGrpSpPr>
        <p:grpSpPr>
          <a:xfrm rot="5940000">
            <a:off x="966530" y="3247131"/>
            <a:ext cx="270023" cy="284826"/>
            <a:chOff x="1547664" y="3147814"/>
            <a:chExt cx="720080" cy="720080"/>
          </a:xfrm>
        </p:grpSpPr>
        <p:sp>
          <p:nvSpPr>
            <p:cNvPr id="86" name="Oval 48">
              <a:extLst>
                <a:ext uri="{FF2B5EF4-FFF2-40B4-BE49-F238E27FC236}">
                  <a16:creationId xmlns:a16="http://schemas.microsoft.com/office/drawing/2014/main" id="{34871E8C-D517-4F38-8E6A-0951ECF48B57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Chevron 30">
              <a:extLst>
                <a:ext uri="{FF2B5EF4-FFF2-40B4-BE49-F238E27FC236}">
                  <a16:creationId xmlns:a16="http://schemas.microsoft.com/office/drawing/2014/main" id="{F386A5C9-1A81-435D-9EFA-BEF99CAA36CA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90FF0B-60D6-46E3-B8B1-6820FD2943CA}"/>
              </a:ext>
            </a:extLst>
          </p:cNvPr>
          <p:cNvSpPr txBox="1"/>
          <p:nvPr/>
        </p:nvSpPr>
        <p:spPr>
          <a:xfrm>
            <a:off x="1964298" y="4583346"/>
            <a:ext cx="137459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✅ </a:t>
            </a:r>
            <a:r>
              <a:rPr lang="en-US" altLang="ko-KR" b="1">
                <a:solidFill>
                  <a:schemeClr val="bg1"/>
                </a:solidFill>
                <a:latin typeface="Amatic SC"/>
                <a:cs typeface="Amatic SC"/>
              </a:rPr>
              <a:t>Activation :</a:t>
            </a:r>
            <a:r>
              <a:rPr lang="en-US" altLang="ko-KR" b="1" err="1">
                <a:solidFill>
                  <a:schemeClr val="bg1"/>
                </a:solidFill>
                <a:latin typeface="Amatic SC"/>
                <a:cs typeface="Amatic SC"/>
              </a:rPr>
              <a:t>ReLU</a:t>
            </a:r>
            <a:endParaRPr lang="en-US" altLang="ko-KR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E0B54AE-88BA-4254-8F78-67F755AF58C5}"/>
              </a:ext>
            </a:extLst>
          </p:cNvPr>
          <p:cNvSpPr txBox="1"/>
          <p:nvPr/>
        </p:nvSpPr>
        <p:spPr>
          <a:xfrm>
            <a:off x="7437998" y="4602395"/>
            <a:ext cx="137459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✅ </a:t>
            </a:r>
            <a:r>
              <a:rPr lang="en-US" altLang="ko-KR" b="1">
                <a:solidFill>
                  <a:schemeClr val="bg1"/>
                </a:solidFill>
                <a:latin typeface="Amatic SC"/>
                <a:cs typeface="Amatic SC"/>
              </a:rPr>
              <a:t>Activation :</a:t>
            </a:r>
            <a:r>
              <a:rPr lang="en-US" altLang="ko-KR" b="1" err="1">
                <a:solidFill>
                  <a:schemeClr val="bg1"/>
                </a:solidFill>
                <a:latin typeface="Amatic SC"/>
                <a:cs typeface="Amatic SC"/>
              </a:rPr>
              <a:t>ReLU</a:t>
            </a:r>
            <a:endParaRPr lang="en-US" altLang="ko-KR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title"/>
          </p:nvPr>
        </p:nvSpPr>
        <p:spPr>
          <a:xfrm>
            <a:off x="1726921" y="26743"/>
            <a:ext cx="5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Model Breakdown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4B19AE-90F0-4AC8-A0C1-F0B4F255F35D}"/>
              </a:ext>
            </a:extLst>
          </p:cNvPr>
          <p:cNvGrpSpPr/>
          <p:nvPr/>
        </p:nvGrpSpPr>
        <p:grpSpPr>
          <a:xfrm>
            <a:off x="1566380" y="1219000"/>
            <a:ext cx="6214360" cy="1577572"/>
            <a:chOff x="1291353" y="1755670"/>
            <a:chExt cx="7025063" cy="1816297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5BD42A3-EFB5-4D5F-97B9-6ED31B89C8D0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ECFB3B-4C34-4902-B952-AE743FD7FFF6}"/>
                </a:ext>
              </a:extLst>
            </p:cNvPr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7A3637-34F0-47BB-9BE3-45AB2A0D1CDB}"/>
                </a:ext>
              </a:extLst>
            </p:cNvPr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4C598D-3564-411D-A52F-E2F57DF6CC2B}"/>
              </a:ext>
            </a:extLst>
          </p:cNvPr>
          <p:cNvGrpSpPr/>
          <p:nvPr/>
        </p:nvGrpSpPr>
        <p:grpSpPr>
          <a:xfrm>
            <a:off x="1132170" y="974661"/>
            <a:ext cx="526354" cy="518144"/>
            <a:chOff x="5364088" y="2787774"/>
            <a:chExt cx="914400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41FCFA-D2CF-4DD2-BD1D-798839458F9A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8F21EC-F20B-4B93-A1E0-7478D0748A73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6976A6-C353-499B-888E-32B84A0195F2}"/>
              </a:ext>
            </a:extLst>
          </p:cNvPr>
          <p:cNvGrpSpPr/>
          <p:nvPr/>
        </p:nvGrpSpPr>
        <p:grpSpPr>
          <a:xfrm>
            <a:off x="3819653" y="974661"/>
            <a:ext cx="526354" cy="518144"/>
            <a:chOff x="5364088" y="2787774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70E700-7B2D-4494-B357-76AF95D57E2F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6736D2-30ED-4840-8368-A103066E803E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1D674D-17D4-4730-A001-52F56FE51AA0}"/>
              </a:ext>
            </a:extLst>
          </p:cNvPr>
          <p:cNvGrpSpPr/>
          <p:nvPr/>
        </p:nvGrpSpPr>
        <p:grpSpPr>
          <a:xfrm>
            <a:off x="6507136" y="974661"/>
            <a:ext cx="526354" cy="518144"/>
            <a:chOff x="5364088" y="2787774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020266-47A2-4B47-90E7-9897E01D1470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EE78B7-DBFC-435C-B196-5B8621E0E5FA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97303C-E08B-4325-A3CC-785A19C2E031}"/>
              </a:ext>
            </a:extLst>
          </p:cNvPr>
          <p:cNvGrpSpPr/>
          <p:nvPr/>
        </p:nvGrpSpPr>
        <p:grpSpPr>
          <a:xfrm>
            <a:off x="2625367" y="1075594"/>
            <a:ext cx="282772" cy="293956"/>
            <a:chOff x="1547664" y="3147814"/>
            <a:chExt cx="720080" cy="72008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EFD508-DB5D-4BEA-8D81-55CBA7E513E8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19">
              <a:extLst>
                <a:ext uri="{FF2B5EF4-FFF2-40B4-BE49-F238E27FC236}">
                  <a16:creationId xmlns:a16="http://schemas.microsoft.com/office/drawing/2014/main" id="{990B7C47-1529-4EC1-A810-281D2179D7F8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3555E0-3A88-4F1D-90CB-C1B99F46CFA2}"/>
              </a:ext>
            </a:extLst>
          </p:cNvPr>
          <p:cNvGrpSpPr/>
          <p:nvPr/>
        </p:nvGrpSpPr>
        <p:grpSpPr>
          <a:xfrm>
            <a:off x="5390137" y="1075594"/>
            <a:ext cx="299612" cy="303508"/>
            <a:chOff x="1547664" y="3147814"/>
            <a:chExt cx="720080" cy="72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D09DC84-D465-452B-9C33-313FD056D27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4">
              <a:extLst>
                <a:ext uri="{FF2B5EF4-FFF2-40B4-BE49-F238E27FC236}">
                  <a16:creationId xmlns:a16="http://schemas.microsoft.com/office/drawing/2014/main" id="{E835171E-A82D-40E4-8442-0A4B9E971E5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011C0-6C92-4821-A748-EBC486C90401}"/>
              </a:ext>
            </a:extLst>
          </p:cNvPr>
          <p:cNvGrpSpPr/>
          <p:nvPr/>
        </p:nvGrpSpPr>
        <p:grpSpPr>
          <a:xfrm rot="5400000">
            <a:off x="7604427" y="1894523"/>
            <a:ext cx="295423" cy="297526"/>
            <a:chOff x="1547664" y="3147814"/>
            <a:chExt cx="720080" cy="7200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E52214-018F-4671-8D8D-F81DD00F17AD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0">
              <a:extLst>
                <a:ext uri="{FF2B5EF4-FFF2-40B4-BE49-F238E27FC236}">
                  <a16:creationId xmlns:a16="http://schemas.microsoft.com/office/drawing/2014/main" id="{522EEE66-9E97-45DC-9912-58523BBDA4CF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B2C9FF-CD35-42FF-9A18-364BB0784420}"/>
              </a:ext>
            </a:extLst>
          </p:cNvPr>
          <p:cNvGrpSpPr/>
          <p:nvPr/>
        </p:nvGrpSpPr>
        <p:grpSpPr>
          <a:xfrm rot="10800000">
            <a:off x="1040735" y="2724956"/>
            <a:ext cx="6214360" cy="1577572"/>
            <a:chOff x="1291353" y="1755670"/>
            <a:chExt cx="7025063" cy="1816297"/>
          </a:xfrm>
        </p:grpSpPr>
        <p:sp>
          <p:nvSpPr>
            <p:cNvPr id="92" name="Block Arc 91">
              <a:extLst>
                <a:ext uri="{FF2B5EF4-FFF2-40B4-BE49-F238E27FC236}">
                  <a16:creationId xmlns:a16="http://schemas.microsoft.com/office/drawing/2014/main" id="{FDE19613-69FB-4FB9-8F59-485883604F3D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D9D3117-FD37-4C22-A60A-6386CCFE7A10}"/>
                </a:ext>
              </a:extLst>
            </p:cNvPr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2315B82-2CF5-4BD2-8C76-FB105171F1E0}"/>
                </a:ext>
              </a:extLst>
            </p:cNvPr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715020-E41A-4593-8F2E-30ECABD6320B}"/>
              </a:ext>
            </a:extLst>
          </p:cNvPr>
          <p:cNvGrpSpPr/>
          <p:nvPr/>
        </p:nvGrpSpPr>
        <p:grpSpPr>
          <a:xfrm>
            <a:off x="5288940" y="2519818"/>
            <a:ext cx="526354" cy="518144"/>
            <a:chOff x="5364088" y="2787774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CC6558-A183-43D6-8E16-BD511126C2C6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9E0875-70D2-44A8-9AE8-86B589194649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796C2D-9772-4F82-9013-FAF8D0DBAA69}"/>
              </a:ext>
            </a:extLst>
          </p:cNvPr>
          <p:cNvGrpSpPr/>
          <p:nvPr/>
        </p:nvGrpSpPr>
        <p:grpSpPr>
          <a:xfrm rot="10800000">
            <a:off x="3793195" y="2597175"/>
            <a:ext cx="295423" cy="297526"/>
            <a:chOff x="1547664" y="3147814"/>
            <a:chExt cx="720080" cy="7200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23D7586-0F66-47FD-939C-00A18A416035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30">
              <a:extLst>
                <a:ext uri="{FF2B5EF4-FFF2-40B4-BE49-F238E27FC236}">
                  <a16:creationId xmlns:a16="http://schemas.microsoft.com/office/drawing/2014/main" id="{27853106-0AC3-494C-8708-39C0C5F571E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B6E4A0-89A8-43F4-891C-13C644190B28}"/>
              </a:ext>
            </a:extLst>
          </p:cNvPr>
          <p:cNvGrpSpPr/>
          <p:nvPr/>
        </p:nvGrpSpPr>
        <p:grpSpPr>
          <a:xfrm>
            <a:off x="2066519" y="2490403"/>
            <a:ext cx="526354" cy="518144"/>
            <a:chOff x="5364088" y="2787774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B46076-FE0D-437B-B396-F2DD98FA17BA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CB2B2F-DFF8-4DC0-A35D-25A2B3527750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CB68FF-21B3-4612-B7C1-508A7030C741}"/>
              </a:ext>
            </a:extLst>
          </p:cNvPr>
          <p:cNvGrpSpPr/>
          <p:nvPr/>
        </p:nvGrpSpPr>
        <p:grpSpPr>
          <a:xfrm>
            <a:off x="2821912" y="4012188"/>
            <a:ext cx="526354" cy="518144"/>
            <a:chOff x="5364088" y="2787774"/>
            <a:chExt cx="914400" cy="91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B1A1166-4CB9-4B30-9FF9-8A3756B956C7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44E5648-13EC-4E08-A44A-0B4A9938645E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3EC755-C95C-43EF-9EB9-C7BB9681E07E}"/>
              </a:ext>
            </a:extLst>
          </p:cNvPr>
          <p:cNvGrpSpPr/>
          <p:nvPr/>
        </p:nvGrpSpPr>
        <p:grpSpPr>
          <a:xfrm>
            <a:off x="4921975" y="4124282"/>
            <a:ext cx="282772" cy="293956"/>
            <a:chOff x="1547664" y="3147814"/>
            <a:chExt cx="720080" cy="7200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EBE65-F459-4239-9854-D99CFC896E15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Chevron 19">
              <a:extLst>
                <a:ext uri="{FF2B5EF4-FFF2-40B4-BE49-F238E27FC236}">
                  <a16:creationId xmlns:a16="http://schemas.microsoft.com/office/drawing/2014/main" id="{CF816E48-3857-4B3E-8540-D2E516BCEAE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4FFDB92-1247-4CD2-A1AC-4B2470D25360}"/>
              </a:ext>
            </a:extLst>
          </p:cNvPr>
          <p:cNvGrpSpPr/>
          <p:nvPr/>
        </p:nvGrpSpPr>
        <p:grpSpPr>
          <a:xfrm>
            <a:off x="6778457" y="3980919"/>
            <a:ext cx="526354" cy="518144"/>
            <a:chOff x="5364088" y="2787774"/>
            <a:chExt cx="914400" cy="9144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FCD99A4-D094-4707-B05F-4CE008812A12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080C0F-B853-4EB3-9D0F-C83D2479ADAB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5FC2D98-162C-4450-B19B-AAB24CB65F76}"/>
              </a:ext>
            </a:extLst>
          </p:cNvPr>
          <p:cNvSpPr txBox="1"/>
          <p:nvPr/>
        </p:nvSpPr>
        <p:spPr>
          <a:xfrm>
            <a:off x="1249393" y="1091985"/>
            <a:ext cx="30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9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413702-4BF7-4190-BA56-1EEE99E7EACF}"/>
              </a:ext>
            </a:extLst>
          </p:cNvPr>
          <p:cNvSpPr txBox="1"/>
          <p:nvPr/>
        </p:nvSpPr>
        <p:spPr>
          <a:xfrm>
            <a:off x="3899235" y="1074228"/>
            <a:ext cx="3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10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E1A8AF1-DADC-444F-A3A4-49CBF7A174B5}"/>
              </a:ext>
            </a:extLst>
          </p:cNvPr>
          <p:cNvSpPr txBox="1"/>
          <p:nvPr/>
        </p:nvSpPr>
        <p:spPr>
          <a:xfrm>
            <a:off x="6619893" y="1075594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11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99B3B1-BFC9-4438-9575-5FA32F28D48A}"/>
              </a:ext>
            </a:extLst>
          </p:cNvPr>
          <p:cNvSpPr txBox="1"/>
          <p:nvPr/>
        </p:nvSpPr>
        <p:spPr>
          <a:xfrm>
            <a:off x="5376411" y="2607794"/>
            <a:ext cx="36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12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30B50D-0F80-4D6B-A823-C629CD08E6F3}"/>
              </a:ext>
            </a:extLst>
          </p:cNvPr>
          <p:cNvSpPr txBox="1"/>
          <p:nvPr/>
        </p:nvSpPr>
        <p:spPr>
          <a:xfrm>
            <a:off x="2150484" y="2584138"/>
            <a:ext cx="35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13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96794B-AAF3-4CC6-92D9-4C9707361E99}"/>
              </a:ext>
            </a:extLst>
          </p:cNvPr>
          <p:cNvSpPr txBox="1"/>
          <p:nvPr/>
        </p:nvSpPr>
        <p:spPr>
          <a:xfrm>
            <a:off x="2934119" y="4115654"/>
            <a:ext cx="30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14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601D9F-BB07-4974-8135-38DAEBE552FA}"/>
              </a:ext>
            </a:extLst>
          </p:cNvPr>
          <p:cNvSpPr txBox="1"/>
          <p:nvPr/>
        </p:nvSpPr>
        <p:spPr>
          <a:xfrm>
            <a:off x="6859418" y="4071812"/>
            <a:ext cx="364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15</a:t>
            </a:r>
            <a:endParaRPr lang="ko-KR" altLang="en-US" sz="1200" b="1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BA4C6CA-AE08-420B-AAE7-C538D57F128C}"/>
              </a:ext>
            </a:extLst>
          </p:cNvPr>
          <p:cNvGrpSpPr/>
          <p:nvPr/>
        </p:nvGrpSpPr>
        <p:grpSpPr>
          <a:xfrm>
            <a:off x="3500047" y="1620428"/>
            <a:ext cx="1216797" cy="564601"/>
            <a:chOff x="-2661732" y="3140747"/>
            <a:chExt cx="2151145" cy="996386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8F3699-98C7-4913-B1A8-DBB805E495B4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dropout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7D453F-606D-4D69-9440-4CF3259BE2AA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dropout_4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6B1F79D-EA0F-4135-8885-72D9EF6ED37A}"/>
              </a:ext>
            </a:extLst>
          </p:cNvPr>
          <p:cNvGrpSpPr/>
          <p:nvPr/>
        </p:nvGrpSpPr>
        <p:grpSpPr>
          <a:xfrm>
            <a:off x="6178689" y="1630801"/>
            <a:ext cx="1216797" cy="564601"/>
            <a:chOff x="-2661732" y="3140747"/>
            <a:chExt cx="2151145" cy="996386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C4239B4-400F-4467-816B-2E62D3E6948F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flatten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695ECDF-B70B-4399-BAE2-D53E223500E8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flatten_2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5984EEC-4128-47A9-A0BB-C212D920A5A0}"/>
              </a:ext>
            </a:extLst>
          </p:cNvPr>
          <p:cNvGrpSpPr/>
          <p:nvPr/>
        </p:nvGrpSpPr>
        <p:grpSpPr>
          <a:xfrm>
            <a:off x="4702085" y="3126739"/>
            <a:ext cx="1675095" cy="773694"/>
            <a:chOff x="-3054642" y="3140747"/>
            <a:chExt cx="2961359" cy="1365385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12CFF01-CD2C-4576-908E-24121790C27E}"/>
                </a:ext>
              </a:extLst>
            </p:cNvPr>
            <p:cNvSpPr txBox="1"/>
            <p:nvPr/>
          </p:nvSpPr>
          <p:spPr>
            <a:xfrm>
              <a:off x="-3054642" y="3582774"/>
              <a:ext cx="2961359" cy="9233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matic SC"/>
                  <a:cs typeface="Amatic SC"/>
                </a:rPr>
                <a:t>: dense </a:t>
              </a:r>
              <a:endParaRPr lang="ko-KR" altLang="en-US">
                <a:solidFill>
                  <a:schemeClr val="bg1"/>
                </a:solidFill>
                <a:latin typeface="Amatic SC"/>
                <a:cs typeface="Amatic SC" panose="020B0604020202020204" charset="-79"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✅ </a:t>
              </a:r>
              <a:r>
                <a:rPr lang="en-US" b="1">
                  <a:solidFill>
                    <a:schemeClr val="bg1"/>
                  </a:solidFill>
                  <a:latin typeface="Amatic SC"/>
                </a:rPr>
                <a:t>Activation : </a:t>
              </a:r>
              <a:r>
                <a:rPr lang="en-US" b="1" err="1">
                  <a:solidFill>
                    <a:schemeClr val="bg1"/>
                  </a:solidFill>
                  <a:latin typeface="Amatic SC"/>
                </a:rPr>
                <a:t>Relu</a:t>
              </a:r>
              <a:endParaRPr lang="ko-KR" altLang="en-US">
                <a:solidFill>
                  <a:schemeClr val="bg1"/>
                </a:solidFill>
                <a:latin typeface="Amatic SC"/>
                <a:cs typeface="Amatic SC" panose="020B0604020202020204" charset="-79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21B88-62F8-4028-8035-BA9E485F166C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dense_4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5950D06-D536-40E6-8CDD-FEE98C2E5BAE}"/>
              </a:ext>
            </a:extLst>
          </p:cNvPr>
          <p:cNvGrpSpPr/>
          <p:nvPr/>
        </p:nvGrpSpPr>
        <p:grpSpPr>
          <a:xfrm>
            <a:off x="1513975" y="3101222"/>
            <a:ext cx="1623100" cy="564601"/>
            <a:chOff x="-2661732" y="3140747"/>
            <a:chExt cx="2151145" cy="99638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0D57555-0F71-42A3-8683-CA8525A89179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: </a:t>
              </a:r>
              <a:r>
                <a:rPr lang="en-US" altLang="ko-KR" err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batchnormalization</a:t>
              </a:r>
              <a:endParaRPr lang="ko-KR" altLang="en-US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08A3330-D0C3-41A6-8E6E-71761FBA63F5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923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Batch_normalization_2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D3ABBAF-5BC1-44AA-9100-DD92324D15E8}"/>
              </a:ext>
            </a:extLst>
          </p:cNvPr>
          <p:cNvGrpSpPr/>
          <p:nvPr/>
        </p:nvGrpSpPr>
        <p:grpSpPr>
          <a:xfrm>
            <a:off x="2490028" y="4537130"/>
            <a:ext cx="1216797" cy="564601"/>
            <a:chOff x="-2661732" y="3140747"/>
            <a:chExt cx="2151145" cy="996386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4BB8929-08EA-4A76-B1FF-52E52DBEF049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5431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matic SC"/>
                  <a:cs typeface="Amatic SC"/>
                </a:rPr>
                <a:t>: </a:t>
              </a:r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dropout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188EB8B-65EC-42BC-B9FC-19BE7933308E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Dropout_5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A6B174C-9146-4559-BFF0-FA0580983696}"/>
              </a:ext>
            </a:extLst>
          </p:cNvPr>
          <p:cNvGrpSpPr/>
          <p:nvPr/>
        </p:nvGrpSpPr>
        <p:grpSpPr>
          <a:xfrm>
            <a:off x="6088945" y="4503992"/>
            <a:ext cx="1216797" cy="780044"/>
            <a:chOff x="-2661732" y="3140747"/>
            <a:chExt cx="2151145" cy="1376591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019BD2C-CB6E-4F4F-AC94-74F852AD0039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9233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latin typeface="Amatic SC"/>
                  <a:cs typeface="Amatic SC"/>
                </a:rPr>
                <a:t>: dense</a:t>
              </a:r>
              <a:endParaRPr lang="ko-KR" altLang="en-US">
                <a:solidFill>
                  <a:schemeClr val="bg1"/>
                </a:solidFill>
                <a:latin typeface="Amatic SC"/>
                <a:cs typeface="Amatic SC" panose="020B0604020202020204" charset="-79"/>
              </a:endParaRPr>
            </a:p>
            <a:p>
              <a:pPr algn="ctr"/>
              <a:endParaRPr lang="en-US" altLang="ko-KR" b="1">
                <a:solidFill>
                  <a:schemeClr val="bg1"/>
                </a:solidFill>
                <a:latin typeface="Amatic SC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175F3F6-14A3-489E-BE1C-92FCD68BF652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54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Dense_5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3E624E-5467-4436-BFE5-65D2C7252B73}"/>
              </a:ext>
            </a:extLst>
          </p:cNvPr>
          <p:cNvGrpSpPr/>
          <p:nvPr/>
        </p:nvGrpSpPr>
        <p:grpSpPr>
          <a:xfrm>
            <a:off x="774298" y="1625805"/>
            <a:ext cx="1320297" cy="607770"/>
            <a:chOff x="-2661732" y="3140747"/>
            <a:chExt cx="2151145" cy="94207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B342BC-3E61-4DEB-8712-6A1E63D4BD5E}"/>
                </a:ext>
              </a:extLst>
            </p:cNvPr>
            <p:cNvSpPr txBox="1"/>
            <p:nvPr/>
          </p:nvSpPr>
          <p:spPr>
            <a:xfrm>
              <a:off x="-2661732" y="3593980"/>
              <a:ext cx="2059657" cy="48883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/>
                  <a:cs typeface="Amatic SC"/>
                </a:rPr>
                <a:t>: maxpooling2d</a:t>
              </a:r>
              <a:endParaRPr lang="ko-KR" altLang="en-US" b="1">
                <a:solidFill>
                  <a:schemeClr val="bg1"/>
                </a:solidFill>
                <a:latin typeface="Amatic SC"/>
                <a:cs typeface="Amatic SC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8E095F-80CC-4A1B-A3CF-096B788F9C2B}"/>
                </a:ext>
              </a:extLst>
            </p:cNvPr>
            <p:cNvSpPr txBox="1"/>
            <p:nvPr/>
          </p:nvSpPr>
          <p:spPr>
            <a:xfrm>
              <a:off x="-2570244" y="3140747"/>
              <a:ext cx="2059657" cy="48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matic SC" panose="020B0604020202020204" charset="-79"/>
                  <a:cs typeface="Amatic SC" panose="020B0604020202020204" charset="-79"/>
                </a:rPr>
                <a:t>Max_pooling2d_8</a:t>
              </a:r>
              <a:endParaRPr lang="ko-KR" altLang="en-US" b="1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endParaRPr>
            </a:p>
          </p:txBody>
        </p:sp>
      </p:grpSp>
      <p:grpSp>
        <p:nvGrpSpPr>
          <p:cNvPr id="2" name="Group 47">
            <a:extLst>
              <a:ext uri="{FF2B5EF4-FFF2-40B4-BE49-F238E27FC236}">
                <a16:creationId xmlns:a16="http://schemas.microsoft.com/office/drawing/2014/main" id="{56558D2A-E85C-45DB-9869-ED0F0C82A694}"/>
              </a:ext>
            </a:extLst>
          </p:cNvPr>
          <p:cNvGrpSpPr/>
          <p:nvPr/>
        </p:nvGrpSpPr>
        <p:grpSpPr>
          <a:xfrm rot="5400000">
            <a:off x="950618" y="3289829"/>
            <a:ext cx="282723" cy="284826"/>
            <a:chOff x="1547664" y="3147814"/>
            <a:chExt cx="720080" cy="720080"/>
          </a:xfrm>
        </p:grpSpPr>
        <p:sp>
          <p:nvSpPr>
            <p:cNvPr id="76" name="Oval 48">
              <a:extLst>
                <a:ext uri="{FF2B5EF4-FFF2-40B4-BE49-F238E27FC236}">
                  <a16:creationId xmlns:a16="http://schemas.microsoft.com/office/drawing/2014/main" id="{3202C67B-5297-4A16-BF2E-ED306D34BCA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Chevron 30">
              <a:extLst>
                <a:ext uri="{FF2B5EF4-FFF2-40B4-BE49-F238E27FC236}">
                  <a16:creationId xmlns:a16="http://schemas.microsoft.com/office/drawing/2014/main" id="{D1393695-15BD-4671-BBD7-C5D73727C20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82F5A0-047D-490C-8388-974F5C9ED30E}"/>
              </a:ext>
            </a:extLst>
          </p:cNvPr>
          <p:cNvSpPr txBox="1"/>
          <p:nvPr/>
        </p:nvSpPr>
        <p:spPr>
          <a:xfrm>
            <a:off x="6937285" y="4374163"/>
            <a:ext cx="16750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>
              <a:solidFill>
                <a:schemeClr val="bg1"/>
              </a:solidFill>
              <a:latin typeface="Amatic SC"/>
              <a:cs typeface="Amatic SC" panose="020B0604020202020204" charset="-79"/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✅ </a:t>
            </a:r>
            <a:r>
              <a:rPr lang="en-US" b="1">
                <a:solidFill>
                  <a:schemeClr val="bg1"/>
                </a:solidFill>
                <a:latin typeface="Amatic SC"/>
              </a:rPr>
              <a:t>Activation : </a:t>
            </a:r>
            <a:r>
              <a:rPr lang="en-US" b="1" err="1">
                <a:solidFill>
                  <a:schemeClr val="bg1"/>
                </a:solidFill>
                <a:latin typeface="Amatic SC"/>
              </a:rPr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306482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5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</a:t>
            </a:r>
            <a:r>
              <a:rPr lang="en"/>
              <a:t>odel evaluation</a:t>
            </a:r>
            <a:endParaRPr/>
          </a:p>
        </p:txBody>
      </p:sp>
      <p:sp>
        <p:nvSpPr>
          <p:cNvPr id="2767" name="Google Shape;2767;p55"/>
          <p:cNvSpPr txBox="1"/>
          <p:nvPr/>
        </p:nvSpPr>
        <p:spPr>
          <a:xfrm>
            <a:off x="4604289" y="1850838"/>
            <a:ext cx="1867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endParaRPr sz="1600" b="1" i="0" u="none" strike="noStrike" cap="none">
              <a:solidFill>
                <a:srgbClr val="FF00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8" name="Google Shape;2768;p55"/>
          <p:cNvSpPr txBox="1"/>
          <p:nvPr/>
        </p:nvSpPr>
        <p:spPr>
          <a:xfrm>
            <a:off x="4604290" y="2136638"/>
            <a:ext cx="18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ith 30 epochs</a:t>
            </a:r>
            <a:endParaRPr sz="14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0" name="Google Shape;2770;p55"/>
          <p:cNvSpPr txBox="1"/>
          <p:nvPr/>
        </p:nvSpPr>
        <p:spPr>
          <a:xfrm>
            <a:off x="6580490" y="1850838"/>
            <a:ext cx="1328108" cy="80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" sz="6600" b="1" i="0" u="none" strike="noStrike" cap="none">
                <a:solidFill>
                  <a:srgbClr val="FF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87%</a:t>
            </a:r>
            <a:endParaRPr sz="6600" b="1" i="0" u="none" strike="noStrike" cap="none">
              <a:solidFill>
                <a:srgbClr val="FF0000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771" name="Google Shape;2771;p55"/>
          <p:cNvSpPr/>
          <p:nvPr/>
        </p:nvSpPr>
        <p:spPr>
          <a:xfrm>
            <a:off x="1363877" y="1657350"/>
            <a:ext cx="2382000" cy="2382000"/>
          </a:xfrm>
          <a:prstGeom prst="ellipse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2" name="Google Shape;2772;p55">
            <a:hlinkClick r:id="rId3"/>
          </p:cNvPr>
          <p:cNvSpPr/>
          <p:nvPr/>
        </p:nvSpPr>
        <p:spPr>
          <a:xfrm>
            <a:off x="1363877" y="1657350"/>
            <a:ext cx="2382000" cy="2382000"/>
          </a:xfrm>
          <a:prstGeom prst="pie">
            <a:avLst>
              <a:gd name="adj1" fmla="val 12293167"/>
              <a:gd name="adj2" fmla="val 16200000"/>
            </a:avLst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767;p55">
            <a:extLst>
              <a:ext uri="{FF2B5EF4-FFF2-40B4-BE49-F238E27FC236}">
                <a16:creationId xmlns:a16="http://schemas.microsoft.com/office/drawing/2014/main" id="{8FC29793-11CA-48DA-B6DE-AA93EAFB648E}"/>
              </a:ext>
            </a:extLst>
          </p:cNvPr>
          <p:cNvSpPr txBox="1"/>
          <p:nvPr/>
        </p:nvSpPr>
        <p:spPr>
          <a:xfrm>
            <a:off x="4621607" y="2993837"/>
            <a:ext cx="1867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FFFF00"/>
                </a:solidFill>
                <a:highlight>
                  <a:schemeClr val="dk1"/>
                </a:highlight>
                <a:latin typeface="Roboto Mono"/>
                <a:ea typeface="Roboto Mono"/>
                <a:sym typeface="Roboto Mono"/>
              </a:rPr>
              <a:t>Loss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9" name="Google Shape;2768;p55">
            <a:extLst>
              <a:ext uri="{FF2B5EF4-FFF2-40B4-BE49-F238E27FC236}">
                <a16:creationId xmlns:a16="http://schemas.microsoft.com/office/drawing/2014/main" id="{BEB2CDF7-1B91-4C45-8976-9CEBF396F7D3}"/>
              </a:ext>
            </a:extLst>
          </p:cNvPr>
          <p:cNvSpPr txBox="1"/>
          <p:nvPr/>
        </p:nvSpPr>
        <p:spPr>
          <a:xfrm>
            <a:off x="4621608" y="3279637"/>
            <a:ext cx="18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ith 30 epochs</a:t>
            </a:r>
            <a:endParaRPr sz="14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2770;p55">
            <a:extLst>
              <a:ext uri="{FF2B5EF4-FFF2-40B4-BE49-F238E27FC236}">
                <a16:creationId xmlns:a16="http://schemas.microsoft.com/office/drawing/2014/main" id="{3215745F-D01C-4BAB-B248-68C8FE46D46F}"/>
              </a:ext>
            </a:extLst>
          </p:cNvPr>
          <p:cNvSpPr txBox="1"/>
          <p:nvPr/>
        </p:nvSpPr>
        <p:spPr>
          <a:xfrm>
            <a:off x="6603004" y="2999033"/>
            <a:ext cx="1328108" cy="80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" sz="6600" b="1">
                <a:solidFill>
                  <a:srgbClr val="FFFF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54</a:t>
            </a:r>
            <a:r>
              <a:rPr lang="en" sz="6600" b="1" i="0" u="none" strike="noStrike" cap="none">
                <a:solidFill>
                  <a:srgbClr val="FFFF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%</a:t>
            </a:r>
            <a:endParaRPr lang="ko-KR" altLang="en-US" sz="6600" b="1" i="0" u="none" strike="noStrike" cap="none">
              <a:solidFill>
                <a:srgbClr val="FFFF00"/>
              </a:solidFill>
              <a:highlight>
                <a:srgbClr val="081D32"/>
              </a:highlight>
              <a:latin typeface="Amatic SC"/>
              <a:ea typeface="Amatic SC"/>
              <a:cs typeface="Amatic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0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50"/>
          <p:cNvGrpSpPr/>
          <p:nvPr/>
        </p:nvGrpSpPr>
        <p:grpSpPr>
          <a:xfrm>
            <a:off x="719998" y="3792485"/>
            <a:ext cx="521962" cy="758711"/>
            <a:chOff x="2446425" y="1033300"/>
            <a:chExt cx="1176650" cy="1710350"/>
          </a:xfrm>
        </p:grpSpPr>
        <p:sp>
          <p:nvSpPr>
            <p:cNvPr id="803" name="Google Shape;803;p50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50"/>
          <p:cNvGrpSpPr/>
          <p:nvPr/>
        </p:nvGrpSpPr>
        <p:grpSpPr>
          <a:xfrm>
            <a:off x="3759384" y="4288000"/>
            <a:ext cx="926731" cy="1011249"/>
            <a:chOff x="5316699" y="4268950"/>
            <a:chExt cx="926731" cy="1011249"/>
          </a:xfrm>
        </p:grpSpPr>
        <p:sp>
          <p:nvSpPr>
            <p:cNvPr id="810" name="Google Shape;810;p50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50"/>
          <p:cNvGrpSpPr/>
          <p:nvPr/>
        </p:nvGrpSpPr>
        <p:grpSpPr>
          <a:xfrm>
            <a:off x="1267887" y="2165355"/>
            <a:ext cx="719514" cy="785033"/>
            <a:chOff x="5316699" y="4268950"/>
            <a:chExt cx="926731" cy="1011249"/>
          </a:xfrm>
        </p:grpSpPr>
        <p:sp>
          <p:nvSpPr>
            <p:cNvPr id="817" name="Google Shape;817;p50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0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50"/>
          <p:cNvGrpSpPr/>
          <p:nvPr/>
        </p:nvGrpSpPr>
        <p:grpSpPr>
          <a:xfrm flipH="1">
            <a:off x="7083296" y="2009402"/>
            <a:ext cx="876317" cy="956035"/>
            <a:chOff x="5316699" y="4268950"/>
            <a:chExt cx="926731" cy="1011249"/>
          </a:xfrm>
        </p:grpSpPr>
        <p:sp>
          <p:nvSpPr>
            <p:cNvPr id="824" name="Google Shape;824;p50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50"/>
          <p:cNvGrpSpPr/>
          <p:nvPr/>
        </p:nvGrpSpPr>
        <p:grpSpPr>
          <a:xfrm flipH="1">
            <a:off x="300272" y="304248"/>
            <a:ext cx="1001333" cy="1092352"/>
            <a:chOff x="5316699" y="4268950"/>
            <a:chExt cx="926731" cy="1011249"/>
          </a:xfrm>
        </p:grpSpPr>
        <p:sp>
          <p:nvSpPr>
            <p:cNvPr id="831" name="Google Shape;831;p50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0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50"/>
          <p:cNvGrpSpPr/>
          <p:nvPr/>
        </p:nvGrpSpPr>
        <p:grpSpPr>
          <a:xfrm>
            <a:off x="8063662" y="429030"/>
            <a:ext cx="719514" cy="785033"/>
            <a:chOff x="5316699" y="4268950"/>
            <a:chExt cx="926731" cy="1011249"/>
          </a:xfrm>
        </p:grpSpPr>
        <p:sp>
          <p:nvSpPr>
            <p:cNvPr id="838" name="Google Shape;838;p50"/>
            <p:cNvSpPr/>
            <p:nvPr/>
          </p:nvSpPr>
          <p:spPr>
            <a:xfrm>
              <a:off x="5434502" y="4414627"/>
              <a:ext cx="785109" cy="843927"/>
            </a:xfrm>
            <a:custGeom>
              <a:avLst/>
              <a:gdLst/>
              <a:ahLst/>
              <a:cxnLst/>
              <a:rect l="l" t="t" r="r" b="b"/>
              <a:pathLst>
                <a:path w="53793" h="57823" extrusionOk="0">
                  <a:moveTo>
                    <a:pt x="19562" y="1"/>
                  </a:moveTo>
                  <a:cubicBezTo>
                    <a:pt x="12728" y="1"/>
                    <a:pt x="6454" y="3763"/>
                    <a:pt x="3227" y="9788"/>
                  </a:cubicBezTo>
                  <a:cubicBezTo>
                    <a:pt x="0" y="15812"/>
                    <a:pt x="346" y="23111"/>
                    <a:pt x="4132" y="28802"/>
                  </a:cubicBezTo>
                  <a:lnTo>
                    <a:pt x="16979" y="53710"/>
                  </a:lnTo>
                  <a:cubicBezTo>
                    <a:pt x="18322" y="56322"/>
                    <a:pt x="20976" y="57822"/>
                    <a:pt x="23726" y="57822"/>
                  </a:cubicBezTo>
                  <a:cubicBezTo>
                    <a:pt x="24900" y="57822"/>
                    <a:pt x="26092" y="57549"/>
                    <a:pt x="27206" y="56972"/>
                  </a:cubicBezTo>
                  <a:cubicBezTo>
                    <a:pt x="30933" y="55055"/>
                    <a:pt x="32397" y="50471"/>
                    <a:pt x="30480" y="46745"/>
                  </a:cubicBezTo>
                  <a:lnTo>
                    <a:pt x="28945" y="41696"/>
                  </a:lnTo>
                  <a:cubicBezTo>
                    <a:pt x="31409" y="40934"/>
                    <a:pt x="33695" y="39660"/>
                    <a:pt x="35648" y="37958"/>
                  </a:cubicBezTo>
                  <a:cubicBezTo>
                    <a:pt x="38781" y="39989"/>
                    <a:pt x="42392" y="43032"/>
                    <a:pt x="46013" y="43032"/>
                  </a:cubicBezTo>
                  <a:cubicBezTo>
                    <a:pt x="47634" y="43032"/>
                    <a:pt x="49257" y="42422"/>
                    <a:pt x="50840" y="40839"/>
                  </a:cubicBezTo>
                  <a:cubicBezTo>
                    <a:pt x="53793" y="37875"/>
                    <a:pt x="53793" y="33076"/>
                    <a:pt x="50840" y="30100"/>
                  </a:cubicBezTo>
                  <a:lnTo>
                    <a:pt x="40017" y="19277"/>
                  </a:lnTo>
                  <a:cubicBezTo>
                    <a:pt x="39386" y="9609"/>
                    <a:pt x="29385" y="1"/>
                    <a:pt x="1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5427730" y="4392911"/>
              <a:ext cx="815700" cy="887288"/>
            </a:xfrm>
            <a:custGeom>
              <a:avLst/>
              <a:gdLst/>
              <a:ahLst/>
              <a:cxnLst/>
              <a:rect l="l" t="t" r="r" b="b"/>
              <a:pathLst>
                <a:path w="55889" h="60794" extrusionOk="0">
                  <a:moveTo>
                    <a:pt x="20026" y="2977"/>
                  </a:moveTo>
                  <a:cubicBezTo>
                    <a:pt x="29016" y="2977"/>
                    <a:pt x="38410" y="11835"/>
                    <a:pt x="38993" y="20872"/>
                  </a:cubicBezTo>
                  <a:lnTo>
                    <a:pt x="39029" y="21432"/>
                  </a:lnTo>
                  <a:lnTo>
                    <a:pt x="50256" y="32647"/>
                  </a:lnTo>
                  <a:cubicBezTo>
                    <a:pt x="52626" y="35029"/>
                    <a:pt x="52626" y="38886"/>
                    <a:pt x="50256" y="41279"/>
                  </a:cubicBezTo>
                  <a:cubicBezTo>
                    <a:pt x="49026" y="42510"/>
                    <a:pt x="47789" y="43028"/>
                    <a:pt x="46479" y="43028"/>
                  </a:cubicBezTo>
                  <a:cubicBezTo>
                    <a:pt x="44227" y="43028"/>
                    <a:pt x="41757" y="41495"/>
                    <a:pt x="38731" y="39410"/>
                  </a:cubicBezTo>
                  <a:cubicBezTo>
                    <a:pt x="38112" y="38982"/>
                    <a:pt x="37517" y="38577"/>
                    <a:pt x="36921" y="38196"/>
                  </a:cubicBezTo>
                  <a:lnTo>
                    <a:pt x="35981" y="37577"/>
                  </a:lnTo>
                  <a:lnTo>
                    <a:pt x="35135" y="38327"/>
                  </a:lnTo>
                  <a:cubicBezTo>
                    <a:pt x="33338" y="39886"/>
                    <a:pt x="31242" y="41065"/>
                    <a:pt x="28980" y="41768"/>
                  </a:cubicBezTo>
                  <a:lnTo>
                    <a:pt x="27563" y="42208"/>
                  </a:lnTo>
                  <a:lnTo>
                    <a:pt x="29563" y="48792"/>
                  </a:lnTo>
                  <a:lnTo>
                    <a:pt x="29623" y="48911"/>
                  </a:lnTo>
                  <a:cubicBezTo>
                    <a:pt x="31171" y="51912"/>
                    <a:pt x="29992" y="55603"/>
                    <a:pt x="26992" y="57139"/>
                  </a:cubicBezTo>
                  <a:cubicBezTo>
                    <a:pt x="26096" y="57601"/>
                    <a:pt x="25138" y="57820"/>
                    <a:pt x="24195" y="57820"/>
                  </a:cubicBezTo>
                  <a:cubicBezTo>
                    <a:pt x="21979" y="57820"/>
                    <a:pt x="19842" y="56612"/>
                    <a:pt x="18764" y="54507"/>
                  </a:cubicBezTo>
                  <a:lnTo>
                    <a:pt x="5882" y="29540"/>
                  </a:lnTo>
                  <a:lnTo>
                    <a:pt x="5834" y="29468"/>
                  </a:lnTo>
                  <a:cubicBezTo>
                    <a:pt x="2346" y="24242"/>
                    <a:pt x="2024" y="17515"/>
                    <a:pt x="5001" y="11978"/>
                  </a:cubicBezTo>
                  <a:cubicBezTo>
                    <a:pt x="7965" y="6442"/>
                    <a:pt x="13740" y="2977"/>
                    <a:pt x="20026" y="2977"/>
                  </a:cubicBezTo>
                  <a:close/>
                  <a:moveTo>
                    <a:pt x="20026" y="1"/>
                  </a:moveTo>
                  <a:cubicBezTo>
                    <a:pt x="8989" y="1"/>
                    <a:pt x="12" y="8978"/>
                    <a:pt x="12" y="20027"/>
                  </a:cubicBezTo>
                  <a:cubicBezTo>
                    <a:pt x="0" y="23944"/>
                    <a:pt x="1143" y="27778"/>
                    <a:pt x="3310" y="31052"/>
                  </a:cubicBezTo>
                  <a:lnTo>
                    <a:pt x="16121" y="55876"/>
                  </a:lnTo>
                  <a:cubicBezTo>
                    <a:pt x="17217" y="58020"/>
                    <a:pt x="19133" y="59627"/>
                    <a:pt x="21431" y="60353"/>
                  </a:cubicBezTo>
                  <a:cubicBezTo>
                    <a:pt x="22324" y="60639"/>
                    <a:pt x="23265" y="60794"/>
                    <a:pt x="24217" y="60794"/>
                  </a:cubicBezTo>
                  <a:cubicBezTo>
                    <a:pt x="30944" y="60782"/>
                    <a:pt x="35326" y="53710"/>
                    <a:pt x="32326" y="47673"/>
                  </a:cubicBezTo>
                  <a:lnTo>
                    <a:pt x="31254" y="44125"/>
                  </a:lnTo>
                  <a:cubicBezTo>
                    <a:pt x="33028" y="43423"/>
                    <a:pt x="34695" y="42470"/>
                    <a:pt x="36195" y="41291"/>
                  </a:cubicBezTo>
                  <a:lnTo>
                    <a:pt x="37040" y="41875"/>
                  </a:lnTo>
                  <a:cubicBezTo>
                    <a:pt x="39160" y="43327"/>
                    <a:pt x="41565" y="44982"/>
                    <a:pt x="44089" y="45673"/>
                  </a:cubicBezTo>
                  <a:cubicBezTo>
                    <a:pt x="44911" y="45899"/>
                    <a:pt x="45709" y="46011"/>
                    <a:pt x="46482" y="46011"/>
                  </a:cubicBezTo>
                  <a:cubicBezTo>
                    <a:pt x="48642" y="46011"/>
                    <a:pt x="50607" y="45132"/>
                    <a:pt x="52352" y="43387"/>
                  </a:cubicBezTo>
                  <a:cubicBezTo>
                    <a:pt x="55888" y="39827"/>
                    <a:pt x="55888" y="34088"/>
                    <a:pt x="52352" y="30540"/>
                  </a:cubicBezTo>
                  <a:lnTo>
                    <a:pt x="41922" y="20098"/>
                  </a:lnTo>
                  <a:cubicBezTo>
                    <a:pt x="41446" y="15276"/>
                    <a:pt x="38838" y="10323"/>
                    <a:pt x="34731" y="6418"/>
                  </a:cubicBezTo>
                  <a:cubicBezTo>
                    <a:pt x="30421" y="2346"/>
                    <a:pt x="25063" y="1"/>
                    <a:pt x="200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5341187" y="4290724"/>
              <a:ext cx="731078" cy="616551"/>
            </a:xfrm>
            <a:custGeom>
              <a:avLst/>
              <a:gdLst/>
              <a:ahLst/>
              <a:cxnLst/>
              <a:rect l="l" t="t" r="r" b="b"/>
              <a:pathLst>
                <a:path w="50091" h="42244" extrusionOk="0">
                  <a:moveTo>
                    <a:pt x="24829" y="0"/>
                  </a:moveTo>
                  <a:cubicBezTo>
                    <a:pt x="19953" y="0"/>
                    <a:pt x="15002" y="1643"/>
                    <a:pt x="10824" y="4895"/>
                  </a:cubicBezTo>
                  <a:cubicBezTo>
                    <a:pt x="1644" y="12051"/>
                    <a:pt x="1" y="25290"/>
                    <a:pt x="7156" y="34458"/>
                  </a:cubicBezTo>
                  <a:cubicBezTo>
                    <a:pt x="11252" y="39721"/>
                    <a:pt x="17346" y="42244"/>
                    <a:pt x="23533" y="42244"/>
                  </a:cubicBezTo>
                  <a:cubicBezTo>
                    <a:pt x="28140" y="42244"/>
                    <a:pt x="32797" y="40845"/>
                    <a:pt x="36720" y="38137"/>
                  </a:cubicBezTo>
                  <a:cubicBezTo>
                    <a:pt x="50090" y="28898"/>
                    <a:pt x="48388" y="16087"/>
                    <a:pt x="40565" y="7122"/>
                  </a:cubicBezTo>
                  <a:cubicBezTo>
                    <a:pt x="36395" y="2354"/>
                    <a:pt x="30665" y="0"/>
                    <a:pt x="24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5316699" y="4268950"/>
              <a:ext cx="735413" cy="660073"/>
            </a:xfrm>
            <a:custGeom>
              <a:avLst/>
              <a:gdLst/>
              <a:ahLst/>
              <a:cxnLst/>
              <a:rect l="l" t="t" r="r" b="b"/>
              <a:pathLst>
                <a:path w="50388" h="45226" extrusionOk="0">
                  <a:moveTo>
                    <a:pt x="26573" y="2958"/>
                  </a:moveTo>
                  <a:cubicBezTo>
                    <a:pt x="32163" y="2958"/>
                    <a:pt x="37463" y="5384"/>
                    <a:pt x="41124" y="9602"/>
                  </a:cubicBezTo>
                  <a:cubicBezTo>
                    <a:pt x="45351" y="14448"/>
                    <a:pt x="47327" y="19948"/>
                    <a:pt x="46684" y="25104"/>
                  </a:cubicBezTo>
                  <a:cubicBezTo>
                    <a:pt x="46053" y="30188"/>
                    <a:pt x="42970" y="34664"/>
                    <a:pt x="37552" y="38403"/>
                  </a:cubicBezTo>
                  <a:cubicBezTo>
                    <a:pt x="33765" y="41024"/>
                    <a:pt x="29454" y="42295"/>
                    <a:pt x="25254" y="42295"/>
                  </a:cubicBezTo>
                  <a:cubicBezTo>
                    <a:pt x="19379" y="42295"/>
                    <a:pt x="13720" y="39808"/>
                    <a:pt x="10013" y="35045"/>
                  </a:cubicBezTo>
                  <a:cubicBezTo>
                    <a:pt x="3358" y="26521"/>
                    <a:pt x="4894" y="14221"/>
                    <a:pt x="13418" y="7566"/>
                  </a:cubicBezTo>
                  <a:cubicBezTo>
                    <a:pt x="17395" y="4470"/>
                    <a:pt x="21991" y="2958"/>
                    <a:pt x="26491" y="2958"/>
                  </a:cubicBezTo>
                  <a:cubicBezTo>
                    <a:pt x="26519" y="2958"/>
                    <a:pt x="26546" y="2958"/>
                    <a:pt x="26573" y="2958"/>
                  </a:cubicBezTo>
                  <a:close/>
                  <a:moveTo>
                    <a:pt x="26494" y="1"/>
                  </a:moveTo>
                  <a:cubicBezTo>
                    <a:pt x="21175" y="1"/>
                    <a:pt x="15935" y="1825"/>
                    <a:pt x="11585" y="5220"/>
                  </a:cubicBezTo>
                  <a:cubicBezTo>
                    <a:pt x="1762" y="12876"/>
                    <a:pt x="0" y="27044"/>
                    <a:pt x="7668" y="36867"/>
                  </a:cubicBezTo>
                  <a:cubicBezTo>
                    <a:pt x="11287" y="41534"/>
                    <a:pt x="16633" y="44451"/>
                    <a:pt x="22693" y="45094"/>
                  </a:cubicBezTo>
                  <a:cubicBezTo>
                    <a:pt x="23539" y="45178"/>
                    <a:pt x="24396" y="45225"/>
                    <a:pt x="25253" y="45225"/>
                  </a:cubicBezTo>
                  <a:cubicBezTo>
                    <a:pt x="30254" y="45225"/>
                    <a:pt x="35123" y="43689"/>
                    <a:pt x="39243" y="40856"/>
                  </a:cubicBezTo>
                  <a:cubicBezTo>
                    <a:pt x="45303" y="36665"/>
                    <a:pt x="48899" y="31343"/>
                    <a:pt x="49637" y="25473"/>
                  </a:cubicBezTo>
                  <a:cubicBezTo>
                    <a:pt x="50387" y="19460"/>
                    <a:pt x="48161" y="13126"/>
                    <a:pt x="43363" y="7637"/>
                  </a:cubicBezTo>
                  <a:cubicBezTo>
                    <a:pt x="39481" y="3161"/>
                    <a:pt x="33969" y="434"/>
                    <a:pt x="28051" y="53"/>
                  </a:cubicBezTo>
                  <a:cubicBezTo>
                    <a:pt x="27532" y="18"/>
                    <a:pt x="27013" y="1"/>
                    <a:pt x="26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5535974" y="4347889"/>
              <a:ext cx="429575" cy="310830"/>
            </a:xfrm>
            <a:custGeom>
              <a:avLst/>
              <a:gdLst/>
              <a:ahLst/>
              <a:cxnLst/>
              <a:rect l="l" t="t" r="r" b="b"/>
              <a:pathLst>
                <a:path w="29433" h="21297" extrusionOk="0">
                  <a:moveTo>
                    <a:pt x="20542" y="1"/>
                  </a:moveTo>
                  <a:cubicBezTo>
                    <a:pt x="19345" y="1"/>
                    <a:pt x="18130" y="277"/>
                    <a:pt x="16991" y="859"/>
                  </a:cubicBezTo>
                  <a:lnTo>
                    <a:pt x="5859" y="6598"/>
                  </a:lnTo>
                  <a:cubicBezTo>
                    <a:pt x="1" y="9622"/>
                    <a:pt x="548" y="13277"/>
                    <a:pt x="2513" y="17087"/>
                  </a:cubicBezTo>
                  <a:cubicBezTo>
                    <a:pt x="3900" y="19761"/>
                    <a:pt x="6623" y="21297"/>
                    <a:pt x="9445" y="21297"/>
                  </a:cubicBezTo>
                  <a:cubicBezTo>
                    <a:pt x="10645" y="21297"/>
                    <a:pt x="11862" y="21019"/>
                    <a:pt x="13002" y="20433"/>
                  </a:cubicBezTo>
                  <a:lnTo>
                    <a:pt x="24123" y="14694"/>
                  </a:lnTo>
                  <a:cubicBezTo>
                    <a:pt x="27933" y="12718"/>
                    <a:pt x="29433" y="8027"/>
                    <a:pt x="27468" y="4217"/>
                  </a:cubicBezTo>
                  <a:cubicBezTo>
                    <a:pt x="26081" y="1534"/>
                    <a:pt x="23362" y="1"/>
                    <a:pt x="20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5525904" y="4326873"/>
              <a:ext cx="462764" cy="353651"/>
            </a:xfrm>
            <a:custGeom>
              <a:avLst/>
              <a:gdLst/>
              <a:ahLst/>
              <a:cxnLst/>
              <a:rect l="l" t="t" r="r" b="b"/>
              <a:pathLst>
                <a:path w="31707" h="24231" extrusionOk="0">
                  <a:moveTo>
                    <a:pt x="21267" y="2930"/>
                  </a:moveTo>
                  <a:cubicBezTo>
                    <a:pt x="24161" y="2930"/>
                    <a:pt x="26684" y="4915"/>
                    <a:pt x="27361" y="7728"/>
                  </a:cubicBezTo>
                  <a:cubicBezTo>
                    <a:pt x="28051" y="10550"/>
                    <a:pt x="26718" y="13479"/>
                    <a:pt x="24134" y="14813"/>
                  </a:cubicBezTo>
                  <a:lnTo>
                    <a:pt x="13002" y="20551"/>
                  </a:lnTo>
                  <a:cubicBezTo>
                    <a:pt x="12080" y="21028"/>
                    <a:pt x="11095" y="21254"/>
                    <a:pt x="10124" y="21254"/>
                  </a:cubicBezTo>
                  <a:cubicBezTo>
                    <a:pt x="7845" y="21254"/>
                    <a:pt x="5643" y="20011"/>
                    <a:pt x="4525" y="17849"/>
                  </a:cubicBezTo>
                  <a:cubicBezTo>
                    <a:pt x="3524" y="15908"/>
                    <a:pt x="3167" y="14455"/>
                    <a:pt x="3405" y="13289"/>
                  </a:cubicBezTo>
                  <a:cubicBezTo>
                    <a:pt x="3691" y="11824"/>
                    <a:pt x="4941" y="10550"/>
                    <a:pt x="7227" y="9371"/>
                  </a:cubicBezTo>
                  <a:lnTo>
                    <a:pt x="18360" y="3633"/>
                  </a:lnTo>
                  <a:cubicBezTo>
                    <a:pt x="19253" y="3168"/>
                    <a:pt x="20229" y="2930"/>
                    <a:pt x="21241" y="2930"/>
                  </a:cubicBezTo>
                  <a:cubicBezTo>
                    <a:pt x="21250" y="2930"/>
                    <a:pt x="21258" y="2930"/>
                    <a:pt x="21267" y="2930"/>
                  </a:cubicBezTo>
                  <a:close/>
                  <a:moveTo>
                    <a:pt x="21129" y="1"/>
                  </a:moveTo>
                  <a:cubicBezTo>
                    <a:pt x="19736" y="1"/>
                    <a:pt x="18322" y="315"/>
                    <a:pt x="16990" y="977"/>
                  </a:cubicBezTo>
                  <a:lnTo>
                    <a:pt x="5870" y="6716"/>
                  </a:lnTo>
                  <a:cubicBezTo>
                    <a:pt x="2715" y="8347"/>
                    <a:pt x="953" y="10300"/>
                    <a:pt x="476" y="12705"/>
                  </a:cubicBezTo>
                  <a:cubicBezTo>
                    <a:pt x="0" y="15158"/>
                    <a:pt x="1048" y="17599"/>
                    <a:pt x="1881" y="19206"/>
                  </a:cubicBezTo>
                  <a:cubicBezTo>
                    <a:pt x="3477" y="22290"/>
                    <a:pt x="6656" y="24230"/>
                    <a:pt x="10132" y="24230"/>
                  </a:cubicBezTo>
                  <a:cubicBezTo>
                    <a:pt x="11609" y="24230"/>
                    <a:pt x="13061" y="23873"/>
                    <a:pt x="14371" y="23194"/>
                  </a:cubicBezTo>
                  <a:lnTo>
                    <a:pt x="25491" y="17456"/>
                  </a:lnTo>
                  <a:cubicBezTo>
                    <a:pt x="29980" y="15074"/>
                    <a:pt x="31707" y="9538"/>
                    <a:pt x="29385" y="5026"/>
                  </a:cubicBezTo>
                  <a:cubicBezTo>
                    <a:pt x="27734" y="1834"/>
                    <a:pt x="24494" y="1"/>
                    <a:pt x="21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50"/>
          <p:cNvGrpSpPr/>
          <p:nvPr/>
        </p:nvGrpSpPr>
        <p:grpSpPr>
          <a:xfrm flipH="1">
            <a:off x="8016348" y="3792485"/>
            <a:ext cx="521962" cy="758711"/>
            <a:chOff x="2446425" y="1033300"/>
            <a:chExt cx="1176650" cy="1710350"/>
          </a:xfrm>
        </p:grpSpPr>
        <p:sp>
          <p:nvSpPr>
            <p:cNvPr id="845" name="Google Shape;845;p50"/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0"/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0"/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p50"/>
          <p:cNvSpPr txBox="1">
            <a:spLocks noGrp="1"/>
          </p:cNvSpPr>
          <p:nvPr>
            <p:ph type="title"/>
          </p:nvPr>
        </p:nvSpPr>
        <p:spPr>
          <a:xfrm>
            <a:off x="2900513" y="2007800"/>
            <a:ext cx="3342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852" name="Google Shape;852;p50"/>
          <p:cNvSpPr txBox="1">
            <a:spLocks noGrp="1"/>
          </p:cNvSpPr>
          <p:nvPr>
            <p:ph type="subTitle" idx="1"/>
          </p:nvPr>
        </p:nvSpPr>
        <p:spPr>
          <a:xfrm>
            <a:off x="2900588" y="2894423"/>
            <a:ext cx="3342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600"/>
              <a:t>Reinforcement Learning</a:t>
            </a:r>
          </a:p>
        </p:txBody>
      </p:sp>
      <p:sp>
        <p:nvSpPr>
          <p:cNvPr id="853" name="Google Shape;853;p50"/>
          <p:cNvSpPr txBox="1">
            <a:spLocks noGrp="1"/>
          </p:cNvSpPr>
          <p:nvPr>
            <p:ph type="title" idx="2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" name="Google Shape;740;p48">
            <a:extLst>
              <a:ext uri="{FF2B5EF4-FFF2-40B4-BE49-F238E27FC236}">
                <a16:creationId xmlns:a16="http://schemas.microsoft.com/office/drawing/2014/main" id="{3C16AAEF-F89C-4AA9-8C8B-452649B10992}"/>
              </a:ext>
            </a:extLst>
          </p:cNvPr>
          <p:cNvSpPr txBox="1">
            <a:spLocks/>
          </p:cNvSpPr>
          <p:nvPr/>
        </p:nvSpPr>
        <p:spPr>
          <a:xfrm>
            <a:off x="1052436" y="3321025"/>
            <a:ext cx="7104018" cy="83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600">
                <a:highlight>
                  <a:srgbClr val="081D32"/>
                </a:highlight>
              </a:rPr>
              <a:t>GOAL : Design an optimal strategy for a (AI) to play "Snake Game" using activation function and investigate how to maximize reinforcement learning from the "Snake Game"</a:t>
            </a:r>
          </a:p>
          <a:p>
            <a:pPr marL="0" indent="0">
              <a:spcAft>
                <a:spcPts val="1600"/>
              </a:spcAft>
            </a:pPr>
            <a:endParaRPr lang="en-US" sz="1600">
              <a:highlight>
                <a:srgbClr val="081D3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58"/>
          <p:cNvSpPr txBox="1">
            <a:spLocks noGrp="1"/>
          </p:cNvSpPr>
          <p:nvPr>
            <p:ph type="title"/>
          </p:nvPr>
        </p:nvSpPr>
        <p:spPr>
          <a:xfrm>
            <a:off x="5108898" y="650728"/>
            <a:ext cx="3139485" cy="83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2810" name="Google Shape;2810;p58"/>
          <p:cNvSpPr txBox="1">
            <a:spLocks noGrp="1"/>
          </p:cNvSpPr>
          <p:nvPr>
            <p:ph type="subTitle" idx="1"/>
          </p:nvPr>
        </p:nvSpPr>
        <p:spPr>
          <a:xfrm>
            <a:off x="4177233" y="1291849"/>
            <a:ext cx="4219978" cy="299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-US">
                <a:highlight>
                  <a:srgbClr val="081D32"/>
                </a:highlight>
              </a:rPr>
              <a:t>"The Snake" explores to find food and eats the food and thereby grows larger</a:t>
            </a:r>
            <a:endParaRPr lang="ko-KR" altLang="en-US">
              <a:highlight>
                <a:srgbClr val="081D32"/>
              </a:highlight>
            </a:endParaRPr>
          </a:p>
          <a:p>
            <a:pPr marL="285750" indent="-285750" algn="l"/>
            <a:r>
              <a:rPr lang="en-US">
                <a:highlight>
                  <a:srgbClr val="081D32"/>
                </a:highlight>
              </a:rPr>
              <a:t>Background : 10X10 playing field with 'x' direction of the snake and 'y' direction of the snake</a:t>
            </a:r>
          </a:p>
          <a:p>
            <a:pPr marL="285750" indent="-285750" algn="l"/>
            <a:r>
              <a:rPr lang="en-US">
                <a:highlight>
                  <a:srgbClr val="081D32"/>
                </a:highlight>
              </a:rPr>
              <a:t>Action, state and reward rules</a:t>
            </a:r>
          </a:p>
          <a:p>
            <a:pPr marL="285750" indent="-285750" algn="l"/>
            <a:r>
              <a:rPr lang="en-US">
                <a:highlight>
                  <a:srgbClr val="081D32"/>
                </a:highlight>
              </a:rPr>
              <a:t>*Snake is always moving </a:t>
            </a:r>
          </a:p>
          <a:p>
            <a:pPr marL="285750" indent="-285750"/>
            <a:endParaRPr lang="en-US">
              <a:highlight>
                <a:srgbClr val="081D32"/>
              </a:highlight>
            </a:endParaRPr>
          </a:p>
        </p:txBody>
      </p:sp>
      <p:grpSp>
        <p:nvGrpSpPr>
          <p:cNvPr id="2811" name="Google Shape;2811;p58"/>
          <p:cNvGrpSpPr/>
          <p:nvPr/>
        </p:nvGrpSpPr>
        <p:grpSpPr>
          <a:xfrm>
            <a:off x="1270650" y="1068064"/>
            <a:ext cx="2264316" cy="3007373"/>
            <a:chOff x="3580725" y="2020075"/>
            <a:chExt cx="1344925" cy="1786275"/>
          </a:xfrm>
        </p:grpSpPr>
        <p:sp>
          <p:nvSpPr>
            <p:cNvPr id="2812" name="Google Shape;2812;p58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58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58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58"/>
            <p:cNvSpPr/>
            <p:nvPr/>
          </p:nvSpPr>
          <p:spPr>
            <a:xfrm>
              <a:off x="4193750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58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Placeholder 3" descr="Chart&#10;&#10;Description automatically generated">
            <a:extLst>
              <a:ext uri="{FF2B5EF4-FFF2-40B4-BE49-F238E27FC236}">
                <a16:creationId xmlns:a16="http://schemas.microsoft.com/office/drawing/2014/main" id="{E08CD38C-B201-48CA-BBAB-E79A3604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2" b="24092"/>
          <a:stretch>
            <a:fillRect/>
          </a:stretch>
        </p:blipFill>
        <p:spPr>
          <a:xfrm>
            <a:off x="1430385" y="1233336"/>
            <a:ext cx="1927261" cy="253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FACD3E549A445BA6780B6D25E2816" ma:contentTypeVersion="9" ma:contentTypeDescription="Create a new document." ma:contentTypeScope="" ma:versionID="9b255da3316e548e9e9258e8c87cdfb1">
  <xsd:schema xmlns:xsd="http://www.w3.org/2001/XMLSchema" xmlns:xs="http://www.w3.org/2001/XMLSchema" xmlns:p="http://schemas.microsoft.com/office/2006/metadata/properties" xmlns:ns2="1d5e1d7a-8072-4cdb-a688-2f2923da2241" targetNamespace="http://schemas.microsoft.com/office/2006/metadata/properties" ma:root="true" ma:fieldsID="d31018a9dcdeefacdcf5eeaee07c7b94" ns2:_="">
    <xsd:import namespace="1d5e1d7a-8072-4cdb-a688-2f2923da22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e1d7a-8072-4cdb-a688-2f2923da2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564B26-586F-42A6-B064-788C8072B0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9D2001-627B-44BA-99F1-D06EC2096769}">
  <ds:schemaRefs>
    <ds:schemaRef ds:uri="1d5e1d7a-8072-4cdb-a688-2f2923da22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527477-42CA-4F10-B499-3B072FE170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GAME STOP  Pokemon &amp; Snake</vt:lpstr>
      <vt:lpstr>Table of Contents</vt:lpstr>
      <vt:lpstr>POKEMON</vt:lpstr>
      <vt:lpstr>Pokemon Friends</vt:lpstr>
      <vt:lpstr>Model Breakdown</vt:lpstr>
      <vt:lpstr>Model Breakdown</vt:lpstr>
      <vt:lpstr>Model evaluation</vt:lpstr>
      <vt:lpstr>SNAKE GAME</vt:lpstr>
      <vt:lpstr>description</vt:lpstr>
      <vt:lpstr>Features (Toy Example)</vt:lpstr>
      <vt:lpstr>PowerPoint Presentation</vt:lpstr>
      <vt:lpstr>Final reward?  “cumulative”</vt:lpstr>
      <vt:lpstr>Suggestions</vt:lpstr>
      <vt:lpstr>Questions 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STOP  Pokemon &amp; Snake</dc:title>
  <dc:creator>MinJoo Nam</dc:creator>
  <cp:revision>1</cp:revision>
  <dcterms:modified xsi:type="dcterms:W3CDTF">2021-04-20T20:25:08Z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0x0101001D3FACD3E549A445BA6780B6D25E2816</vt:lpwstr>
  </property>
</Properties>
</file>