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ey Tsygalnitsky" userId="a4855c9e-c267-4f32-9697-6c246ba4f011" providerId="ADAL" clId="{CEC35EF2-C38D-4C73-83F9-3079B1B8B85F}"/>
    <pc:docChg chg="undo custSel addSld modSld">
      <pc:chgData name="Sergey Tsygalnitsky" userId="a4855c9e-c267-4f32-9697-6c246ba4f011" providerId="ADAL" clId="{CEC35EF2-C38D-4C73-83F9-3079B1B8B85F}" dt="2017-09-07T16:18:48.874" v="430"/>
      <pc:docMkLst>
        <pc:docMk/>
      </pc:docMkLst>
      <pc:sldChg chg="addSp delSp modSp">
        <pc:chgData name="Sergey Tsygalnitsky" userId="a4855c9e-c267-4f32-9697-6c246ba4f011" providerId="ADAL" clId="{CEC35EF2-C38D-4C73-83F9-3079B1B8B85F}" dt="2017-09-07T16:10:51.220" v="266" actId="208"/>
        <pc:sldMkLst>
          <pc:docMk/>
          <pc:sldMk cId="3011727736" sldId="259"/>
        </pc:sldMkLst>
        <pc:spChg chg="add del">
          <ac:chgData name="Sergey Tsygalnitsky" userId="a4855c9e-c267-4f32-9697-6c246ba4f011" providerId="ADAL" clId="{CEC35EF2-C38D-4C73-83F9-3079B1B8B85F}" dt="2017-09-07T15:34:53.432" v="4" actId="478"/>
          <ac:spMkLst>
            <pc:docMk/>
            <pc:sldMk cId="3011727736" sldId="259"/>
            <ac:spMk id="6" creationId="{C93C36EC-119E-4904-9C02-D8BDA99C5F3B}"/>
          </ac:spMkLst>
        </pc:spChg>
        <pc:spChg chg="add del">
          <ac:chgData name="Sergey Tsygalnitsky" userId="a4855c9e-c267-4f32-9697-6c246ba4f011" providerId="ADAL" clId="{CEC35EF2-C38D-4C73-83F9-3079B1B8B85F}" dt="2017-09-07T15:35:04.113" v="6" actId="478"/>
          <ac:spMkLst>
            <pc:docMk/>
            <pc:sldMk cId="3011727736" sldId="259"/>
            <ac:spMk id="8" creationId="{6632183E-CE63-4E51-999C-FCFEB5EE8C14}"/>
          </ac:spMkLst>
        </pc:spChg>
        <pc:picChg chg="add mod">
          <ac:chgData name="Sergey Tsygalnitsky" userId="a4855c9e-c267-4f32-9697-6c246ba4f011" providerId="ADAL" clId="{CEC35EF2-C38D-4C73-83F9-3079B1B8B85F}" dt="2017-09-07T15:35:39.495" v="13" actId="1076"/>
          <ac:picMkLst>
            <pc:docMk/>
            <pc:sldMk cId="3011727736" sldId="259"/>
            <ac:picMk id="5" creationId="{41EF0DBE-C35D-4DC7-AFC2-917236750A4B}"/>
          </ac:picMkLst>
        </pc:picChg>
        <pc:picChg chg="add mod">
          <ac:chgData name="Sergey Tsygalnitsky" userId="a4855c9e-c267-4f32-9697-6c246ba4f011" providerId="ADAL" clId="{CEC35EF2-C38D-4C73-83F9-3079B1B8B85F}" dt="2017-09-07T15:35:35.585" v="12" actId="1076"/>
          <ac:picMkLst>
            <pc:docMk/>
            <pc:sldMk cId="3011727736" sldId="259"/>
            <ac:picMk id="10" creationId="{7EAC1BFB-8088-4FE5-BF97-997D5644CC9C}"/>
          </ac:picMkLst>
        </pc:picChg>
        <pc:picChg chg="add mod">
          <ac:chgData name="Sergey Tsygalnitsky" userId="a4855c9e-c267-4f32-9697-6c246ba4f011" providerId="ADAL" clId="{CEC35EF2-C38D-4C73-83F9-3079B1B8B85F}" dt="2017-09-07T15:36:30.009" v="17" actId="1076"/>
          <ac:picMkLst>
            <pc:docMk/>
            <pc:sldMk cId="3011727736" sldId="259"/>
            <ac:picMk id="12" creationId="{5E980993-50A1-4D8C-8C62-E3244056266D}"/>
          </ac:picMkLst>
        </pc:picChg>
        <pc:picChg chg="add del mod">
          <ac:chgData name="Sergey Tsygalnitsky" userId="a4855c9e-c267-4f32-9697-6c246ba4f011" providerId="ADAL" clId="{CEC35EF2-C38D-4C73-83F9-3079B1B8B85F}" dt="2017-09-07T15:52:17.982" v="66" actId="208"/>
          <ac:picMkLst>
            <pc:docMk/>
            <pc:sldMk cId="3011727736" sldId="259"/>
            <ac:picMk id="24" creationId="{178717EC-3747-40C0-9BFC-C05587A4BD35}"/>
          </ac:picMkLst>
        </pc:picChg>
        <pc:picChg chg="add mod">
          <ac:chgData name="Sergey Tsygalnitsky" userId="a4855c9e-c267-4f32-9697-6c246ba4f011" providerId="ADAL" clId="{CEC35EF2-C38D-4C73-83F9-3079B1B8B85F}" dt="2017-09-07T15:37:15.424" v="27" actId="1076"/>
          <ac:picMkLst>
            <pc:docMk/>
            <pc:sldMk cId="3011727736" sldId="259"/>
            <ac:picMk id="30" creationId="{2D8787B6-E3B9-41A9-9924-F9D9CAA0045D}"/>
          </ac:picMkLst>
        </pc:picChg>
        <pc:picChg chg="add mod">
          <ac:chgData name="Sergey Tsygalnitsky" userId="a4855c9e-c267-4f32-9697-6c246ba4f011" providerId="ADAL" clId="{CEC35EF2-C38D-4C73-83F9-3079B1B8B85F}" dt="2017-09-07T15:37:22.195" v="29" actId="1076"/>
          <ac:picMkLst>
            <pc:docMk/>
            <pc:sldMk cId="3011727736" sldId="259"/>
            <ac:picMk id="31" creationId="{56BA0A35-CDFF-4B18-864C-6C31CFFAEE2E}"/>
          </ac:picMkLst>
        </pc:picChg>
        <pc:cxnChg chg="mod">
          <ac:chgData name="Sergey Tsygalnitsky" userId="a4855c9e-c267-4f32-9697-6c246ba4f011" providerId="ADAL" clId="{CEC35EF2-C38D-4C73-83F9-3079B1B8B85F}" dt="2017-09-07T16:10:51.220" v="266" actId="208"/>
          <ac:cxnSpMkLst>
            <pc:docMk/>
            <pc:sldMk cId="3011727736" sldId="259"/>
            <ac:cxnSpMk id="7" creationId="{8A5408E6-22AE-4E38-BCE0-2BC80A73D4C1}"/>
          </ac:cxnSpMkLst>
        </pc:cxnChg>
        <pc:cxnChg chg="add mod">
          <ac:chgData name="Sergey Tsygalnitsky" userId="a4855c9e-c267-4f32-9697-6c246ba4f011" providerId="ADAL" clId="{CEC35EF2-C38D-4C73-83F9-3079B1B8B85F}" dt="2017-09-07T15:37:02.055" v="24" actId="14100"/>
          <ac:cxnSpMkLst>
            <pc:docMk/>
            <pc:sldMk cId="3011727736" sldId="259"/>
            <ac:cxnSpMk id="23" creationId="{3E7DF4C6-E70E-4D91-A96D-1659CEEC7E5D}"/>
          </ac:cxnSpMkLst>
        </pc:cxnChg>
        <pc:cxnChg chg="add mod">
          <ac:chgData name="Sergey Tsygalnitsky" userId="a4855c9e-c267-4f32-9697-6c246ba4f011" providerId="ADAL" clId="{CEC35EF2-C38D-4C73-83F9-3079B1B8B85F}" dt="2017-09-07T15:36:59.069" v="23" actId="14100"/>
          <ac:cxnSpMkLst>
            <pc:docMk/>
            <pc:sldMk cId="3011727736" sldId="259"/>
            <ac:cxnSpMk id="26" creationId="{4168F66A-B3B3-4D0D-835E-AB65377E5748}"/>
          </ac:cxnSpMkLst>
        </pc:cxnChg>
      </pc:sldChg>
      <pc:sldChg chg="addSp modSp add">
        <pc:chgData name="Sergey Tsygalnitsky" userId="a4855c9e-c267-4f32-9697-6c246ba4f011" providerId="ADAL" clId="{CEC35EF2-C38D-4C73-83F9-3079B1B8B85F}" dt="2017-09-07T16:11:01.013" v="267" actId="208"/>
        <pc:sldMkLst>
          <pc:docMk/>
          <pc:sldMk cId="311945339" sldId="260"/>
        </pc:sldMkLst>
        <pc:spChg chg="add mod">
          <ac:chgData name="Sergey Tsygalnitsky" userId="a4855c9e-c267-4f32-9697-6c246ba4f011" providerId="ADAL" clId="{CEC35EF2-C38D-4C73-83F9-3079B1B8B85F}" dt="2017-09-07T15:40:50.020" v="59" actId="1076"/>
          <ac:spMkLst>
            <pc:docMk/>
            <pc:sldMk cId="311945339" sldId="260"/>
            <ac:spMk id="32" creationId="{0A52F973-F71D-42D1-8042-80E53E2BCF24}"/>
          </ac:spMkLst>
        </pc:spChg>
        <pc:grpChg chg="add mod">
          <ac:chgData name="Sergey Tsygalnitsky" userId="a4855c9e-c267-4f32-9697-6c246ba4f011" providerId="ADAL" clId="{CEC35EF2-C38D-4C73-83F9-3079B1B8B85F}" dt="2017-09-07T15:40:01.859" v="34" actId="1076"/>
          <ac:grpSpMkLst>
            <pc:docMk/>
            <pc:sldMk cId="311945339" sldId="260"/>
            <ac:grpSpMk id="22" creationId="{F0AB836B-77DA-4C52-878D-B1BC73B76A72}"/>
          </ac:grpSpMkLst>
        </pc:grpChg>
        <pc:grpChg chg="mod">
          <ac:chgData name="Sergey Tsygalnitsky" userId="a4855c9e-c267-4f32-9697-6c246ba4f011" providerId="ADAL" clId="{CEC35EF2-C38D-4C73-83F9-3079B1B8B85F}" dt="2017-09-07T15:39:55.361" v="32" actId="208"/>
          <ac:grpSpMkLst>
            <pc:docMk/>
            <pc:sldMk cId="311945339" sldId="260"/>
            <ac:grpSpMk id="24" creationId="{62694E1A-F68C-4C71-899A-0C2CC73E501F}"/>
          </ac:grpSpMkLst>
        </pc:grpChg>
        <pc:picChg chg="add mod">
          <ac:chgData name="Sergey Tsygalnitsky" userId="a4855c9e-c267-4f32-9697-6c246ba4f011" providerId="ADAL" clId="{CEC35EF2-C38D-4C73-83F9-3079B1B8B85F}" dt="2017-09-07T15:41:15.913" v="64" actId="1076"/>
          <ac:picMkLst>
            <pc:docMk/>
            <pc:sldMk cId="311945339" sldId="260"/>
            <ac:picMk id="34" creationId="{932C9376-AFBA-4EDB-92C5-D514D29DB938}"/>
          </ac:picMkLst>
        </pc:picChg>
        <pc:cxnChg chg="mod">
          <ac:chgData name="Sergey Tsygalnitsky" userId="a4855c9e-c267-4f32-9697-6c246ba4f011" providerId="ADAL" clId="{CEC35EF2-C38D-4C73-83F9-3079B1B8B85F}" dt="2017-09-07T16:11:01.013" v="267" actId="208"/>
          <ac:cxnSpMkLst>
            <pc:docMk/>
            <pc:sldMk cId="311945339" sldId="260"/>
            <ac:cxnSpMk id="7" creationId="{8A5408E6-22AE-4E38-BCE0-2BC80A73D4C1}"/>
          </ac:cxnSpMkLst>
        </pc:cxnChg>
        <pc:cxnChg chg="add mod">
          <ac:chgData name="Sergey Tsygalnitsky" userId="a4855c9e-c267-4f32-9697-6c246ba4f011" providerId="ADAL" clId="{CEC35EF2-C38D-4C73-83F9-3079B1B8B85F}" dt="2017-09-07T15:41:06.921" v="62" actId="14100"/>
          <ac:cxnSpMkLst>
            <pc:docMk/>
            <pc:sldMk cId="311945339" sldId="260"/>
            <ac:cxnSpMk id="33" creationId="{002E6EFF-7DFD-42E5-8D8A-238F9A1F4E01}"/>
          </ac:cxnSpMkLst>
        </pc:cxnChg>
      </pc:sldChg>
      <pc:sldChg chg="addSp delSp modSp add">
        <pc:chgData name="Sergey Tsygalnitsky" userId="a4855c9e-c267-4f32-9697-6c246ba4f011" providerId="ADAL" clId="{CEC35EF2-C38D-4C73-83F9-3079B1B8B85F}" dt="2017-09-07T16:14:50.110" v="330"/>
        <pc:sldMkLst>
          <pc:docMk/>
          <pc:sldMk cId="3500854358" sldId="261"/>
        </pc:sldMkLst>
        <pc:spChg chg="add mod ord">
          <ac:chgData name="Sergey Tsygalnitsky" userId="a4855c9e-c267-4f32-9697-6c246ba4f011" providerId="ADAL" clId="{CEC35EF2-C38D-4C73-83F9-3079B1B8B85F}" dt="2017-09-07T16:14:50.110" v="330"/>
          <ac:spMkLst>
            <pc:docMk/>
            <pc:sldMk cId="3500854358" sldId="261"/>
            <ac:spMk id="14" creationId="{7D59F819-5971-40CA-80D3-CA8765030B3C}"/>
          </ac:spMkLst>
        </pc:spChg>
        <pc:spChg chg="add mod">
          <ac:chgData name="Sergey Tsygalnitsky" userId="a4855c9e-c267-4f32-9697-6c246ba4f011" providerId="ADAL" clId="{CEC35EF2-C38D-4C73-83F9-3079B1B8B85F}" dt="2017-09-07T15:59:49.495" v="131" actId="14100"/>
          <ac:spMkLst>
            <pc:docMk/>
            <pc:sldMk cId="3500854358" sldId="261"/>
            <ac:spMk id="15" creationId="{A162A187-A253-4319-A47D-86D790A7B802}"/>
          </ac:spMkLst>
        </pc:spChg>
        <pc:spChg chg="add mod ord">
          <ac:chgData name="Sergey Tsygalnitsky" userId="a4855c9e-c267-4f32-9697-6c246ba4f011" providerId="ADAL" clId="{CEC35EF2-C38D-4C73-83F9-3079B1B8B85F}" dt="2017-09-07T16:00:48.143" v="148" actId="14100"/>
          <ac:spMkLst>
            <pc:docMk/>
            <pc:sldMk cId="3500854358" sldId="261"/>
            <ac:spMk id="43" creationId="{B9186047-0DF2-4890-8DD2-23B15A66F7DA}"/>
          </ac:spMkLst>
        </pc:spChg>
        <pc:spChg chg="add mod">
          <ac:chgData name="Sergey Tsygalnitsky" userId="a4855c9e-c267-4f32-9697-6c246ba4f011" providerId="ADAL" clId="{CEC35EF2-C38D-4C73-83F9-3079B1B8B85F}" dt="2017-09-07T16:00:55.747" v="149" actId="1076"/>
          <ac:spMkLst>
            <pc:docMk/>
            <pc:sldMk cId="3500854358" sldId="261"/>
            <ac:spMk id="44" creationId="{0E670BB5-547F-45C7-8B9D-763BA724BBF4}"/>
          </ac:spMkLst>
        </pc:spChg>
        <pc:picChg chg="add mod">
          <ac:chgData name="Sergey Tsygalnitsky" userId="a4855c9e-c267-4f32-9697-6c246ba4f011" providerId="ADAL" clId="{CEC35EF2-C38D-4C73-83F9-3079B1B8B85F}" dt="2017-09-07T15:53:07.020" v="72" actId="1076"/>
          <ac:picMkLst>
            <pc:docMk/>
            <pc:sldMk cId="3500854358" sldId="261"/>
            <ac:picMk id="6" creationId="{C9E8AEB5-8AFB-403F-B672-4E9097F0AC80}"/>
          </ac:picMkLst>
        </pc:picChg>
        <pc:picChg chg="add del mod">
          <ac:chgData name="Sergey Tsygalnitsky" userId="a4855c9e-c267-4f32-9697-6c246ba4f011" providerId="ADAL" clId="{CEC35EF2-C38D-4C73-83F9-3079B1B8B85F}" dt="2017-09-07T15:52:51.139" v="70" actId="478"/>
          <ac:picMkLst>
            <pc:docMk/>
            <pc:sldMk cId="3500854358" sldId="261"/>
            <ac:picMk id="35" creationId="{823043BB-3D9E-4BE7-B386-897D6C4C49B7}"/>
          </ac:picMkLst>
        </pc:picChg>
        <pc:cxnChg chg="mod">
          <ac:chgData name="Sergey Tsygalnitsky" userId="a4855c9e-c267-4f32-9697-6c246ba4f011" providerId="ADAL" clId="{CEC35EF2-C38D-4C73-83F9-3079B1B8B85F}" dt="2017-09-07T16:11:07.348" v="268" actId="208"/>
          <ac:cxnSpMkLst>
            <pc:docMk/>
            <pc:sldMk cId="3500854358" sldId="261"/>
            <ac:cxnSpMk id="7" creationId="{8A5408E6-22AE-4E38-BCE0-2BC80A73D4C1}"/>
          </ac:cxnSpMkLst>
        </pc:cxnChg>
        <pc:cxnChg chg="mod">
          <ac:chgData name="Sergey Tsygalnitsky" userId="a4855c9e-c267-4f32-9697-6c246ba4f011" providerId="ADAL" clId="{CEC35EF2-C38D-4C73-83F9-3079B1B8B85F}" dt="2017-09-07T15:53:13.612" v="73" actId="14100"/>
          <ac:cxnSpMkLst>
            <pc:docMk/>
            <pc:sldMk cId="3500854358" sldId="261"/>
            <ac:cxnSpMk id="33" creationId="{002E6EFF-7DFD-42E5-8D8A-238F9A1F4E01}"/>
          </ac:cxnSpMkLst>
        </pc:cxnChg>
        <pc:cxnChg chg="add mod">
          <ac:chgData name="Sergey Tsygalnitsky" userId="a4855c9e-c267-4f32-9697-6c246ba4f011" providerId="ADAL" clId="{CEC35EF2-C38D-4C73-83F9-3079B1B8B85F}" dt="2017-09-07T15:53:22.705" v="76" actId="14100"/>
          <ac:cxnSpMkLst>
            <pc:docMk/>
            <pc:sldMk cId="3500854358" sldId="261"/>
            <ac:cxnSpMk id="36" creationId="{B9509701-3833-4424-9E9A-B33EF19D8010}"/>
          </ac:cxnSpMkLst>
        </pc:cxnChg>
      </pc:sldChg>
      <pc:sldChg chg="addSp modSp add">
        <pc:chgData name="Sergey Tsygalnitsky" userId="a4855c9e-c267-4f32-9697-6c246ba4f011" providerId="ADAL" clId="{CEC35EF2-C38D-4C73-83F9-3079B1B8B85F}" dt="2017-09-07T16:15:04.601" v="331"/>
        <pc:sldMkLst>
          <pc:docMk/>
          <pc:sldMk cId="3759795833" sldId="262"/>
        </pc:sldMkLst>
        <pc:spChg chg="mod">
          <ac:chgData name="Sergey Tsygalnitsky" userId="a4855c9e-c267-4f32-9697-6c246ba4f011" providerId="ADAL" clId="{CEC35EF2-C38D-4C73-83F9-3079B1B8B85F}" dt="2017-09-07T16:04:50.795" v="216" actId="20577"/>
          <ac:spMkLst>
            <pc:docMk/>
            <pc:sldMk cId="3759795833" sldId="262"/>
            <ac:spMk id="2" creationId="{D3228E63-1986-4927-B88D-294F2C5E764C}"/>
          </ac:spMkLst>
        </pc:spChg>
        <pc:spChg chg="add mod">
          <ac:chgData name="Sergey Tsygalnitsky" userId="a4855c9e-c267-4f32-9697-6c246ba4f011" providerId="ADAL" clId="{CEC35EF2-C38D-4C73-83F9-3079B1B8B85F}" dt="2017-09-07T16:05:52.510" v="222" actId="1582"/>
          <ac:spMkLst>
            <pc:docMk/>
            <pc:sldMk cId="3759795833" sldId="262"/>
            <ac:spMk id="4" creationId="{32877937-F55B-4E6D-921A-21FB232930F3}"/>
          </ac:spMkLst>
        </pc:spChg>
        <pc:spChg chg="mod">
          <ac:chgData name="Sergey Tsygalnitsky" userId="a4855c9e-c267-4f32-9697-6c246ba4f011" providerId="ADAL" clId="{CEC35EF2-C38D-4C73-83F9-3079B1B8B85F}" dt="2017-09-07T16:15:04.601" v="331"/>
          <ac:spMkLst>
            <pc:docMk/>
            <pc:sldMk cId="3759795833" sldId="262"/>
            <ac:spMk id="14" creationId="{7D59F819-5971-40CA-80D3-CA8765030B3C}"/>
          </ac:spMkLst>
        </pc:spChg>
        <pc:cxnChg chg="mod">
          <ac:chgData name="Sergey Tsygalnitsky" userId="a4855c9e-c267-4f32-9697-6c246ba4f011" providerId="ADAL" clId="{CEC35EF2-C38D-4C73-83F9-3079B1B8B85F}" dt="2017-09-07T16:11:13.417" v="269" actId="208"/>
          <ac:cxnSpMkLst>
            <pc:docMk/>
            <pc:sldMk cId="3759795833" sldId="262"/>
            <ac:cxnSpMk id="7" creationId="{8A5408E6-22AE-4E38-BCE0-2BC80A73D4C1}"/>
          </ac:cxnSpMkLst>
        </pc:cxnChg>
      </pc:sldChg>
      <pc:sldChg chg="addSp delSp modSp add">
        <pc:chgData name="Sergey Tsygalnitsky" userId="a4855c9e-c267-4f32-9697-6c246ba4f011" providerId="ADAL" clId="{CEC35EF2-C38D-4C73-83F9-3079B1B8B85F}" dt="2017-09-07T16:15:17.345" v="332"/>
        <pc:sldMkLst>
          <pc:docMk/>
          <pc:sldMk cId="3948661177" sldId="263"/>
        </pc:sldMkLst>
        <pc:spChg chg="mod">
          <ac:chgData name="Sergey Tsygalnitsky" userId="a4855c9e-c267-4f32-9697-6c246ba4f011" providerId="ADAL" clId="{CEC35EF2-C38D-4C73-83F9-3079B1B8B85F}" dt="2017-09-07T16:09:30.708" v="251" actId="20577"/>
          <ac:spMkLst>
            <pc:docMk/>
            <pc:sldMk cId="3948661177" sldId="263"/>
            <ac:spMk id="2" creationId="{D3228E63-1986-4927-B88D-294F2C5E764C}"/>
          </ac:spMkLst>
        </pc:spChg>
        <pc:spChg chg="mod">
          <ac:chgData name="Sergey Tsygalnitsky" userId="a4855c9e-c267-4f32-9697-6c246ba4f011" providerId="ADAL" clId="{CEC35EF2-C38D-4C73-83F9-3079B1B8B85F}" dt="2017-09-07T16:06:50.484" v="228" actId="1076"/>
          <ac:spMkLst>
            <pc:docMk/>
            <pc:sldMk cId="3948661177" sldId="263"/>
            <ac:spMk id="4" creationId="{32877937-F55B-4E6D-921A-21FB232930F3}"/>
          </ac:spMkLst>
        </pc:spChg>
        <pc:spChg chg="add">
          <ac:chgData name="Sergey Tsygalnitsky" userId="a4855c9e-c267-4f32-9697-6c246ba4f011" providerId="ADAL" clId="{CEC35EF2-C38D-4C73-83F9-3079B1B8B85F}" dt="2017-09-07T16:07:47.858" v="232"/>
          <ac:spMkLst>
            <pc:docMk/>
            <pc:sldMk cId="3948661177" sldId="263"/>
            <ac:spMk id="11" creationId="{BA832997-37C3-4404-AC19-14389A9DDC92}"/>
          </ac:spMkLst>
        </pc:spChg>
        <pc:spChg chg="mod">
          <ac:chgData name="Sergey Tsygalnitsky" userId="a4855c9e-c267-4f32-9697-6c246ba4f011" providerId="ADAL" clId="{CEC35EF2-C38D-4C73-83F9-3079B1B8B85F}" dt="2017-09-07T16:15:17.345" v="332"/>
          <ac:spMkLst>
            <pc:docMk/>
            <pc:sldMk cId="3948661177" sldId="263"/>
            <ac:spMk id="14" creationId="{7D59F819-5971-40CA-80D3-CA8765030B3C}"/>
          </ac:spMkLst>
        </pc:spChg>
        <pc:spChg chg="mod">
          <ac:chgData name="Sergey Tsygalnitsky" userId="a4855c9e-c267-4f32-9697-6c246ba4f011" providerId="ADAL" clId="{CEC35EF2-C38D-4C73-83F9-3079B1B8B85F}" dt="2017-09-07T16:07:50.785" v="234" actId="1076"/>
          <ac:spMkLst>
            <pc:docMk/>
            <pc:sldMk cId="3948661177" sldId="263"/>
            <ac:spMk id="43" creationId="{B9186047-0DF2-4890-8DD2-23B15A66F7DA}"/>
          </ac:spMkLst>
        </pc:spChg>
        <pc:spChg chg="mod">
          <ac:chgData name="Sergey Tsygalnitsky" userId="a4855c9e-c267-4f32-9697-6c246ba4f011" providerId="ADAL" clId="{CEC35EF2-C38D-4C73-83F9-3079B1B8B85F}" dt="2017-09-07T16:06:35.527" v="227" actId="1076"/>
          <ac:spMkLst>
            <pc:docMk/>
            <pc:sldMk cId="3948661177" sldId="263"/>
            <ac:spMk id="44" creationId="{0E670BB5-547F-45C7-8B9D-763BA724BBF4}"/>
          </ac:spMkLst>
        </pc:spChg>
        <pc:picChg chg="mod">
          <ac:chgData name="Sergey Tsygalnitsky" userId="a4855c9e-c267-4f32-9697-6c246ba4f011" providerId="ADAL" clId="{CEC35EF2-C38D-4C73-83F9-3079B1B8B85F}" dt="2017-09-07T16:06:50.484" v="228" actId="1076"/>
          <ac:picMkLst>
            <pc:docMk/>
            <pc:sldMk cId="3948661177" sldId="263"/>
            <ac:picMk id="5" creationId="{41EF0DBE-C35D-4DC7-AFC2-917236750A4B}"/>
          </ac:picMkLst>
        </pc:picChg>
        <pc:picChg chg="del">
          <ac:chgData name="Sergey Tsygalnitsky" userId="a4855c9e-c267-4f32-9697-6c246ba4f011" providerId="ADAL" clId="{CEC35EF2-C38D-4C73-83F9-3079B1B8B85F}" dt="2017-09-07T16:06:16.395" v="225" actId="478"/>
          <ac:picMkLst>
            <pc:docMk/>
            <pc:sldMk cId="3948661177" sldId="263"/>
            <ac:picMk id="6" creationId="{C9E8AEB5-8AFB-403F-B672-4E9097F0AC80}"/>
          </ac:picMkLst>
        </pc:picChg>
        <pc:picChg chg="add del mod">
          <ac:chgData name="Sergey Tsygalnitsky" userId="a4855c9e-c267-4f32-9697-6c246ba4f011" providerId="ADAL" clId="{CEC35EF2-C38D-4C73-83F9-3079B1B8B85F}" dt="2017-09-07T16:07:47.053" v="231" actId="478"/>
          <ac:picMkLst>
            <pc:docMk/>
            <pc:sldMk cId="3948661177" sldId="263"/>
            <ac:picMk id="9" creationId="{757050C4-6E65-453C-8147-B9ACE9B22556}"/>
          </ac:picMkLst>
        </pc:picChg>
        <pc:picChg chg="mod">
          <ac:chgData name="Sergey Tsygalnitsky" userId="a4855c9e-c267-4f32-9697-6c246ba4f011" providerId="ADAL" clId="{CEC35EF2-C38D-4C73-83F9-3079B1B8B85F}" dt="2017-09-07T16:06:50.484" v="228" actId="1076"/>
          <ac:picMkLst>
            <pc:docMk/>
            <pc:sldMk cId="3948661177" sldId="263"/>
            <ac:picMk id="10" creationId="{7EAC1BFB-8088-4FE5-BF97-997D5644CC9C}"/>
          </ac:picMkLst>
        </pc:picChg>
        <pc:picChg chg="mod">
          <ac:chgData name="Sergey Tsygalnitsky" userId="a4855c9e-c267-4f32-9697-6c246ba4f011" providerId="ADAL" clId="{CEC35EF2-C38D-4C73-83F9-3079B1B8B85F}" dt="2017-09-07T16:06:50.484" v="228" actId="1076"/>
          <ac:picMkLst>
            <pc:docMk/>
            <pc:sldMk cId="3948661177" sldId="263"/>
            <ac:picMk id="12" creationId="{5E980993-50A1-4D8C-8C62-E3244056266D}"/>
          </ac:picMkLst>
        </pc:picChg>
        <pc:picChg chg="add del mod">
          <ac:chgData name="Sergey Tsygalnitsky" userId="a4855c9e-c267-4f32-9697-6c246ba4f011" providerId="ADAL" clId="{CEC35EF2-C38D-4C73-83F9-3079B1B8B85F}" dt="2017-09-07T16:08:32.307" v="238" actId="478"/>
          <ac:picMkLst>
            <pc:docMk/>
            <pc:sldMk cId="3948661177" sldId="263"/>
            <ac:picMk id="19" creationId="{DB92D69E-A921-4383-BE99-E2E1B2810E86}"/>
          </ac:picMkLst>
        </pc:picChg>
        <pc:picChg chg="add del mod">
          <ac:chgData name="Sergey Tsygalnitsky" userId="a4855c9e-c267-4f32-9697-6c246ba4f011" providerId="ADAL" clId="{CEC35EF2-C38D-4C73-83F9-3079B1B8B85F}" dt="2017-09-07T16:08:54.028" v="240" actId="478"/>
          <ac:picMkLst>
            <pc:docMk/>
            <pc:sldMk cId="3948661177" sldId="263"/>
            <ac:picMk id="21" creationId="{F40CF333-5D38-49C3-8A55-C2A7767EAE9A}"/>
          </ac:picMkLst>
        </pc:picChg>
        <pc:picChg chg="mod ord">
          <ac:chgData name="Sergey Tsygalnitsky" userId="a4855c9e-c267-4f32-9697-6c246ba4f011" providerId="ADAL" clId="{CEC35EF2-C38D-4C73-83F9-3079B1B8B85F}" dt="2017-09-07T16:10:18.075" v="263" actId="1076"/>
          <ac:picMkLst>
            <pc:docMk/>
            <pc:sldMk cId="3948661177" sldId="263"/>
            <ac:picMk id="30" creationId="{2D8787B6-E3B9-41A9-9924-F9D9CAA0045D}"/>
          </ac:picMkLst>
        </pc:picChg>
        <pc:picChg chg="add mod">
          <ac:chgData name="Sergey Tsygalnitsky" userId="a4855c9e-c267-4f32-9697-6c246ba4f011" providerId="ADAL" clId="{CEC35EF2-C38D-4C73-83F9-3079B1B8B85F}" dt="2017-09-07T16:09:16.546" v="242" actId="1076"/>
          <ac:picMkLst>
            <pc:docMk/>
            <pc:sldMk cId="3948661177" sldId="263"/>
            <ac:picMk id="45" creationId="{798DB421-3F35-4085-B5EA-5197255F750F}"/>
          </ac:picMkLst>
        </pc:picChg>
        <pc:cxnChg chg="mod">
          <ac:chgData name="Sergey Tsygalnitsky" userId="a4855c9e-c267-4f32-9697-6c246ba4f011" providerId="ADAL" clId="{CEC35EF2-C38D-4C73-83F9-3079B1B8B85F}" dt="2017-09-07T16:11:20.304" v="270" actId="208"/>
          <ac:cxnSpMkLst>
            <pc:docMk/>
            <pc:sldMk cId="3948661177" sldId="263"/>
            <ac:cxnSpMk id="7" creationId="{8A5408E6-22AE-4E38-BCE0-2BC80A73D4C1}"/>
          </ac:cxnSpMkLst>
        </pc:cxnChg>
        <pc:cxnChg chg="mod">
          <ac:chgData name="Sergey Tsygalnitsky" userId="a4855c9e-c267-4f32-9697-6c246ba4f011" providerId="ADAL" clId="{CEC35EF2-C38D-4C73-83F9-3079B1B8B85F}" dt="2017-09-07T16:11:51.122" v="273" actId="208"/>
          <ac:cxnSpMkLst>
            <pc:docMk/>
            <pc:sldMk cId="3948661177" sldId="263"/>
            <ac:cxnSpMk id="23" creationId="{3E7DF4C6-E70E-4D91-A96D-1659CEEC7E5D}"/>
          </ac:cxnSpMkLst>
        </pc:cxnChg>
        <pc:cxnChg chg="mod">
          <ac:chgData name="Sergey Tsygalnitsky" userId="a4855c9e-c267-4f32-9697-6c246ba4f011" providerId="ADAL" clId="{CEC35EF2-C38D-4C73-83F9-3079B1B8B85F}" dt="2017-09-07T16:11:57.832" v="274" actId="208"/>
          <ac:cxnSpMkLst>
            <pc:docMk/>
            <pc:sldMk cId="3948661177" sldId="263"/>
            <ac:cxnSpMk id="26" creationId="{4168F66A-B3B3-4D0D-835E-AB65377E5748}"/>
          </ac:cxnSpMkLst>
        </pc:cxnChg>
        <pc:cxnChg chg="mod">
          <ac:chgData name="Sergey Tsygalnitsky" userId="a4855c9e-c267-4f32-9697-6c246ba4f011" providerId="ADAL" clId="{CEC35EF2-C38D-4C73-83F9-3079B1B8B85F}" dt="2017-09-07T16:10:21.479" v="264" actId="14100"/>
          <ac:cxnSpMkLst>
            <pc:docMk/>
            <pc:sldMk cId="3948661177" sldId="263"/>
            <ac:cxnSpMk id="33" creationId="{002E6EFF-7DFD-42E5-8D8A-238F9A1F4E01}"/>
          </ac:cxnSpMkLst>
        </pc:cxnChg>
        <pc:cxnChg chg="del">
          <ac:chgData name="Sergey Tsygalnitsky" userId="a4855c9e-c267-4f32-9697-6c246ba4f011" providerId="ADAL" clId="{CEC35EF2-C38D-4C73-83F9-3079B1B8B85F}" dt="2017-09-07T16:06:13.259" v="224" actId="478"/>
          <ac:cxnSpMkLst>
            <pc:docMk/>
            <pc:sldMk cId="3948661177" sldId="263"/>
            <ac:cxnSpMk id="36" creationId="{B9509701-3833-4424-9E9A-B33EF19D8010}"/>
          </ac:cxnSpMkLst>
        </pc:cxnChg>
      </pc:sldChg>
      <pc:sldChg chg="delSp modSp add">
        <pc:chgData name="Sergey Tsygalnitsky" userId="a4855c9e-c267-4f32-9697-6c246ba4f011" providerId="ADAL" clId="{CEC35EF2-C38D-4C73-83F9-3079B1B8B85F}" dt="2017-09-07T16:15:30.791" v="334"/>
        <pc:sldMkLst>
          <pc:docMk/>
          <pc:sldMk cId="152041924" sldId="264"/>
        </pc:sldMkLst>
        <pc:spChg chg="mod">
          <ac:chgData name="Sergey Tsygalnitsky" userId="a4855c9e-c267-4f32-9697-6c246ba4f011" providerId="ADAL" clId="{CEC35EF2-C38D-4C73-83F9-3079B1B8B85F}" dt="2017-09-07T16:12:47.632" v="320" actId="20577"/>
          <ac:spMkLst>
            <pc:docMk/>
            <pc:sldMk cId="152041924" sldId="264"/>
            <ac:spMk id="2" creationId="{D3228E63-1986-4927-B88D-294F2C5E764C}"/>
          </ac:spMkLst>
        </pc:spChg>
        <pc:spChg chg="del">
          <ac:chgData name="Sergey Tsygalnitsky" userId="a4855c9e-c267-4f32-9697-6c246ba4f011" providerId="ADAL" clId="{CEC35EF2-C38D-4C73-83F9-3079B1B8B85F}" dt="2017-09-07T16:13:48.684" v="324" actId="478"/>
          <ac:spMkLst>
            <pc:docMk/>
            <pc:sldMk cId="152041924" sldId="264"/>
            <ac:spMk id="4" creationId="{32877937-F55B-4E6D-921A-21FB232930F3}"/>
          </ac:spMkLst>
        </pc:spChg>
        <pc:spChg chg="mod">
          <ac:chgData name="Sergey Tsygalnitsky" userId="a4855c9e-c267-4f32-9697-6c246ba4f011" providerId="ADAL" clId="{CEC35EF2-C38D-4C73-83F9-3079B1B8B85F}" dt="2017-09-07T16:15:30.791" v="334"/>
          <ac:spMkLst>
            <pc:docMk/>
            <pc:sldMk cId="152041924" sldId="264"/>
            <ac:spMk id="14" creationId="{7D59F819-5971-40CA-80D3-CA8765030B3C}"/>
          </ac:spMkLst>
        </pc:spChg>
        <pc:spChg chg="mod">
          <ac:chgData name="Sergey Tsygalnitsky" userId="a4855c9e-c267-4f32-9697-6c246ba4f011" providerId="ADAL" clId="{CEC35EF2-C38D-4C73-83F9-3079B1B8B85F}" dt="2017-09-07T16:14:24.066" v="329" actId="1076"/>
          <ac:spMkLst>
            <pc:docMk/>
            <pc:sldMk cId="152041924" sldId="264"/>
            <ac:spMk id="15" creationId="{A162A187-A253-4319-A47D-86D790A7B802}"/>
          </ac:spMkLst>
        </pc:spChg>
        <pc:spChg chg="del">
          <ac:chgData name="Sergey Tsygalnitsky" userId="a4855c9e-c267-4f32-9697-6c246ba4f011" providerId="ADAL" clId="{CEC35EF2-C38D-4C73-83F9-3079B1B8B85F}" dt="2017-09-07T16:14:01.367" v="325" actId="478"/>
          <ac:spMkLst>
            <pc:docMk/>
            <pc:sldMk cId="152041924" sldId="264"/>
            <ac:spMk id="43" creationId="{B9186047-0DF2-4890-8DD2-23B15A66F7DA}"/>
          </ac:spMkLst>
        </pc:spChg>
        <pc:spChg chg="del">
          <ac:chgData name="Sergey Tsygalnitsky" userId="a4855c9e-c267-4f32-9697-6c246ba4f011" providerId="ADAL" clId="{CEC35EF2-C38D-4C73-83F9-3079B1B8B85F}" dt="2017-09-07T16:14:16.281" v="328" actId="478"/>
          <ac:spMkLst>
            <pc:docMk/>
            <pc:sldMk cId="152041924" sldId="264"/>
            <ac:spMk id="44" creationId="{0E670BB5-547F-45C7-8B9D-763BA724BBF4}"/>
          </ac:spMkLst>
        </pc:spChg>
        <pc:picChg chg="del">
          <ac:chgData name="Sergey Tsygalnitsky" userId="a4855c9e-c267-4f32-9697-6c246ba4f011" providerId="ADAL" clId="{CEC35EF2-C38D-4C73-83F9-3079B1B8B85F}" dt="2017-09-07T16:13:48.684" v="324" actId="478"/>
          <ac:picMkLst>
            <pc:docMk/>
            <pc:sldMk cId="152041924" sldId="264"/>
            <ac:picMk id="5" creationId="{41EF0DBE-C35D-4DC7-AFC2-917236750A4B}"/>
          </ac:picMkLst>
        </pc:picChg>
        <pc:picChg chg="del">
          <ac:chgData name="Sergey Tsygalnitsky" userId="a4855c9e-c267-4f32-9697-6c246ba4f011" providerId="ADAL" clId="{CEC35EF2-C38D-4C73-83F9-3079B1B8B85F}" dt="2017-09-07T16:13:48.684" v="324" actId="478"/>
          <ac:picMkLst>
            <pc:docMk/>
            <pc:sldMk cId="152041924" sldId="264"/>
            <ac:picMk id="10" creationId="{7EAC1BFB-8088-4FE5-BF97-997D5644CC9C}"/>
          </ac:picMkLst>
        </pc:picChg>
        <pc:picChg chg="del">
          <ac:chgData name="Sergey Tsygalnitsky" userId="a4855c9e-c267-4f32-9697-6c246ba4f011" providerId="ADAL" clId="{CEC35EF2-C38D-4C73-83F9-3079B1B8B85F}" dt="2017-09-07T16:13:48.684" v="324" actId="478"/>
          <ac:picMkLst>
            <pc:docMk/>
            <pc:sldMk cId="152041924" sldId="264"/>
            <ac:picMk id="12" creationId="{5E980993-50A1-4D8C-8C62-E3244056266D}"/>
          </ac:picMkLst>
        </pc:picChg>
        <pc:cxnChg chg="mod">
          <ac:chgData name="Sergey Tsygalnitsky" userId="a4855c9e-c267-4f32-9697-6c246ba4f011" providerId="ADAL" clId="{CEC35EF2-C38D-4C73-83F9-3079B1B8B85F}" dt="2017-09-07T16:13:16.913" v="322" actId="208"/>
          <ac:cxnSpMkLst>
            <pc:docMk/>
            <pc:sldMk cId="152041924" sldId="264"/>
            <ac:cxnSpMk id="23" creationId="{3E7DF4C6-E70E-4D91-A96D-1659CEEC7E5D}"/>
          </ac:cxnSpMkLst>
        </pc:cxnChg>
        <pc:cxnChg chg="mod">
          <ac:chgData name="Sergey Tsygalnitsky" userId="a4855c9e-c267-4f32-9697-6c246ba4f011" providerId="ADAL" clId="{CEC35EF2-C38D-4C73-83F9-3079B1B8B85F}" dt="2017-09-07T16:13:08.137" v="321" actId="208"/>
          <ac:cxnSpMkLst>
            <pc:docMk/>
            <pc:sldMk cId="152041924" sldId="264"/>
            <ac:cxnSpMk id="26" creationId="{4168F66A-B3B3-4D0D-835E-AB65377E5748}"/>
          </ac:cxnSpMkLst>
        </pc:cxnChg>
        <pc:cxnChg chg="mod">
          <ac:chgData name="Sergey Tsygalnitsky" userId="a4855c9e-c267-4f32-9697-6c246ba4f011" providerId="ADAL" clId="{CEC35EF2-C38D-4C73-83F9-3079B1B8B85F}" dt="2017-09-07T16:13:24.392" v="323" actId="208"/>
          <ac:cxnSpMkLst>
            <pc:docMk/>
            <pc:sldMk cId="152041924" sldId="264"/>
            <ac:cxnSpMk id="33" creationId="{002E6EFF-7DFD-42E5-8D8A-238F9A1F4E01}"/>
          </ac:cxnSpMkLst>
        </pc:cxnChg>
      </pc:sldChg>
      <pc:sldChg chg="modSp add">
        <pc:chgData name="Sergey Tsygalnitsky" userId="a4855c9e-c267-4f32-9697-6c246ba4f011" providerId="ADAL" clId="{CEC35EF2-C38D-4C73-83F9-3079B1B8B85F}" dt="2017-09-07T16:16:38.461" v="356" actId="20577"/>
        <pc:sldMkLst>
          <pc:docMk/>
          <pc:sldMk cId="1386485048" sldId="265"/>
        </pc:sldMkLst>
        <pc:spChg chg="mod">
          <ac:chgData name="Sergey Tsygalnitsky" userId="a4855c9e-c267-4f32-9697-6c246ba4f011" providerId="ADAL" clId="{CEC35EF2-C38D-4C73-83F9-3079B1B8B85F}" dt="2017-09-07T16:16:38.461" v="356" actId="20577"/>
          <ac:spMkLst>
            <pc:docMk/>
            <pc:sldMk cId="1386485048" sldId="265"/>
            <ac:spMk id="2" creationId="{D3228E63-1986-4927-B88D-294F2C5E764C}"/>
          </ac:spMkLst>
        </pc:spChg>
        <pc:cxnChg chg="mod">
          <ac:chgData name="Sergey Tsygalnitsky" userId="a4855c9e-c267-4f32-9697-6c246ba4f011" providerId="ADAL" clId="{CEC35EF2-C38D-4C73-83F9-3079B1B8B85F}" dt="2017-09-07T16:16:22.491" v="353" actId="208"/>
          <ac:cxnSpMkLst>
            <pc:docMk/>
            <pc:sldMk cId="1386485048" sldId="265"/>
            <ac:cxnSpMk id="33" creationId="{002E6EFF-7DFD-42E5-8D8A-238F9A1F4E01}"/>
          </ac:cxnSpMkLst>
        </pc:cxnChg>
      </pc:sldChg>
      <pc:sldChg chg="modSp add">
        <pc:chgData name="Sergey Tsygalnitsky" userId="a4855c9e-c267-4f32-9697-6c246ba4f011" providerId="ADAL" clId="{CEC35EF2-C38D-4C73-83F9-3079B1B8B85F}" dt="2017-09-07T16:16:57.026" v="368" actId="208"/>
        <pc:sldMkLst>
          <pc:docMk/>
          <pc:sldMk cId="2317820906" sldId="266"/>
        </pc:sldMkLst>
        <pc:spChg chg="mod">
          <ac:chgData name="Sergey Tsygalnitsky" userId="a4855c9e-c267-4f32-9697-6c246ba4f011" providerId="ADAL" clId="{CEC35EF2-C38D-4C73-83F9-3079B1B8B85F}" dt="2017-09-07T16:16:49.474" v="367" actId="20577"/>
          <ac:spMkLst>
            <pc:docMk/>
            <pc:sldMk cId="2317820906" sldId="266"/>
            <ac:spMk id="2" creationId="{D3228E63-1986-4927-B88D-294F2C5E764C}"/>
          </ac:spMkLst>
        </pc:spChg>
        <pc:cxnChg chg="mod">
          <ac:chgData name="Sergey Tsygalnitsky" userId="a4855c9e-c267-4f32-9697-6c246ba4f011" providerId="ADAL" clId="{CEC35EF2-C38D-4C73-83F9-3079B1B8B85F}" dt="2017-09-07T16:16:57.026" v="368" actId="208"/>
          <ac:cxnSpMkLst>
            <pc:docMk/>
            <pc:sldMk cId="2317820906" sldId="266"/>
            <ac:cxnSpMk id="23" creationId="{3E7DF4C6-E70E-4D91-A96D-1659CEEC7E5D}"/>
          </ac:cxnSpMkLst>
        </pc:cxnChg>
      </pc:sldChg>
      <pc:sldChg chg="modSp add">
        <pc:chgData name="Sergey Tsygalnitsky" userId="a4855c9e-c267-4f32-9697-6c246ba4f011" providerId="ADAL" clId="{CEC35EF2-C38D-4C73-83F9-3079B1B8B85F}" dt="2017-09-07T16:18:48.874" v="430"/>
        <pc:sldMkLst>
          <pc:docMk/>
          <pc:sldMk cId="586156859" sldId="267"/>
        </pc:sldMkLst>
        <pc:spChg chg="mod">
          <ac:chgData name="Sergey Tsygalnitsky" userId="a4855c9e-c267-4f32-9697-6c246ba4f011" providerId="ADAL" clId="{CEC35EF2-C38D-4C73-83F9-3079B1B8B85F}" dt="2017-09-07T16:18:03.365" v="424" actId="20577"/>
          <ac:spMkLst>
            <pc:docMk/>
            <pc:sldMk cId="586156859" sldId="267"/>
            <ac:spMk id="2" creationId="{D3228E63-1986-4927-B88D-294F2C5E764C}"/>
          </ac:spMkLst>
        </pc:spChg>
        <pc:spChg chg="mod">
          <ac:chgData name="Sergey Tsygalnitsky" userId="a4855c9e-c267-4f32-9697-6c246ba4f011" providerId="ADAL" clId="{CEC35EF2-C38D-4C73-83F9-3079B1B8B85F}" dt="2017-09-07T16:18:31.307" v="429" actId="1076"/>
          <ac:spMkLst>
            <pc:docMk/>
            <pc:sldMk cId="586156859" sldId="267"/>
            <ac:spMk id="3" creationId="{63B6DBAD-9E04-474B-A67C-8C2B6CA4A24F}"/>
          </ac:spMkLst>
        </pc:spChg>
        <pc:grpChg chg="mod">
          <ac:chgData name="Sergey Tsygalnitsky" userId="a4855c9e-c267-4f32-9697-6c246ba4f011" providerId="ADAL" clId="{CEC35EF2-C38D-4C73-83F9-3079B1B8B85F}" dt="2017-09-07T16:18:48.874" v="430"/>
          <ac:grpSpMkLst>
            <pc:docMk/>
            <pc:sldMk cId="586156859" sldId="267"/>
            <ac:grpSpMk id="37" creationId="{4C885D4F-A7F3-4114-B771-4E40097F5879}"/>
          </ac:grpSpMkLst>
        </pc:grpChg>
        <pc:picChg chg="mod">
          <ac:chgData name="Sergey Tsygalnitsky" userId="a4855c9e-c267-4f32-9697-6c246ba4f011" providerId="ADAL" clId="{CEC35EF2-C38D-4C73-83F9-3079B1B8B85F}" dt="2017-09-07T16:18:19.330" v="426" actId="1076"/>
          <ac:picMkLst>
            <pc:docMk/>
            <pc:sldMk cId="586156859" sldId="267"/>
            <ac:picMk id="49" creationId="{BE81FED6-853D-4A48-8E6A-2121DA78E8DD}"/>
          </ac:picMkLst>
        </pc:picChg>
      </pc:sldChg>
    </pc:docChg>
  </pc:docChgLst>
  <pc:docChgLst>
    <pc:chgData name="Michael Panciroli" userId="d4ff3051-f1e7-40c8-b737-a8966cd2f5ae" providerId="ADAL" clId="{9FAB9E4E-005E-43BC-9669-610A0C0BE386}"/>
    <pc:docChg chg="custSel addSld modSld">
      <pc:chgData name="Michael Panciroli" userId="d4ff3051-f1e7-40c8-b737-a8966cd2f5ae" providerId="ADAL" clId="{9FAB9E4E-005E-43BC-9669-610A0C0BE386}" dt="2017-09-15T23:24:10.279" v="187" actId="6549"/>
      <pc:docMkLst>
        <pc:docMk/>
      </pc:docMkLst>
      <pc:sldChg chg="modSp add">
        <pc:chgData name="Michael Panciroli" userId="d4ff3051-f1e7-40c8-b737-a8966cd2f5ae" providerId="ADAL" clId="{9FAB9E4E-005E-43BC-9669-610A0C0BE386}" dt="2017-09-15T23:24:10.279" v="187" actId="6549"/>
        <pc:sldMkLst>
          <pc:docMk/>
          <pc:sldMk cId="2371238835" sldId="268"/>
        </pc:sldMkLst>
        <pc:spChg chg="mod">
          <ac:chgData name="Michael Panciroli" userId="d4ff3051-f1e7-40c8-b737-a8966cd2f5ae" providerId="ADAL" clId="{9FAB9E4E-005E-43BC-9669-610A0C0BE386}" dt="2017-09-15T23:24:10.279" v="187" actId="6549"/>
          <ac:spMkLst>
            <pc:docMk/>
            <pc:sldMk cId="2371238835" sldId="268"/>
            <ac:spMk id="3" creationId="{43A650A8-3630-4844-83BD-6871F648663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80288-EB6F-4B64-9678-1DE2B1BAA09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66597-71E2-4ADE-8179-B40456749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03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66597-71E2-4ADE-8179-B404567498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73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66597-71E2-4ADE-8179-B404567498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99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66597-71E2-4ADE-8179-B404567498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7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66597-71E2-4ADE-8179-B404567498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8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66597-71E2-4ADE-8179-B404567498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13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66597-71E2-4ADE-8179-B404567498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27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66597-71E2-4ADE-8179-B404567498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13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66597-71E2-4ADE-8179-B404567498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01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66597-71E2-4ADE-8179-B404567498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10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66597-71E2-4ADE-8179-B404567498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65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66597-71E2-4ADE-8179-B404567498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32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66597-71E2-4ADE-8179-B404567498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5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A4EA5-2E9B-44BC-B029-2A79475B9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A9375-73D1-4B3A-B0DB-9C384226F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4D1C9-CE28-4547-9728-516DE606A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C075-930D-4527-A1D1-0DBE30ABBBA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022A2-F279-4A89-9AAD-41929AF2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9B5BF-EFC4-400B-A0CA-B842BE95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462D-DCEF-403A-8F65-2FFA49E8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4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F0D3E-EAFD-4A07-A183-0D3C00C5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12FB1-5703-4C58-9480-73CF75D31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8B565-A79D-4EE0-A092-EDB5FB50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C075-930D-4527-A1D1-0DBE30ABBBA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35742-C454-4C9B-B45C-6336E5540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7924F-90C4-4F8D-97AC-56415361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462D-DCEF-403A-8F65-2FFA49E8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7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1320C-5E3D-400C-87C4-84D09C6E7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EF3C8-8860-4D15-807F-9B745D26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D8906-1026-43AE-841E-20AF2013C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C075-930D-4527-A1D1-0DBE30ABBBA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7B072-6C29-498F-B45C-0A772253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8091-B91F-4D1B-9D69-B1219DF1A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462D-DCEF-403A-8F65-2FFA49E8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9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3ADC-1AE4-4655-912C-95FF4966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EB8C5-B4A2-4F38-A19C-D64E8512C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B6B56-23AB-42B8-B598-9A707290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C075-930D-4527-A1D1-0DBE30ABBBA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C9550-FA2E-411D-B560-634184D20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51CAB-9E91-4EAC-A1CF-88736405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462D-DCEF-403A-8F65-2FFA49E8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4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5C43-0898-4F6F-8C40-A7BA41DEC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A8947-6C98-4BAF-8133-4818223E0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B76A7-D694-4603-85F0-4367698E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C075-930D-4527-A1D1-0DBE30ABBBA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ABC46-F7C8-459A-AEE7-D86C71616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CC871-20AF-4A54-BB11-6EA8B530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462D-DCEF-403A-8F65-2FFA49E8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5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FED7-B476-4B20-8462-483427C90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FA254-F076-4162-A352-201A6D5AD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9E331-397C-4A1E-A9FF-3DE918A39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949C4-33EF-43D6-B19C-DD2BAA158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C075-930D-4527-A1D1-0DBE30ABBBA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22140-41AD-4C0F-A8FC-E8B83B78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DC554-FCE7-44F2-8471-9113848C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462D-DCEF-403A-8F65-2FFA49E8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17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B900-A441-4694-BA95-6824B1BC6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68445-4FE6-4EA2-8761-E7770A6A2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EBAB5-952F-424A-9650-777389847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7E1B8-0C49-4B87-B086-1A9A575CB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5B22FA-487F-427E-977B-87997CA3A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6FFD70-7C5C-43E3-B2D8-9F7BCC6E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C075-930D-4527-A1D1-0DBE30ABBBA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103702-0226-42DB-AACC-88D6BB1A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D66015-D4C3-44A3-A7CB-5561207F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462D-DCEF-403A-8F65-2FFA49E8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6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3BDC-435B-46AA-AB6E-53FFC1CC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0141A-E5BC-4A21-BEB0-3F4EE8195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C075-930D-4527-A1D1-0DBE30ABBBA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D77333-95A1-4F60-918F-734B7F5D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E07590-4F7E-4390-8AA4-31836F17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462D-DCEF-403A-8F65-2FFA49E8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2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BE76C0-C6DC-423A-9AB6-770DD49C4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C075-930D-4527-A1D1-0DBE30ABBBA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34AA3-F014-4FD4-A03D-86E694F2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8550B-919F-44A2-8BA7-0C797E80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462D-DCEF-403A-8F65-2FFA49E8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BF0A2-E880-4AE9-B06B-7841C69F2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DD4A7-B85F-487E-90BA-0633EA885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AEEA3-4C11-411F-B1CE-722EFF695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CA41E-9472-4B95-BA57-6608CA80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C075-930D-4527-A1D1-0DBE30ABBBA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00C3A-C103-43CC-8D00-3D9E0EE9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05332-5981-49C9-83D0-21996D0A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462D-DCEF-403A-8F65-2FFA49E8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2238-CBFC-4591-AFF4-99352C19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D4B91A-446B-47C6-9336-F5B92C3EF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AEC99-B715-492A-832C-91A55D427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455F0-E668-4E5C-B170-315D59F5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C075-930D-4527-A1D1-0DBE30ABBBA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1201D-8CA6-43DF-9C58-066B3B71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98D32-390A-43C3-9C85-AD198C5E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462D-DCEF-403A-8F65-2FFA49E8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5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D52A9B-59FF-4A28-A591-A6D45283D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21D3D-9961-4799-959E-4D140A031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3D40E-7871-4562-9298-1D6B6F6EC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9C075-930D-4527-A1D1-0DBE30ABBBA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132AF-89A5-41EB-A4D2-F06ECFDFF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CB199-3170-4D04-A42C-C83B5D4ED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D462D-DCEF-403A-8F65-2FFA49E8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6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emf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emf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2.emf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A3FA-F6C0-477D-BBD0-417E8B1C5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P20 Modern Workplace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CBBE7-FC6A-45ED-A5D4-ACEF170DEC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Study 1: Security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993924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59F819-5971-40CA-80D3-CA8765030B3C}"/>
              </a:ext>
            </a:extLst>
          </p:cNvPr>
          <p:cNvSpPr/>
          <p:nvPr/>
        </p:nvSpPr>
        <p:spPr>
          <a:xfrm>
            <a:off x="2013557" y="1"/>
            <a:ext cx="10178443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28E63-1986-4927-B88D-294F2C5E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Remediation 4. Secure B2B Access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B34818-5ECC-4ED0-AFE4-2BDF63D3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333" y="3729665"/>
            <a:ext cx="2269630" cy="300897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4C885D4F-A7F3-4114-B771-4E40097F5879}"/>
              </a:ext>
            </a:extLst>
          </p:cNvPr>
          <p:cNvGrpSpPr/>
          <p:nvPr/>
        </p:nvGrpSpPr>
        <p:grpSpPr>
          <a:xfrm>
            <a:off x="9777736" y="5390351"/>
            <a:ext cx="430230" cy="513380"/>
            <a:chOff x="2708315" y="2609670"/>
            <a:chExt cx="552045" cy="6005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B14A97C-2816-4688-A331-84B6BCBE3440}"/>
                </a:ext>
              </a:extLst>
            </p:cNvPr>
            <p:cNvGrpSpPr/>
            <p:nvPr/>
          </p:nvGrpSpPr>
          <p:grpSpPr>
            <a:xfrm>
              <a:off x="2708315" y="2609670"/>
              <a:ext cx="552045" cy="560430"/>
              <a:chOff x="2485077" y="1292226"/>
              <a:chExt cx="4208463" cy="427513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40" name="Freeform 6">
                <a:extLst>
                  <a:ext uri="{FF2B5EF4-FFF2-40B4-BE49-F238E27FC236}">
                    <a16:creationId xmlns:a16="http://schemas.microsoft.com/office/drawing/2014/main" id="{BB2CE35A-1718-47C9-9F43-1200EEA517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5077" y="2952749"/>
                <a:ext cx="4208463" cy="2327276"/>
              </a:xfrm>
              <a:custGeom>
                <a:avLst/>
                <a:gdLst>
                  <a:gd name="T0" fmla="*/ 2001 w 5303"/>
                  <a:gd name="T1" fmla="*/ 0 h 2931"/>
                  <a:gd name="T2" fmla="*/ 3300 w 5303"/>
                  <a:gd name="T3" fmla="*/ 0 h 2931"/>
                  <a:gd name="T4" fmla="*/ 4054 w 5303"/>
                  <a:gd name="T5" fmla="*/ 5 h 2931"/>
                  <a:gd name="T6" fmla="*/ 4183 w 5303"/>
                  <a:gd name="T7" fmla="*/ 34 h 2931"/>
                  <a:gd name="T8" fmla="*/ 4301 w 5303"/>
                  <a:gd name="T9" fmla="*/ 90 h 2931"/>
                  <a:gd name="T10" fmla="*/ 4402 w 5303"/>
                  <a:gd name="T11" fmla="*/ 171 h 2931"/>
                  <a:gd name="T12" fmla="*/ 4485 w 5303"/>
                  <a:gd name="T13" fmla="*/ 272 h 2931"/>
                  <a:gd name="T14" fmla="*/ 5242 w 5303"/>
                  <a:gd name="T15" fmla="*/ 1815 h 2931"/>
                  <a:gd name="T16" fmla="*/ 5290 w 5303"/>
                  <a:gd name="T17" fmla="*/ 1948 h 2931"/>
                  <a:gd name="T18" fmla="*/ 5303 w 5303"/>
                  <a:gd name="T19" fmla="*/ 2086 h 2931"/>
                  <a:gd name="T20" fmla="*/ 5283 w 5303"/>
                  <a:gd name="T21" fmla="*/ 2225 h 2931"/>
                  <a:gd name="T22" fmla="*/ 5231 w 5303"/>
                  <a:gd name="T23" fmla="*/ 2357 h 2931"/>
                  <a:gd name="T24" fmla="*/ 5149 w 5303"/>
                  <a:gd name="T25" fmla="*/ 2472 h 2931"/>
                  <a:gd name="T26" fmla="*/ 5043 w 5303"/>
                  <a:gd name="T27" fmla="*/ 2563 h 2931"/>
                  <a:gd name="T28" fmla="*/ 4917 w 5303"/>
                  <a:gd name="T29" fmla="*/ 2627 h 2931"/>
                  <a:gd name="T30" fmla="*/ 4101 w 5303"/>
                  <a:gd name="T31" fmla="*/ 1505 h 2931"/>
                  <a:gd name="T32" fmla="*/ 4085 w 5303"/>
                  <a:gd name="T33" fmla="*/ 1432 h 2931"/>
                  <a:gd name="T34" fmla="*/ 4039 w 5303"/>
                  <a:gd name="T35" fmla="*/ 1375 h 2931"/>
                  <a:gd name="T36" fmla="*/ 3972 w 5303"/>
                  <a:gd name="T37" fmla="*/ 1342 h 2931"/>
                  <a:gd name="T38" fmla="*/ 1369 w 5303"/>
                  <a:gd name="T39" fmla="*/ 1339 h 2931"/>
                  <a:gd name="T40" fmla="*/ 1295 w 5303"/>
                  <a:gd name="T41" fmla="*/ 1355 h 2931"/>
                  <a:gd name="T42" fmla="*/ 1238 w 5303"/>
                  <a:gd name="T43" fmla="*/ 1401 h 2931"/>
                  <a:gd name="T44" fmla="*/ 1205 w 5303"/>
                  <a:gd name="T45" fmla="*/ 1468 h 2931"/>
                  <a:gd name="T46" fmla="*/ 1200 w 5303"/>
                  <a:gd name="T47" fmla="*/ 2931 h 2931"/>
                  <a:gd name="T48" fmla="*/ 319 w 5303"/>
                  <a:gd name="T49" fmla="*/ 2599 h 2931"/>
                  <a:gd name="T50" fmla="*/ 203 w 5303"/>
                  <a:gd name="T51" fmla="*/ 2521 h 2931"/>
                  <a:gd name="T52" fmla="*/ 110 w 5303"/>
                  <a:gd name="T53" fmla="*/ 2416 h 2931"/>
                  <a:gd name="T54" fmla="*/ 41 w 5303"/>
                  <a:gd name="T55" fmla="*/ 2294 h 2931"/>
                  <a:gd name="T56" fmla="*/ 5 w 5303"/>
                  <a:gd name="T57" fmla="*/ 2157 h 2931"/>
                  <a:gd name="T58" fmla="*/ 2 w 5303"/>
                  <a:gd name="T59" fmla="*/ 2018 h 2931"/>
                  <a:gd name="T60" fmla="*/ 31 w 5303"/>
                  <a:gd name="T61" fmla="*/ 1881 h 2931"/>
                  <a:gd name="T62" fmla="*/ 783 w 5303"/>
                  <a:gd name="T63" fmla="*/ 331 h 2931"/>
                  <a:gd name="T64" fmla="*/ 855 w 5303"/>
                  <a:gd name="T65" fmla="*/ 219 h 2931"/>
                  <a:gd name="T66" fmla="*/ 948 w 5303"/>
                  <a:gd name="T67" fmla="*/ 127 h 2931"/>
                  <a:gd name="T68" fmla="*/ 1060 w 5303"/>
                  <a:gd name="T69" fmla="*/ 59 h 2931"/>
                  <a:gd name="T70" fmla="*/ 1182 w 5303"/>
                  <a:gd name="T71" fmla="*/ 14 h 2931"/>
                  <a:gd name="T72" fmla="*/ 1315 w 5303"/>
                  <a:gd name="T73" fmla="*/ 0 h 29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03" h="2931">
                    <a:moveTo>
                      <a:pt x="1315" y="0"/>
                    </a:moveTo>
                    <a:lnTo>
                      <a:pt x="2001" y="0"/>
                    </a:lnTo>
                    <a:lnTo>
                      <a:pt x="2651" y="749"/>
                    </a:lnTo>
                    <a:lnTo>
                      <a:pt x="3300" y="0"/>
                    </a:lnTo>
                    <a:lnTo>
                      <a:pt x="3987" y="0"/>
                    </a:lnTo>
                    <a:lnTo>
                      <a:pt x="4054" y="5"/>
                    </a:lnTo>
                    <a:lnTo>
                      <a:pt x="4119" y="14"/>
                    </a:lnTo>
                    <a:lnTo>
                      <a:pt x="4183" y="34"/>
                    </a:lnTo>
                    <a:lnTo>
                      <a:pt x="4243" y="59"/>
                    </a:lnTo>
                    <a:lnTo>
                      <a:pt x="4301" y="90"/>
                    </a:lnTo>
                    <a:lnTo>
                      <a:pt x="4353" y="127"/>
                    </a:lnTo>
                    <a:lnTo>
                      <a:pt x="4402" y="171"/>
                    </a:lnTo>
                    <a:lnTo>
                      <a:pt x="4446" y="220"/>
                    </a:lnTo>
                    <a:lnTo>
                      <a:pt x="4485" y="272"/>
                    </a:lnTo>
                    <a:lnTo>
                      <a:pt x="4518" y="331"/>
                    </a:lnTo>
                    <a:lnTo>
                      <a:pt x="5242" y="1815"/>
                    </a:lnTo>
                    <a:lnTo>
                      <a:pt x="5270" y="1881"/>
                    </a:lnTo>
                    <a:lnTo>
                      <a:pt x="5290" y="1948"/>
                    </a:lnTo>
                    <a:lnTo>
                      <a:pt x="5300" y="2018"/>
                    </a:lnTo>
                    <a:lnTo>
                      <a:pt x="5303" y="2086"/>
                    </a:lnTo>
                    <a:lnTo>
                      <a:pt x="5296" y="2157"/>
                    </a:lnTo>
                    <a:lnTo>
                      <a:pt x="5283" y="2225"/>
                    </a:lnTo>
                    <a:lnTo>
                      <a:pt x="5260" y="2294"/>
                    </a:lnTo>
                    <a:lnTo>
                      <a:pt x="5231" y="2357"/>
                    </a:lnTo>
                    <a:lnTo>
                      <a:pt x="5193" y="2416"/>
                    </a:lnTo>
                    <a:lnTo>
                      <a:pt x="5149" y="2472"/>
                    </a:lnTo>
                    <a:lnTo>
                      <a:pt x="5099" y="2521"/>
                    </a:lnTo>
                    <a:lnTo>
                      <a:pt x="5043" y="2563"/>
                    </a:lnTo>
                    <a:lnTo>
                      <a:pt x="4982" y="2599"/>
                    </a:lnTo>
                    <a:lnTo>
                      <a:pt x="4917" y="2627"/>
                    </a:lnTo>
                    <a:lnTo>
                      <a:pt x="4101" y="2931"/>
                    </a:lnTo>
                    <a:lnTo>
                      <a:pt x="4101" y="1505"/>
                    </a:lnTo>
                    <a:lnTo>
                      <a:pt x="4096" y="1468"/>
                    </a:lnTo>
                    <a:lnTo>
                      <a:pt x="4085" y="1432"/>
                    </a:lnTo>
                    <a:lnTo>
                      <a:pt x="4063" y="1401"/>
                    </a:lnTo>
                    <a:lnTo>
                      <a:pt x="4039" y="1375"/>
                    </a:lnTo>
                    <a:lnTo>
                      <a:pt x="4008" y="1355"/>
                    </a:lnTo>
                    <a:lnTo>
                      <a:pt x="3972" y="1342"/>
                    </a:lnTo>
                    <a:lnTo>
                      <a:pt x="3934" y="1339"/>
                    </a:lnTo>
                    <a:lnTo>
                      <a:pt x="1369" y="1339"/>
                    </a:lnTo>
                    <a:lnTo>
                      <a:pt x="1329" y="1342"/>
                    </a:lnTo>
                    <a:lnTo>
                      <a:pt x="1295" y="1355"/>
                    </a:lnTo>
                    <a:lnTo>
                      <a:pt x="1264" y="1375"/>
                    </a:lnTo>
                    <a:lnTo>
                      <a:pt x="1238" y="1401"/>
                    </a:lnTo>
                    <a:lnTo>
                      <a:pt x="1218" y="1432"/>
                    </a:lnTo>
                    <a:lnTo>
                      <a:pt x="1205" y="1468"/>
                    </a:lnTo>
                    <a:lnTo>
                      <a:pt x="1200" y="1505"/>
                    </a:lnTo>
                    <a:lnTo>
                      <a:pt x="1200" y="2931"/>
                    </a:lnTo>
                    <a:lnTo>
                      <a:pt x="384" y="2627"/>
                    </a:lnTo>
                    <a:lnTo>
                      <a:pt x="319" y="2599"/>
                    </a:lnTo>
                    <a:lnTo>
                      <a:pt x="258" y="2563"/>
                    </a:lnTo>
                    <a:lnTo>
                      <a:pt x="203" y="2521"/>
                    </a:lnTo>
                    <a:lnTo>
                      <a:pt x="154" y="2472"/>
                    </a:lnTo>
                    <a:lnTo>
                      <a:pt x="110" y="2416"/>
                    </a:lnTo>
                    <a:lnTo>
                      <a:pt x="72" y="2357"/>
                    </a:lnTo>
                    <a:lnTo>
                      <a:pt x="41" y="2294"/>
                    </a:lnTo>
                    <a:lnTo>
                      <a:pt x="20" y="2225"/>
                    </a:lnTo>
                    <a:lnTo>
                      <a:pt x="5" y="2157"/>
                    </a:lnTo>
                    <a:lnTo>
                      <a:pt x="0" y="2086"/>
                    </a:lnTo>
                    <a:lnTo>
                      <a:pt x="2" y="2018"/>
                    </a:lnTo>
                    <a:lnTo>
                      <a:pt x="13" y="1948"/>
                    </a:lnTo>
                    <a:lnTo>
                      <a:pt x="31" y="1881"/>
                    </a:lnTo>
                    <a:lnTo>
                      <a:pt x="59" y="1815"/>
                    </a:lnTo>
                    <a:lnTo>
                      <a:pt x="783" y="331"/>
                    </a:lnTo>
                    <a:lnTo>
                      <a:pt x="816" y="272"/>
                    </a:lnTo>
                    <a:lnTo>
                      <a:pt x="855" y="219"/>
                    </a:lnTo>
                    <a:lnTo>
                      <a:pt x="899" y="171"/>
                    </a:lnTo>
                    <a:lnTo>
                      <a:pt x="948" y="127"/>
                    </a:lnTo>
                    <a:lnTo>
                      <a:pt x="1002" y="90"/>
                    </a:lnTo>
                    <a:lnTo>
                      <a:pt x="1060" y="59"/>
                    </a:lnTo>
                    <a:lnTo>
                      <a:pt x="1120" y="34"/>
                    </a:lnTo>
                    <a:lnTo>
                      <a:pt x="1182" y="14"/>
                    </a:lnTo>
                    <a:lnTo>
                      <a:pt x="1248" y="5"/>
                    </a:lnTo>
                    <a:lnTo>
                      <a:pt x="13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Freeform 7">
                <a:extLst>
                  <a:ext uri="{FF2B5EF4-FFF2-40B4-BE49-F238E27FC236}">
                    <a16:creationId xmlns:a16="http://schemas.microsoft.com/office/drawing/2014/main" id="{20B55575-3CCD-4390-AF94-3A0FD6AD0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2813" y="5284788"/>
                <a:ext cx="2227263" cy="282575"/>
              </a:xfrm>
              <a:custGeom>
                <a:avLst/>
                <a:gdLst>
                  <a:gd name="T0" fmla="*/ 178 w 2806"/>
                  <a:gd name="T1" fmla="*/ 0 h 356"/>
                  <a:gd name="T2" fmla="*/ 2627 w 2806"/>
                  <a:gd name="T3" fmla="*/ 0 h 356"/>
                  <a:gd name="T4" fmla="*/ 2668 w 2806"/>
                  <a:gd name="T5" fmla="*/ 5 h 356"/>
                  <a:gd name="T6" fmla="*/ 2706 w 2806"/>
                  <a:gd name="T7" fmla="*/ 18 h 356"/>
                  <a:gd name="T8" fmla="*/ 2739 w 2806"/>
                  <a:gd name="T9" fmla="*/ 39 h 356"/>
                  <a:gd name="T10" fmla="*/ 2766 w 2806"/>
                  <a:gd name="T11" fmla="*/ 67 h 356"/>
                  <a:gd name="T12" fmla="*/ 2788 w 2806"/>
                  <a:gd name="T13" fmla="*/ 100 h 356"/>
                  <a:gd name="T14" fmla="*/ 2801 w 2806"/>
                  <a:gd name="T15" fmla="*/ 137 h 356"/>
                  <a:gd name="T16" fmla="*/ 2806 w 2806"/>
                  <a:gd name="T17" fmla="*/ 178 h 356"/>
                  <a:gd name="T18" fmla="*/ 2801 w 2806"/>
                  <a:gd name="T19" fmla="*/ 219 h 356"/>
                  <a:gd name="T20" fmla="*/ 2788 w 2806"/>
                  <a:gd name="T21" fmla="*/ 256 h 356"/>
                  <a:gd name="T22" fmla="*/ 2766 w 2806"/>
                  <a:gd name="T23" fmla="*/ 289 h 356"/>
                  <a:gd name="T24" fmla="*/ 2739 w 2806"/>
                  <a:gd name="T25" fmla="*/ 317 h 356"/>
                  <a:gd name="T26" fmla="*/ 2706 w 2806"/>
                  <a:gd name="T27" fmla="*/ 338 h 356"/>
                  <a:gd name="T28" fmla="*/ 2668 w 2806"/>
                  <a:gd name="T29" fmla="*/ 351 h 356"/>
                  <a:gd name="T30" fmla="*/ 2627 w 2806"/>
                  <a:gd name="T31" fmla="*/ 356 h 356"/>
                  <a:gd name="T32" fmla="*/ 178 w 2806"/>
                  <a:gd name="T33" fmla="*/ 356 h 356"/>
                  <a:gd name="T34" fmla="*/ 137 w 2806"/>
                  <a:gd name="T35" fmla="*/ 351 h 356"/>
                  <a:gd name="T36" fmla="*/ 99 w 2806"/>
                  <a:gd name="T37" fmla="*/ 338 h 356"/>
                  <a:gd name="T38" fmla="*/ 67 w 2806"/>
                  <a:gd name="T39" fmla="*/ 317 h 356"/>
                  <a:gd name="T40" fmla="*/ 39 w 2806"/>
                  <a:gd name="T41" fmla="*/ 289 h 356"/>
                  <a:gd name="T42" fmla="*/ 18 w 2806"/>
                  <a:gd name="T43" fmla="*/ 256 h 356"/>
                  <a:gd name="T44" fmla="*/ 5 w 2806"/>
                  <a:gd name="T45" fmla="*/ 219 h 356"/>
                  <a:gd name="T46" fmla="*/ 0 w 2806"/>
                  <a:gd name="T47" fmla="*/ 178 h 356"/>
                  <a:gd name="T48" fmla="*/ 5 w 2806"/>
                  <a:gd name="T49" fmla="*/ 137 h 356"/>
                  <a:gd name="T50" fmla="*/ 18 w 2806"/>
                  <a:gd name="T51" fmla="*/ 100 h 356"/>
                  <a:gd name="T52" fmla="*/ 39 w 2806"/>
                  <a:gd name="T53" fmla="*/ 67 h 356"/>
                  <a:gd name="T54" fmla="*/ 67 w 2806"/>
                  <a:gd name="T55" fmla="*/ 39 h 356"/>
                  <a:gd name="T56" fmla="*/ 99 w 2806"/>
                  <a:gd name="T57" fmla="*/ 18 h 356"/>
                  <a:gd name="T58" fmla="*/ 137 w 2806"/>
                  <a:gd name="T59" fmla="*/ 5 h 356"/>
                  <a:gd name="T60" fmla="*/ 178 w 2806"/>
                  <a:gd name="T61" fmla="*/ 0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06" h="356">
                    <a:moveTo>
                      <a:pt x="178" y="0"/>
                    </a:moveTo>
                    <a:lnTo>
                      <a:pt x="2627" y="0"/>
                    </a:lnTo>
                    <a:lnTo>
                      <a:pt x="2668" y="5"/>
                    </a:lnTo>
                    <a:lnTo>
                      <a:pt x="2706" y="18"/>
                    </a:lnTo>
                    <a:lnTo>
                      <a:pt x="2739" y="39"/>
                    </a:lnTo>
                    <a:lnTo>
                      <a:pt x="2766" y="67"/>
                    </a:lnTo>
                    <a:lnTo>
                      <a:pt x="2788" y="100"/>
                    </a:lnTo>
                    <a:lnTo>
                      <a:pt x="2801" y="137"/>
                    </a:lnTo>
                    <a:lnTo>
                      <a:pt x="2806" y="178"/>
                    </a:lnTo>
                    <a:lnTo>
                      <a:pt x="2801" y="219"/>
                    </a:lnTo>
                    <a:lnTo>
                      <a:pt x="2788" y="256"/>
                    </a:lnTo>
                    <a:lnTo>
                      <a:pt x="2766" y="289"/>
                    </a:lnTo>
                    <a:lnTo>
                      <a:pt x="2739" y="317"/>
                    </a:lnTo>
                    <a:lnTo>
                      <a:pt x="2706" y="338"/>
                    </a:lnTo>
                    <a:lnTo>
                      <a:pt x="2668" y="351"/>
                    </a:lnTo>
                    <a:lnTo>
                      <a:pt x="2627" y="356"/>
                    </a:lnTo>
                    <a:lnTo>
                      <a:pt x="178" y="356"/>
                    </a:lnTo>
                    <a:lnTo>
                      <a:pt x="137" y="351"/>
                    </a:lnTo>
                    <a:lnTo>
                      <a:pt x="99" y="338"/>
                    </a:lnTo>
                    <a:lnTo>
                      <a:pt x="67" y="317"/>
                    </a:lnTo>
                    <a:lnTo>
                      <a:pt x="39" y="289"/>
                    </a:lnTo>
                    <a:lnTo>
                      <a:pt x="18" y="256"/>
                    </a:lnTo>
                    <a:lnTo>
                      <a:pt x="5" y="219"/>
                    </a:lnTo>
                    <a:lnTo>
                      <a:pt x="0" y="178"/>
                    </a:lnTo>
                    <a:lnTo>
                      <a:pt x="5" y="137"/>
                    </a:lnTo>
                    <a:lnTo>
                      <a:pt x="18" y="100"/>
                    </a:lnTo>
                    <a:lnTo>
                      <a:pt x="39" y="67"/>
                    </a:lnTo>
                    <a:lnTo>
                      <a:pt x="67" y="39"/>
                    </a:lnTo>
                    <a:lnTo>
                      <a:pt x="99" y="18"/>
                    </a:lnTo>
                    <a:lnTo>
                      <a:pt x="137" y="5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88D7FF15-8215-4043-B45D-B53C768C8D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817" y="1292226"/>
                <a:ext cx="1549402" cy="1547814"/>
              </a:xfrm>
              <a:custGeom>
                <a:avLst/>
                <a:gdLst>
                  <a:gd name="T0" fmla="*/ 1076 w 1953"/>
                  <a:gd name="T1" fmla="*/ 5 h 1949"/>
                  <a:gd name="T2" fmla="*/ 1268 w 1953"/>
                  <a:gd name="T3" fmla="*/ 44 h 1949"/>
                  <a:gd name="T4" fmla="*/ 1443 w 1953"/>
                  <a:gd name="T5" fmla="*/ 117 h 1949"/>
                  <a:gd name="T6" fmla="*/ 1598 w 1953"/>
                  <a:gd name="T7" fmla="*/ 222 h 1949"/>
                  <a:gd name="T8" fmla="*/ 1730 w 1953"/>
                  <a:gd name="T9" fmla="*/ 354 h 1949"/>
                  <a:gd name="T10" fmla="*/ 1835 w 1953"/>
                  <a:gd name="T11" fmla="*/ 509 h 1949"/>
                  <a:gd name="T12" fmla="*/ 1909 w 1953"/>
                  <a:gd name="T13" fmla="*/ 684 h 1949"/>
                  <a:gd name="T14" fmla="*/ 1948 w 1953"/>
                  <a:gd name="T15" fmla="*/ 875 h 1949"/>
                  <a:gd name="T16" fmla="*/ 1948 w 1953"/>
                  <a:gd name="T17" fmla="*/ 1069 h 1949"/>
                  <a:gd name="T18" fmla="*/ 1912 w 1953"/>
                  <a:gd name="T19" fmla="*/ 1252 h 1949"/>
                  <a:gd name="T20" fmla="*/ 1843 w 1953"/>
                  <a:gd name="T21" fmla="*/ 1418 h 1949"/>
                  <a:gd name="T22" fmla="*/ 1747 w 1953"/>
                  <a:gd name="T23" fmla="*/ 1569 h 1949"/>
                  <a:gd name="T24" fmla="*/ 1624 w 1953"/>
                  <a:gd name="T25" fmla="*/ 1698 h 1949"/>
                  <a:gd name="T26" fmla="*/ 1484 w 1953"/>
                  <a:gd name="T27" fmla="*/ 1804 h 1949"/>
                  <a:gd name="T28" fmla="*/ 1325 w 1953"/>
                  <a:gd name="T29" fmla="*/ 1882 h 1949"/>
                  <a:gd name="T30" fmla="*/ 1155 w 1953"/>
                  <a:gd name="T31" fmla="*/ 1931 h 1949"/>
                  <a:gd name="T32" fmla="*/ 977 w 1953"/>
                  <a:gd name="T33" fmla="*/ 1949 h 1949"/>
                  <a:gd name="T34" fmla="*/ 798 w 1953"/>
                  <a:gd name="T35" fmla="*/ 1931 h 1949"/>
                  <a:gd name="T36" fmla="*/ 628 w 1953"/>
                  <a:gd name="T37" fmla="*/ 1882 h 1949"/>
                  <a:gd name="T38" fmla="*/ 471 w 1953"/>
                  <a:gd name="T39" fmla="*/ 1804 h 1949"/>
                  <a:gd name="T40" fmla="*/ 329 w 1953"/>
                  <a:gd name="T41" fmla="*/ 1698 h 1949"/>
                  <a:gd name="T42" fmla="*/ 208 w 1953"/>
                  <a:gd name="T43" fmla="*/ 1569 h 1949"/>
                  <a:gd name="T44" fmla="*/ 110 w 1953"/>
                  <a:gd name="T45" fmla="*/ 1418 h 1949"/>
                  <a:gd name="T46" fmla="*/ 41 w 1953"/>
                  <a:gd name="T47" fmla="*/ 1252 h 1949"/>
                  <a:gd name="T48" fmla="*/ 5 w 1953"/>
                  <a:gd name="T49" fmla="*/ 1069 h 1949"/>
                  <a:gd name="T50" fmla="*/ 5 w 1953"/>
                  <a:gd name="T51" fmla="*/ 875 h 1949"/>
                  <a:gd name="T52" fmla="*/ 45 w 1953"/>
                  <a:gd name="T53" fmla="*/ 684 h 1949"/>
                  <a:gd name="T54" fmla="*/ 118 w 1953"/>
                  <a:gd name="T55" fmla="*/ 509 h 1949"/>
                  <a:gd name="T56" fmla="*/ 224 w 1953"/>
                  <a:gd name="T57" fmla="*/ 354 h 1949"/>
                  <a:gd name="T58" fmla="*/ 355 w 1953"/>
                  <a:gd name="T59" fmla="*/ 222 h 1949"/>
                  <a:gd name="T60" fmla="*/ 512 w 1953"/>
                  <a:gd name="T61" fmla="*/ 117 h 1949"/>
                  <a:gd name="T62" fmla="*/ 687 w 1953"/>
                  <a:gd name="T63" fmla="*/ 44 h 1949"/>
                  <a:gd name="T64" fmla="*/ 877 w 1953"/>
                  <a:gd name="T65" fmla="*/ 5 h 1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53" h="1949">
                    <a:moveTo>
                      <a:pt x="977" y="0"/>
                    </a:moveTo>
                    <a:lnTo>
                      <a:pt x="1076" y="5"/>
                    </a:lnTo>
                    <a:lnTo>
                      <a:pt x="1173" y="19"/>
                    </a:lnTo>
                    <a:lnTo>
                      <a:pt x="1268" y="44"/>
                    </a:lnTo>
                    <a:lnTo>
                      <a:pt x="1358" y="76"/>
                    </a:lnTo>
                    <a:lnTo>
                      <a:pt x="1443" y="117"/>
                    </a:lnTo>
                    <a:lnTo>
                      <a:pt x="1523" y="166"/>
                    </a:lnTo>
                    <a:lnTo>
                      <a:pt x="1598" y="222"/>
                    </a:lnTo>
                    <a:lnTo>
                      <a:pt x="1667" y="285"/>
                    </a:lnTo>
                    <a:lnTo>
                      <a:pt x="1730" y="354"/>
                    </a:lnTo>
                    <a:lnTo>
                      <a:pt x="1786" y="429"/>
                    </a:lnTo>
                    <a:lnTo>
                      <a:pt x="1835" y="509"/>
                    </a:lnTo>
                    <a:lnTo>
                      <a:pt x="1876" y="594"/>
                    </a:lnTo>
                    <a:lnTo>
                      <a:pt x="1909" y="684"/>
                    </a:lnTo>
                    <a:lnTo>
                      <a:pt x="1933" y="777"/>
                    </a:lnTo>
                    <a:lnTo>
                      <a:pt x="1948" y="875"/>
                    </a:lnTo>
                    <a:lnTo>
                      <a:pt x="1953" y="974"/>
                    </a:lnTo>
                    <a:lnTo>
                      <a:pt x="1948" y="1069"/>
                    </a:lnTo>
                    <a:lnTo>
                      <a:pt x="1935" y="1162"/>
                    </a:lnTo>
                    <a:lnTo>
                      <a:pt x="1912" y="1252"/>
                    </a:lnTo>
                    <a:lnTo>
                      <a:pt x="1881" y="1337"/>
                    </a:lnTo>
                    <a:lnTo>
                      <a:pt x="1843" y="1418"/>
                    </a:lnTo>
                    <a:lnTo>
                      <a:pt x="1798" y="1497"/>
                    </a:lnTo>
                    <a:lnTo>
                      <a:pt x="1747" y="1569"/>
                    </a:lnTo>
                    <a:lnTo>
                      <a:pt x="1688" y="1636"/>
                    </a:lnTo>
                    <a:lnTo>
                      <a:pt x="1624" y="1698"/>
                    </a:lnTo>
                    <a:lnTo>
                      <a:pt x="1555" y="1753"/>
                    </a:lnTo>
                    <a:lnTo>
                      <a:pt x="1484" y="1804"/>
                    </a:lnTo>
                    <a:lnTo>
                      <a:pt x="1407" y="1846"/>
                    </a:lnTo>
                    <a:lnTo>
                      <a:pt x="1325" y="1882"/>
                    </a:lnTo>
                    <a:lnTo>
                      <a:pt x="1242" y="1910"/>
                    </a:lnTo>
                    <a:lnTo>
                      <a:pt x="1155" y="1931"/>
                    </a:lnTo>
                    <a:lnTo>
                      <a:pt x="1067" y="1944"/>
                    </a:lnTo>
                    <a:lnTo>
                      <a:pt x="977" y="1949"/>
                    </a:lnTo>
                    <a:lnTo>
                      <a:pt x="887" y="1944"/>
                    </a:lnTo>
                    <a:lnTo>
                      <a:pt x="798" y="1931"/>
                    </a:lnTo>
                    <a:lnTo>
                      <a:pt x="712" y="1910"/>
                    </a:lnTo>
                    <a:lnTo>
                      <a:pt x="628" y="1882"/>
                    </a:lnTo>
                    <a:lnTo>
                      <a:pt x="548" y="1846"/>
                    </a:lnTo>
                    <a:lnTo>
                      <a:pt x="471" y="1804"/>
                    </a:lnTo>
                    <a:lnTo>
                      <a:pt x="398" y="1753"/>
                    </a:lnTo>
                    <a:lnTo>
                      <a:pt x="329" y="1698"/>
                    </a:lnTo>
                    <a:lnTo>
                      <a:pt x="265" y="1636"/>
                    </a:lnTo>
                    <a:lnTo>
                      <a:pt x="208" y="1569"/>
                    </a:lnTo>
                    <a:lnTo>
                      <a:pt x="156" y="1497"/>
                    </a:lnTo>
                    <a:lnTo>
                      <a:pt x="110" y="1418"/>
                    </a:lnTo>
                    <a:lnTo>
                      <a:pt x="72" y="1337"/>
                    </a:lnTo>
                    <a:lnTo>
                      <a:pt x="41" y="1252"/>
                    </a:lnTo>
                    <a:lnTo>
                      <a:pt x="20" y="1162"/>
                    </a:lnTo>
                    <a:lnTo>
                      <a:pt x="5" y="1069"/>
                    </a:lnTo>
                    <a:lnTo>
                      <a:pt x="0" y="974"/>
                    </a:lnTo>
                    <a:lnTo>
                      <a:pt x="5" y="875"/>
                    </a:lnTo>
                    <a:lnTo>
                      <a:pt x="20" y="777"/>
                    </a:lnTo>
                    <a:lnTo>
                      <a:pt x="45" y="684"/>
                    </a:lnTo>
                    <a:lnTo>
                      <a:pt x="77" y="594"/>
                    </a:lnTo>
                    <a:lnTo>
                      <a:pt x="118" y="509"/>
                    </a:lnTo>
                    <a:lnTo>
                      <a:pt x="167" y="429"/>
                    </a:lnTo>
                    <a:lnTo>
                      <a:pt x="224" y="354"/>
                    </a:lnTo>
                    <a:lnTo>
                      <a:pt x="287" y="285"/>
                    </a:lnTo>
                    <a:lnTo>
                      <a:pt x="355" y="222"/>
                    </a:lnTo>
                    <a:lnTo>
                      <a:pt x="430" y="166"/>
                    </a:lnTo>
                    <a:lnTo>
                      <a:pt x="512" y="117"/>
                    </a:lnTo>
                    <a:lnTo>
                      <a:pt x="597" y="76"/>
                    </a:lnTo>
                    <a:lnTo>
                      <a:pt x="687" y="44"/>
                    </a:lnTo>
                    <a:lnTo>
                      <a:pt x="780" y="19"/>
                    </a:lnTo>
                    <a:lnTo>
                      <a:pt x="877" y="5"/>
                    </a:lnTo>
                    <a:lnTo>
                      <a:pt x="9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C7D7CB1-54F3-43FA-B988-E374447FE793}"/>
                </a:ext>
              </a:extLst>
            </p:cNvPr>
            <p:cNvSpPr txBox="1"/>
            <p:nvPr/>
          </p:nvSpPr>
          <p:spPr>
            <a:xfrm>
              <a:off x="2796882" y="2886196"/>
              <a:ext cx="390282" cy="324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just">
                <a:defRPr sz="1400" b="1"/>
              </a:lvl1pPr>
            </a:lstStyle>
            <a:p>
              <a:pPr marL="0" marR="0" lvl="0" indent="0" algn="just" defTabSz="9141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BE81FED6-853D-4A48-8E6A-2121DA78E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780" y="5626733"/>
            <a:ext cx="373186" cy="5811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B6DBAD-9E04-474B-A67C-8C2B6CA4A24F}"/>
              </a:ext>
            </a:extLst>
          </p:cNvPr>
          <p:cNvSpPr txBox="1"/>
          <p:nvPr/>
        </p:nvSpPr>
        <p:spPr>
          <a:xfrm>
            <a:off x="10238573" y="5518408"/>
            <a:ext cx="1710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X 8,000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5408E6-22AE-4E38-BCE0-2BC80A73D4C1}"/>
              </a:ext>
            </a:extLst>
          </p:cNvPr>
          <p:cNvCxnSpPr>
            <a:cxnSpLocks/>
          </p:cNvCxnSpPr>
          <p:nvPr/>
        </p:nvCxnSpPr>
        <p:spPr>
          <a:xfrm>
            <a:off x="5664820" y="5743127"/>
            <a:ext cx="3978406" cy="0"/>
          </a:xfrm>
          <a:prstGeom prst="straightConnector1">
            <a:avLst/>
          </a:prstGeom>
          <a:ln w="952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7DF4C6-E70E-4D91-A96D-1659CEEC7E5D}"/>
              </a:ext>
            </a:extLst>
          </p:cNvPr>
          <p:cNvCxnSpPr>
            <a:cxnSpLocks/>
          </p:cNvCxnSpPr>
          <p:nvPr/>
        </p:nvCxnSpPr>
        <p:spPr>
          <a:xfrm>
            <a:off x="5917566" y="2198962"/>
            <a:ext cx="3829402" cy="3278113"/>
          </a:xfrm>
          <a:prstGeom prst="straightConnector1">
            <a:avLst/>
          </a:prstGeom>
          <a:ln w="952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68F66A-B3B3-4D0D-835E-AB65377E5748}"/>
              </a:ext>
            </a:extLst>
          </p:cNvPr>
          <p:cNvCxnSpPr>
            <a:cxnSpLocks/>
          </p:cNvCxnSpPr>
          <p:nvPr/>
        </p:nvCxnSpPr>
        <p:spPr>
          <a:xfrm flipV="1">
            <a:off x="5664820" y="2399576"/>
            <a:ext cx="24547" cy="2596171"/>
          </a:xfrm>
          <a:prstGeom prst="straightConnector1">
            <a:avLst/>
          </a:prstGeom>
          <a:ln w="952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56BA0A35-CDFF-4B18-864C-6C31CFFAE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234" y="5070824"/>
            <a:ext cx="373186" cy="581137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0AB836B-77DA-4C52-878D-B1BC73B76A72}"/>
              </a:ext>
            </a:extLst>
          </p:cNvPr>
          <p:cNvGrpSpPr/>
          <p:nvPr/>
        </p:nvGrpSpPr>
        <p:grpSpPr>
          <a:xfrm>
            <a:off x="9416530" y="3143352"/>
            <a:ext cx="430230" cy="513380"/>
            <a:chOff x="2708315" y="2609670"/>
            <a:chExt cx="552045" cy="60056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2694E1A-F68C-4C71-899A-0C2CC73E501F}"/>
                </a:ext>
              </a:extLst>
            </p:cNvPr>
            <p:cNvGrpSpPr/>
            <p:nvPr/>
          </p:nvGrpSpPr>
          <p:grpSpPr>
            <a:xfrm>
              <a:off x="2708315" y="2609670"/>
              <a:ext cx="552045" cy="560430"/>
              <a:chOff x="2485077" y="1292226"/>
              <a:chExt cx="4208463" cy="427513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6A44EAE4-D478-4F5E-9C59-BD44E2AAF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5077" y="2952749"/>
                <a:ext cx="4208463" cy="2327276"/>
              </a:xfrm>
              <a:custGeom>
                <a:avLst/>
                <a:gdLst>
                  <a:gd name="T0" fmla="*/ 2001 w 5303"/>
                  <a:gd name="T1" fmla="*/ 0 h 2931"/>
                  <a:gd name="T2" fmla="*/ 3300 w 5303"/>
                  <a:gd name="T3" fmla="*/ 0 h 2931"/>
                  <a:gd name="T4" fmla="*/ 4054 w 5303"/>
                  <a:gd name="T5" fmla="*/ 5 h 2931"/>
                  <a:gd name="T6" fmla="*/ 4183 w 5303"/>
                  <a:gd name="T7" fmla="*/ 34 h 2931"/>
                  <a:gd name="T8" fmla="*/ 4301 w 5303"/>
                  <a:gd name="T9" fmla="*/ 90 h 2931"/>
                  <a:gd name="T10" fmla="*/ 4402 w 5303"/>
                  <a:gd name="T11" fmla="*/ 171 h 2931"/>
                  <a:gd name="T12" fmla="*/ 4485 w 5303"/>
                  <a:gd name="T13" fmla="*/ 272 h 2931"/>
                  <a:gd name="T14" fmla="*/ 5242 w 5303"/>
                  <a:gd name="T15" fmla="*/ 1815 h 2931"/>
                  <a:gd name="T16" fmla="*/ 5290 w 5303"/>
                  <a:gd name="T17" fmla="*/ 1948 h 2931"/>
                  <a:gd name="T18" fmla="*/ 5303 w 5303"/>
                  <a:gd name="T19" fmla="*/ 2086 h 2931"/>
                  <a:gd name="T20" fmla="*/ 5283 w 5303"/>
                  <a:gd name="T21" fmla="*/ 2225 h 2931"/>
                  <a:gd name="T22" fmla="*/ 5231 w 5303"/>
                  <a:gd name="T23" fmla="*/ 2357 h 2931"/>
                  <a:gd name="T24" fmla="*/ 5149 w 5303"/>
                  <a:gd name="T25" fmla="*/ 2472 h 2931"/>
                  <a:gd name="T26" fmla="*/ 5043 w 5303"/>
                  <a:gd name="T27" fmla="*/ 2563 h 2931"/>
                  <a:gd name="T28" fmla="*/ 4917 w 5303"/>
                  <a:gd name="T29" fmla="*/ 2627 h 2931"/>
                  <a:gd name="T30" fmla="*/ 4101 w 5303"/>
                  <a:gd name="T31" fmla="*/ 1505 h 2931"/>
                  <a:gd name="T32" fmla="*/ 4085 w 5303"/>
                  <a:gd name="T33" fmla="*/ 1432 h 2931"/>
                  <a:gd name="T34" fmla="*/ 4039 w 5303"/>
                  <a:gd name="T35" fmla="*/ 1375 h 2931"/>
                  <a:gd name="T36" fmla="*/ 3972 w 5303"/>
                  <a:gd name="T37" fmla="*/ 1342 h 2931"/>
                  <a:gd name="T38" fmla="*/ 1369 w 5303"/>
                  <a:gd name="T39" fmla="*/ 1339 h 2931"/>
                  <a:gd name="T40" fmla="*/ 1295 w 5303"/>
                  <a:gd name="T41" fmla="*/ 1355 h 2931"/>
                  <a:gd name="T42" fmla="*/ 1238 w 5303"/>
                  <a:gd name="T43" fmla="*/ 1401 h 2931"/>
                  <a:gd name="T44" fmla="*/ 1205 w 5303"/>
                  <a:gd name="T45" fmla="*/ 1468 h 2931"/>
                  <a:gd name="T46" fmla="*/ 1200 w 5303"/>
                  <a:gd name="T47" fmla="*/ 2931 h 2931"/>
                  <a:gd name="T48" fmla="*/ 319 w 5303"/>
                  <a:gd name="T49" fmla="*/ 2599 h 2931"/>
                  <a:gd name="T50" fmla="*/ 203 w 5303"/>
                  <a:gd name="T51" fmla="*/ 2521 h 2931"/>
                  <a:gd name="T52" fmla="*/ 110 w 5303"/>
                  <a:gd name="T53" fmla="*/ 2416 h 2931"/>
                  <a:gd name="T54" fmla="*/ 41 w 5303"/>
                  <a:gd name="T55" fmla="*/ 2294 h 2931"/>
                  <a:gd name="T56" fmla="*/ 5 w 5303"/>
                  <a:gd name="T57" fmla="*/ 2157 h 2931"/>
                  <a:gd name="T58" fmla="*/ 2 w 5303"/>
                  <a:gd name="T59" fmla="*/ 2018 h 2931"/>
                  <a:gd name="T60" fmla="*/ 31 w 5303"/>
                  <a:gd name="T61" fmla="*/ 1881 h 2931"/>
                  <a:gd name="T62" fmla="*/ 783 w 5303"/>
                  <a:gd name="T63" fmla="*/ 331 h 2931"/>
                  <a:gd name="T64" fmla="*/ 855 w 5303"/>
                  <a:gd name="T65" fmla="*/ 219 h 2931"/>
                  <a:gd name="T66" fmla="*/ 948 w 5303"/>
                  <a:gd name="T67" fmla="*/ 127 h 2931"/>
                  <a:gd name="T68" fmla="*/ 1060 w 5303"/>
                  <a:gd name="T69" fmla="*/ 59 h 2931"/>
                  <a:gd name="T70" fmla="*/ 1182 w 5303"/>
                  <a:gd name="T71" fmla="*/ 14 h 2931"/>
                  <a:gd name="T72" fmla="*/ 1315 w 5303"/>
                  <a:gd name="T73" fmla="*/ 0 h 29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03" h="2931">
                    <a:moveTo>
                      <a:pt x="1315" y="0"/>
                    </a:moveTo>
                    <a:lnTo>
                      <a:pt x="2001" y="0"/>
                    </a:lnTo>
                    <a:lnTo>
                      <a:pt x="2651" y="749"/>
                    </a:lnTo>
                    <a:lnTo>
                      <a:pt x="3300" y="0"/>
                    </a:lnTo>
                    <a:lnTo>
                      <a:pt x="3987" y="0"/>
                    </a:lnTo>
                    <a:lnTo>
                      <a:pt x="4054" y="5"/>
                    </a:lnTo>
                    <a:lnTo>
                      <a:pt x="4119" y="14"/>
                    </a:lnTo>
                    <a:lnTo>
                      <a:pt x="4183" y="34"/>
                    </a:lnTo>
                    <a:lnTo>
                      <a:pt x="4243" y="59"/>
                    </a:lnTo>
                    <a:lnTo>
                      <a:pt x="4301" y="90"/>
                    </a:lnTo>
                    <a:lnTo>
                      <a:pt x="4353" y="127"/>
                    </a:lnTo>
                    <a:lnTo>
                      <a:pt x="4402" y="171"/>
                    </a:lnTo>
                    <a:lnTo>
                      <a:pt x="4446" y="220"/>
                    </a:lnTo>
                    <a:lnTo>
                      <a:pt x="4485" y="272"/>
                    </a:lnTo>
                    <a:lnTo>
                      <a:pt x="4518" y="331"/>
                    </a:lnTo>
                    <a:lnTo>
                      <a:pt x="5242" y="1815"/>
                    </a:lnTo>
                    <a:lnTo>
                      <a:pt x="5270" y="1881"/>
                    </a:lnTo>
                    <a:lnTo>
                      <a:pt x="5290" y="1948"/>
                    </a:lnTo>
                    <a:lnTo>
                      <a:pt x="5300" y="2018"/>
                    </a:lnTo>
                    <a:lnTo>
                      <a:pt x="5303" y="2086"/>
                    </a:lnTo>
                    <a:lnTo>
                      <a:pt x="5296" y="2157"/>
                    </a:lnTo>
                    <a:lnTo>
                      <a:pt x="5283" y="2225"/>
                    </a:lnTo>
                    <a:lnTo>
                      <a:pt x="5260" y="2294"/>
                    </a:lnTo>
                    <a:lnTo>
                      <a:pt x="5231" y="2357"/>
                    </a:lnTo>
                    <a:lnTo>
                      <a:pt x="5193" y="2416"/>
                    </a:lnTo>
                    <a:lnTo>
                      <a:pt x="5149" y="2472"/>
                    </a:lnTo>
                    <a:lnTo>
                      <a:pt x="5099" y="2521"/>
                    </a:lnTo>
                    <a:lnTo>
                      <a:pt x="5043" y="2563"/>
                    </a:lnTo>
                    <a:lnTo>
                      <a:pt x="4982" y="2599"/>
                    </a:lnTo>
                    <a:lnTo>
                      <a:pt x="4917" y="2627"/>
                    </a:lnTo>
                    <a:lnTo>
                      <a:pt x="4101" y="2931"/>
                    </a:lnTo>
                    <a:lnTo>
                      <a:pt x="4101" y="1505"/>
                    </a:lnTo>
                    <a:lnTo>
                      <a:pt x="4096" y="1468"/>
                    </a:lnTo>
                    <a:lnTo>
                      <a:pt x="4085" y="1432"/>
                    </a:lnTo>
                    <a:lnTo>
                      <a:pt x="4063" y="1401"/>
                    </a:lnTo>
                    <a:lnTo>
                      <a:pt x="4039" y="1375"/>
                    </a:lnTo>
                    <a:lnTo>
                      <a:pt x="4008" y="1355"/>
                    </a:lnTo>
                    <a:lnTo>
                      <a:pt x="3972" y="1342"/>
                    </a:lnTo>
                    <a:lnTo>
                      <a:pt x="3934" y="1339"/>
                    </a:lnTo>
                    <a:lnTo>
                      <a:pt x="1369" y="1339"/>
                    </a:lnTo>
                    <a:lnTo>
                      <a:pt x="1329" y="1342"/>
                    </a:lnTo>
                    <a:lnTo>
                      <a:pt x="1295" y="1355"/>
                    </a:lnTo>
                    <a:lnTo>
                      <a:pt x="1264" y="1375"/>
                    </a:lnTo>
                    <a:lnTo>
                      <a:pt x="1238" y="1401"/>
                    </a:lnTo>
                    <a:lnTo>
                      <a:pt x="1218" y="1432"/>
                    </a:lnTo>
                    <a:lnTo>
                      <a:pt x="1205" y="1468"/>
                    </a:lnTo>
                    <a:lnTo>
                      <a:pt x="1200" y="1505"/>
                    </a:lnTo>
                    <a:lnTo>
                      <a:pt x="1200" y="2931"/>
                    </a:lnTo>
                    <a:lnTo>
                      <a:pt x="384" y="2627"/>
                    </a:lnTo>
                    <a:lnTo>
                      <a:pt x="319" y="2599"/>
                    </a:lnTo>
                    <a:lnTo>
                      <a:pt x="258" y="2563"/>
                    </a:lnTo>
                    <a:lnTo>
                      <a:pt x="203" y="2521"/>
                    </a:lnTo>
                    <a:lnTo>
                      <a:pt x="154" y="2472"/>
                    </a:lnTo>
                    <a:lnTo>
                      <a:pt x="110" y="2416"/>
                    </a:lnTo>
                    <a:lnTo>
                      <a:pt x="72" y="2357"/>
                    </a:lnTo>
                    <a:lnTo>
                      <a:pt x="41" y="2294"/>
                    </a:lnTo>
                    <a:lnTo>
                      <a:pt x="20" y="2225"/>
                    </a:lnTo>
                    <a:lnTo>
                      <a:pt x="5" y="2157"/>
                    </a:lnTo>
                    <a:lnTo>
                      <a:pt x="0" y="2086"/>
                    </a:lnTo>
                    <a:lnTo>
                      <a:pt x="2" y="2018"/>
                    </a:lnTo>
                    <a:lnTo>
                      <a:pt x="13" y="1948"/>
                    </a:lnTo>
                    <a:lnTo>
                      <a:pt x="31" y="1881"/>
                    </a:lnTo>
                    <a:lnTo>
                      <a:pt x="59" y="1815"/>
                    </a:lnTo>
                    <a:lnTo>
                      <a:pt x="783" y="331"/>
                    </a:lnTo>
                    <a:lnTo>
                      <a:pt x="816" y="272"/>
                    </a:lnTo>
                    <a:lnTo>
                      <a:pt x="855" y="219"/>
                    </a:lnTo>
                    <a:lnTo>
                      <a:pt x="899" y="171"/>
                    </a:lnTo>
                    <a:lnTo>
                      <a:pt x="948" y="127"/>
                    </a:lnTo>
                    <a:lnTo>
                      <a:pt x="1002" y="90"/>
                    </a:lnTo>
                    <a:lnTo>
                      <a:pt x="1060" y="59"/>
                    </a:lnTo>
                    <a:lnTo>
                      <a:pt x="1120" y="34"/>
                    </a:lnTo>
                    <a:lnTo>
                      <a:pt x="1182" y="14"/>
                    </a:lnTo>
                    <a:lnTo>
                      <a:pt x="1248" y="5"/>
                    </a:lnTo>
                    <a:lnTo>
                      <a:pt x="13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75076B03-A4C8-4258-ABF7-613986111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2813" y="5284788"/>
                <a:ext cx="2227263" cy="282575"/>
              </a:xfrm>
              <a:custGeom>
                <a:avLst/>
                <a:gdLst>
                  <a:gd name="T0" fmla="*/ 178 w 2806"/>
                  <a:gd name="T1" fmla="*/ 0 h 356"/>
                  <a:gd name="T2" fmla="*/ 2627 w 2806"/>
                  <a:gd name="T3" fmla="*/ 0 h 356"/>
                  <a:gd name="T4" fmla="*/ 2668 w 2806"/>
                  <a:gd name="T5" fmla="*/ 5 h 356"/>
                  <a:gd name="T6" fmla="*/ 2706 w 2806"/>
                  <a:gd name="T7" fmla="*/ 18 h 356"/>
                  <a:gd name="T8" fmla="*/ 2739 w 2806"/>
                  <a:gd name="T9" fmla="*/ 39 h 356"/>
                  <a:gd name="T10" fmla="*/ 2766 w 2806"/>
                  <a:gd name="T11" fmla="*/ 67 h 356"/>
                  <a:gd name="T12" fmla="*/ 2788 w 2806"/>
                  <a:gd name="T13" fmla="*/ 100 h 356"/>
                  <a:gd name="T14" fmla="*/ 2801 w 2806"/>
                  <a:gd name="T15" fmla="*/ 137 h 356"/>
                  <a:gd name="T16" fmla="*/ 2806 w 2806"/>
                  <a:gd name="T17" fmla="*/ 178 h 356"/>
                  <a:gd name="T18" fmla="*/ 2801 w 2806"/>
                  <a:gd name="T19" fmla="*/ 219 h 356"/>
                  <a:gd name="T20" fmla="*/ 2788 w 2806"/>
                  <a:gd name="T21" fmla="*/ 256 h 356"/>
                  <a:gd name="T22" fmla="*/ 2766 w 2806"/>
                  <a:gd name="T23" fmla="*/ 289 h 356"/>
                  <a:gd name="T24" fmla="*/ 2739 w 2806"/>
                  <a:gd name="T25" fmla="*/ 317 h 356"/>
                  <a:gd name="T26" fmla="*/ 2706 w 2806"/>
                  <a:gd name="T27" fmla="*/ 338 h 356"/>
                  <a:gd name="T28" fmla="*/ 2668 w 2806"/>
                  <a:gd name="T29" fmla="*/ 351 h 356"/>
                  <a:gd name="T30" fmla="*/ 2627 w 2806"/>
                  <a:gd name="T31" fmla="*/ 356 h 356"/>
                  <a:gd name="T32" fmla="*/ 178 w 2806"/>
                  <a:gd name="T33" fmla="*/ 356 h 356"/>
                  <a:gd name="T34" fmla="*/ 137 w 2806"/>
                  <a:gd name="T35" fmla="*/ 351 h 356"/>
                  <a:gd name="T36" fmla="*/ 99 w 2806"/>
                  <a:gd name="T37" fmla="*/ 338 h 356"/>
                  <a:gd name="T38" fmla="*/ 67 w 2806"/>
                  <a:gd name="T39" fmla="*/ 317 h 356"/>
                  <a:gd name="T40" fmla="*/ 39 w 2806"/>
                  <a:gd name="T41" fmla="*/ 289 h 356"/>
                  <a:gd name="T42" fmla="*/ 18 w 2806"/>
                  <a:gd name="T43" fmla="*/ 256 h 356"/>
                  <a:gd name="T44" fmla="*/ 5 w 2806"/>
                  <a:gd name="T45" fmla="*/ 219 h 356"/>
                  <a:gd name="T46" fmla="*/ 0 w 2806"/>
                  <a:gd name="T47" fmla="*/ 178 h 356"/>
                  <a:gd name="T48" fmla="*/ 5 w 2806"/>
                  <a:gd name="T49" fmla="*/ 137 h 356"/>
                  <a:gd name="T50" fmla="*/ 18 w 2806"/>
                  <a:gd name="T51" fmla="*/ 100 h 356"/>
                  <a:gd name="T52" fmla="*/ 39 w 2806"/>
                  <a:gd name="T53" fmla="*/ 67 h 356"/>
                  <a:gd name="T54" fmla="*/ 67 w 2806"/>
                  <a:gd name="T55" fmla="*/ 39 h 356"/>
                  <a:gd name="T56" fmla="*/ 99 w 2806"/>
                  <a:gd name="T57" fmla="*/ 18 h 356"/>
                  <a:gd name="T58" fmla="*/ 137 w 2806"/>
                  <a:gd name="T59" fmla="*/ 5 h 356"/>
                  <a:gd name="T60" fmla="*/ 178 w 2806"/>
                  <a:gd name="T61" fmla="*/ 0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06" h="356">
                    <a:moveTo>
                      <a:pt x="178" y="0"/>
                    </a:moveTo>
                    <a:lnTo>
                      <a:pt x="2627" y="0"/>
                    </a:lnTo>
                    <a:lnTo>
                      <a:pt x="2668" y="5"/>
                    </a:lnTo>
                    <a:lnTo>
                      <a:pt x="2706" y="18"/>
                    </a:lnTo>
                    <a:lnTo>
                      <a:pt x="2739" y="39"/>
                    </a:lnTo>
                    <a:lnTo>
                      <a:pt x="2766" y="67"/>
                    </a:lnTo>
                    <a:lnTo>
                      <a:pt x="2788" y="100"/>
                    </a:lnTo>
                    <a:lnTo>
                      <a:pt x="2801" y="137"/>
                    </a:lnTo>
                    <a:lnTo>
                      <a:pt x="2806" y="178"/>
                    </a:lnTo>
                    <a:lnTo>
                      <a:pt x="2801" y="219"/>
                    </a:lnTo>
                    <a:lnTo>
                      <a:pt x="2788" y="256"/>
                    </a:lnTo>
                    <a:lnTo>
                      <a:pt x="2766" y="289"/>
                    </a:lnTo>
                    <a:lnTo>
                      <a:pt x="2739" y="317"/>
                    </a:lnTo>
                    <a:lnTo>
                      <a:pt x="2706" y="338"/>
                    </a:lnTo>
                    <a:lnTo>
                      <a:pt x="2668" y="351"/>
                    </a:lnTo>
                    <a:lnTo>
                      <a:pt x="2627" y="356"/>
                    </a:lnTo>
                    <a:lnTo>
                      <a:pt x="178" y="356"/>
                    </a:lnTo>
                    <a:lnTo>
                      <a:pt x="137" y="351"/>
                    </a:lnTo>
                    <a:lnTo>
                      <a:pt x="99" y="338"/>
                    </a:lnTo>
                    <a:lnTo>
                      <a:pt x="67" y="317"/>
                    </a:lnTo>
                    <a:lnTo>
                      <a:pt x="39" y="289"/>
                    </a:lnTo>
                    <a:lnTo>
                      <a:pt x="18" y="256"/>
                    </a:lnTo>
                    <a:lnTo>
                      <a:pt x="5" y="219"/>
                    </a:lnTo>
                    <a:lnTo>
                      <a:pt x="0" y="178"/>
                    </a:lnTo>
                    <a:lnTo>
                      <a:pt x="5" y="137"/>
                    </a:lnTo>
                    <a:lnTo>
                      <a:pt x="18" y="100"/>
                    </a:lnTo>
                    <a:lnTo>
                      <a:pt x="39" y="67"/>
                    </a:lnTo>
                    <a:lnTo>
                      <a:pt x="67" y="39"/>
                    </a:lnTo>
                    <a:lnTo>
                      <a:pt x="99" y="18"/>
                    </a:lnTo>
                    <a:lnTo>
                      <a:pt x="137" y="5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E1D78CB0-9789-4BD1-B463-28B3BC925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817" y="1292226"/>
                <a:ext cx="1549402" cy="1547814"/>
              </a:xfrm>
              <a:custGeom>
                <a:avLst/>
                <a:gdLst>
                  <a:gd name="T0" fmla="*/ 1076 w 1953"/>
                  <a:gd name="T1" fmla="*/ 5 h 1949"/>
                  <a:gd name="T2" fmla="*/ 1268 w 1953"/>
                  <a:gd name="T3" fmla="*/ 44 h 1949"/>
                  <a:gd name="T4" fmla="*/ 1443 w 1953"/>
                  <a:gd name="T5" fmla="*/ 117 h 1949"/>
                  <a:gd name="T6" fmla="*/ 1598 w 1953"/>
                  <a:gd name="T7" fmla="*/ 222 h 1949"/>
                  <a:gd name="T8" fmla="*/ 1730 w 1953"/>
                  <a:gd name="T9" fmla="*/ 354 h 1949"/>
                  <a:gd name="T10" fmla="*/ 1835 w 1953"/>
                  <a:gd name="T11" fmla="*/ 509 h 1949"/>
                  <a:gd name="T12" fmla="*/ 1909 w 1953"/>
                  <a:gd name="T13" fmla="*/ 684 h 1949"/>
                  <a:gd name="T14" fmla="*/ 1948 w 1953"/>
                  <a:gd name="T15" fmla="*/ 875 h 1949"/>
                  <a:gd name="T16" fmla="*/ 1948 w 1953"/>
                  <a:gd name="T17" fmla="*/ 1069 h 1949"/>
                  <a:gd name="T18" fmla="*/ 1912 w 1953"/>
                  <a:gd name="T19" fmla="*/ 1252 h 1949"/>
                  <a:gd name="T20" fmla="*/ 1843 w 1953"/>
                  <a:gd name="T21" fmla="*/ 1418 h 1949"/>
                  <a:gd name="T22" fmla="*/ 1747 w 1953"/>
                  <a:gd name="T23" fmla="*/ 1569 h 1949"/>
                  <a:gd name="T24" fmla="*/ 1624 w 1953"/>
                  <a:gd name="T25" fmla="*/ 1698 h 1949"/>
                  <a:gd name="T26" fmla="*/ 1484 w 1953"/>
                  <a:gd name="T27" fmla="*/ 1804 h 1949"/>
                  <a:gd name="T28" fmla="*/ 1325 w 1953"/>
                  <a:gd name="T29" fmla="*/ 1882 h 1949"/>
                  <a:gd name="T30" fmla="*/ 1155 w 1953"/>
                  <a:gd name="T31" fmla="*/ 1931 h 1949"/>
                  <a:gd name="T32" fmla="*/ 977 w 1953"/>
                  <a:gd name="T33" fmla="*/ 1949 h 1949"/>
                  <a:gd name="T34" fmla="*/ 798 w 1953"/>
                  <a:gd name="T35" fmla="*/ 1931 h 1949"/>
                  <a:gd name="T36" fmla="*/ 628 w 1953"/>
                  <a:gd name="T37" fmla="*/ 1882 h 1949"/>
                  <a:gd name="T38" fmla="*/ 471 w 1953"/>
                  <a:gd name="T39" fmla="*/ 1804 h 1949"/>
                  <a:gd name="T40" fmla="*/ 329 w 1953"/>
                  <a:gd name="T41" fmla="*/ 1698 h 1949"/>
                  <a:gd name="T42" fmla="*/ 208 w 1953"/>
                  <a:gd name="T43" fmla="*/ 1569 h 1949"/>
                  <a:gd name="T44" fmla="*/ 110 w 1953"/>
                  <a:gd name="T45" fmla="*/ 1418 h 1949"/>
                  <a:gd name="T46" fmla="*/ 41 w 1953"/>
                  <a:gd name="T47" fmla="*/ 1252 h 1949"/>
                  <a:gd name="T48" fmla="*/ 5 w 1953"/>
                  <a:gd name="T49" fmla="*/ 1069 h 1949"/>
                  <a:gd name="T50" fmla="*/ 5 w 1953"/>
                  <a:gd name="T51" fmla="*/ 875 h 1949"/>
                  <a:gd name="T52" fmla="*/ 45 w 1953"/>
                  <a:gd name="T53" fmla="*/ 684 h 1949"/>
                  <a:gd name="T54" fmla="*/ 118 w 1953"/>
                  <a:gd name="T55" fmla="*/ 509 h 1949"/>
                  <a:gd name="T56" fmla="*/ 224 w 1953"/>
                  <a:gd name="T57" fmla="*/ 354 h 1949"/>
                  <a:gd name="T58" fmla="*/ 355 w 1953"/>
                  <a:gd name="T59" fmla="*/ 222 h 1949"/>
                  <a:gd name="T60" fmla="*/ 512 w 1953"/>
                  <a:gd name="T61" fmla="*/ 117 h 1949"/>
                  <a:gd name="T62" fmla="*/ 687 w 1953"/>
                  <a:gd name="T63" fmla="*/ 44 h 1949"/>
                  <a:gd name="T64" fmla="*/ 877 w 1953"/>
                  <a:gd name="T65" fmla="*/ 5 h 1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53" h="1949">
                    <a:moveTo>
                      <a:pt x="977" y="0"/>
                    </a:moveTo>
                    <a:lnTo>
                      <a:pt x="1076" y="5"/>
                    </a:lnTo>
                    <a:lnTo>
                      <a:pt x="1173" y="19"/>
                    </a:lnTo>
                    <a:lnTo>
                      <a:pt x="1268" y="44"/>
                    </a:lnTo>
                    <a:lnTo>
                      <a:pt x="1358" y="76"/>
                    </a:lnTo>
                    <a:lnTo>
                      <a:pt x="1443" y="117"/>
                    </a:lnTo>
                    <a:lnTo>
                      <a:pt x="1523" y="166"/>
                    </a:lnTo>
                    <a:lnTo>
                      <a:pt x="1598" y="222"/>
                    </a:lnTo>
                    <a:lnTo>
                      <a:pt x="1667" y="285"/>
                    </a:lnTo>
                    <a:lnTo>
                      <a:pt x="1730" y="354"/>
                    </a:lnTo>
                    <a:lnTo>
                      <a:pt x="1786" y="429"/>
                    </a:lnTo>
                    <a:lnTo>
                      <a:pt x="1835" y="509"/>
                    </a:lnTo>
                    <a:lnTo>
                      <a:pt x="1876" y="594"/>
                    </a:lnTo>
                    <a:lnTo>
                      <a:pt x="1909" y="684"/>
                    </a:lnTo>
                    <a:lnTo>
                      <a:pt x="1933" y="777"/>
                    </a:lnTo>
                    <a:lnTo>
                      <a:pt x="1948" y="875"/>
                    </a:lnTo>
                    <a:lnTo>
                      <a:pt x="1953" y="974"/>
                    </a:lnTo>
                    <a:lnTo>
                      <a:pt x="1948" y="1069"/>
                    </a:lnTo>
                    <a:lnTo>
                      <a:pt x="1935" y="1162"/>
                    </a:lnTo>
                    <a:lnTo>
                      <a:pt x="1912" y="1252"/>
                    </a:lnTo>
                    <a:lnTo>
                      <a:pt x="1881" y="1337"/>
                    </a:lnTo>
                    <a:lnTo>
                      <a:pt x="1843" y="1418"/>
                    </a:lnTo>
                    <a:lnTo>
                      <a:pt x="1798" y="1497"/>
                    </a:lnTo>
                    <a:lnTo>
                      <a:pt x="1747" y="1569"/>
                    </a:lnTo>
                    <a:lnTo>
                      <a:pt x="1688" y="1636"/>
                    </a:lnTo>
                    <a:lnTo>
                      <a:pt x="1624" y="1698"/>
                    </a:lnTo>
                    <a:lnTo>
                      <a:pt x="1555" y="1753"/>
                    </a:lnTo>
                    <a:lnTo>
                      <a:pt x="1484" y="1804"/>
                    </a:lnTo>
                    <a:lnTo>
                      <a:pt x="1407" y="1846"/>
                    </a:lnTo>
                    <a:lnTo>
                      <a:pt x="1325" y="1882"/>
                    </a:lnTo>
                    <a:lnTo>
                      <a:pt x="1242" y="1910"/>
                    </a:lnTo>
                    <a:lnTo>
                      <a:pt x="1155" y="1931"/>
                    </a:lnTo>
                    <a:lnTo>
                      <a:pt x="1067" y="1944"/>
                    </a:lnTo>
                    <a:lnTo>
                      <a:pt x="977" y="1949"/>
                    </a:lnTo>
                    <a:lnTo>
                      <a:pt x="887" y="1944"/>
                    </a:lnTo>
                    <a:lnTo>
                      <a:pt x="798" y="1931"/>
                    </a:lnTo>
                    <a:lnTo>
                      <a:pt x="712" y="1910"/>
                    </a:lnTo>
                    <a:lnTo>
                      <a:pt x="628" y="1882"/>
                    </a:lnTo>
                    <a:lnTo>
                      <a:pt x="548" y="1846"/>
                    </a:lnTo>
                    <a:lnTo>
                      <a:pt x="471" y="1804"/>
                    </a:lnTo>
                    <a:lnTo>
                      <a:pt x="398" y="1753"/>
                    </a:lnTo>
                    <a:lnTo>
                      <a:pt x="329" y="1698"/>
                    </a:lnTo>
                    <a:lnTo>
                      <a:pt x="265" y="1636"/>
                    </a:lnTo>
                    <a:lnTo>
                      <a:pt x="208" y="1569"/>
                    </a:lnTo>
                    <a:lnTo>
                      <a:pt x="156" y="1497"/>
                    </a:lnTo>
                    <a:lnTo>
                      <a:pt x="110" y="1418"/>
                    </a:lnTo>
                    <a:lnTo>
                      <a:pt x="72" y="1337"/>
                    </a:lnTo>
                    <a:lnTo>
                      <a:pt x="41" y="1252"/>
                    </a:lnTo>
                    <a:lnTo>
                      <a:pt x="20" y="1162"/>
                    </a:lnTo>
                    <a:lnTo>
                      <a:pt x="5" y="1069"/>
                    </a:lnTo>
                    <a:lnTo>
                      <a:pt x="0" y="974"/>
                    </a:lnTo>
                    <a:lnTo>
                      <a:pt x="5" y="875"/>
                    </a:lnTo>
                    <a:lnTo>
                      <a:pt x="20" y="777"/>
                    </a:lnTo>
                    <a:lnTo>
                      <a:pt x="45" y="684"/>
                    </a:lnTo>
                    <a:lnTo>
                      <a:pt x="77" y="594"/>
                    </a:lnTo>
                    <a:lnTo>
                      <a:pt x="118" y="509"/>
                    </a:lnTo>
                    <a:lnTo>
                      <a:pt x="167" y="429"/>
                    </a:lnTo>
                    <a:lnTo>
                      <a:pt x="224" y="354"/>
                    </a:lnTo>
                    <a:lnTo>
                      <a:pt x="287" y="285"/>
                    </a:lnTo>
                    <a:lnTo>
                      <a:pt x="355" y="222"/>
                    </a:lnTo>
                    <a:lnTo>
                      <a:pt x="430" y="166"/>
                    </a:lnTo>
                    <a:lnTo>
                      <a:pt x="512" y="117"/>
                    </a:lnTo>
                    <a:lnTo>
                      <a:pt x="597" y="76"/>
                    </a:lnTo>
                    <a:lnTo>
                      <a:pt x="687" y="44"/>
                    </a:lnTo>
                    <a:lnTo>
                      <a:pt x="780" y="19"/>
                    </a:lnTo>
                    <a:lnTo>
                      <a:pt x="877" y="5"/>
                    </a:lnTo>
                    <a:lnTo>
                      <a:pt x="9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EFCE4F7-F8F2-4860-B978-A3EBB9242CBC}"/>
                </a:ext>
              </a:extLst>
            </p:cNvPr>
            <p:cNvSpPr txBox="1"/>
            <p:nvPr/>
          </p:nvSpPr>
          <p:spPr>
            <a:xfrm>
              <a:off x="2796882" y="2886196"/>
              <a:ext cx="390282" cy="324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just">
                <a:defRPr sz="1400" b="1"/>
              </a:lvl1pPr>
            </a:lstStyle>
            <a:p>
              <a:pPr marL="0" marR="0" lvl="0" indent="0" algn="just" defTabSz="9141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A52F973-F71D-42D1-8042-80E53E2BCF24}"/>
              </a:ext>
            </a:extLst>
          </p:cNvPr>
          <p:cNvSpPr txBox="1"/>
          <p:nvPr/>
        </p:nvSpPr>
        <p:spPr>
          <a:xfrm>
            <a:off x="9834780" y="2964235"/>
            <a:ext cx="1710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Partners /Customers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02E6EFF-7DFD-42E5-8D8A-238F9A1F4E01}"/>
              </a:ext>
            </a:extLst>
          </p:cNvPr>
          <p:cNvCxnSpPr>
            <a:cxnSpLocks/>
          </p:cNvCxnSpPr>
          <p:nvPr/>
        </p:nvCxnSpPr>
        <p:spPr>
          <a:xfrm flipH="1" flipV="1">
            <a:off x="6156278" y="2012781"/>
            <a:ext cx="3244011" cy="1585787"/>
          </a:xfrm>
          <a:prstGeom prst="straightConnector1">
            <a:avLst/>
          </a:prstGeom>
          <a:ln w="952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932C9376-AFBA-4EDB-92C5-D514D29DB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9062" y="3381131"/>
            <a:ext cx="373186" cy="5811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162A187-A253-4319-A47D-86D790A7B802}"/>
              </a:ext>
            </a:extLst>
          </p:cNvPr>
          <p:cNvSpPr txBox="1"/>
          <p:nvPr/>
        </p:nvSpPr>
        <p:spPr>
          <a:xfrm>
            <a:off x="2013557" y="111870"/>
            <a:ext cx="18113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Sanctioned Process</a:t>
            </a:r>
          </a:p>
        </p:txBody>
      </p:sp>
      <p:sp>
        <p:nvSpPr>
          <p:cNvPr id="11" name="AutoShape 2" descr="Image result for onedrive for business">
            <a:extLst>
              <a:ext uri="{FF2B5EF4-FFF2-40B4-BE49-F238E27FC236}">
                <a16:creationId xmlns:a16="http://schemas.microsoft.com/office/drawing/2014/main" id="{BA832997-37C3-4404-AC19-14389A9DD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43488" y="2667000"/>
            <a:ext cx="21050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98DB421-3F35-4085-B5EA-5197255F75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304" y="816223"/>
            <a:ext cx="1885950" cy="11525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D8787B6-E3B9-41A9-9924-F9D9CAA00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158" y="1727273"/>
            <a:ext cx="373186" cy="58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485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59F819-5971-40CA-80D3-CA8765030B3C}"/>
              </a:ext>
            </a:extLst>
          </p:cNvPr>
          <p:cNvSpPr/>
          <p:nvPr/>
        </p:nvSpPr>
        <p:spPr>
          <a:xfrm>
            <a:off x="2013557" y="1"/>
            <a:ext cx="10178443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28E63-1986-4927-B88D-294F2C5E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Remediation 5. Secure Endpoints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B34818-5ECC-4ED0-AFE4-2BDF63D3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333" y="3729665"/>
            <a:ext cx="2269630" cy="300897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4C885D4F-A7F3-4114-B771-4E40097F5879}"/>
              </a:ext>
            </a:extLst>
          </p:cNvPr>
          <p:cNvGrpSpPr/>
          <p:nvPr/>
        </p:nvGrpSpPr>
        <p:grpSpPr>
          <a:xfrm>
            <a:off x="9777736" y="5390351"/>
            <a:ext cx="430230" cy="513380"/>
            <a:chOff x="2708315" y="2609670"/>
            <a:chExt cx="552045" cy="6005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B14A97C-2816-4688-A331-84B6BCBE3440}"/>
                </a:ext>
              </a:extLst>
            </p:cNvPr>
            <p:cNvGrpSpPr/>
            <p:nvPr/>
          </p:nvGrpSpPr>
          <p:grpSpPr>
            <a:xfrm>
              <a:off x="2708315" y="2609670"/>
              <a:ext cx="552045" cy="560430"/>
              <a:chOff x="2485077" y="1292226"/>
              <a:chExt cx="4208463" cy="427513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40" name="Freeform 6">
                <a:extLst>
                  <a:ext uri="{FF2B5EF4-FFF2-40B4-BE49-F238E27FC236}">
                    <a16:creationId xmlns:a16="http://schemas.microsoft.com/office/drawing/2014/main" id="{BB2CE35A-1718-47C9-9F43-1200EEA517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5077" y="2952749"/>
                <a:ext cx="4208463" cy="2327276"/>
              </a:xfrm>
              <a:custGeom>
                <a:avLst/>
                <a:gdLst>
                  <a:gd name="T0" fmla="*/ 2001 w 5303"/>
                  <a:gd name="T1" fmla="*/ 0 h 2931"/>
                  <a:gd name="T2" fmla="*/ 3300 w 5303"/>
                  <a:gd name="T3" fmla="*/ 0 h 2931"/>
                  <a:gd name="T4" fmla="*/ 4054 w 5303"/>
                  <a:gd name="T5" fmla="*/ 5 h 2931"/>
                  <a:gd name="T6" fmla="*/ 4183 w 5303"/>
                  <a:gd name="T7" fmla="*/ 34 h 2931"/>
                  <a:gd name="T8" fmla="*/ 4301 w 5303"/>
                  <a:gd name="T9" fmla="*/ 90 h 2931"/>
                  <a:gd name="T10" fmla="*/ 4402 w 5303"/>
                  <a:gd name="T11" fmla="*/ 171 h 2931"/>
                  <a:gd name="T12" fmla="*/ 4485 w 5303"/>
                  <a:gd name="T13" fmla="*/ 272 h 2931"/>
                  <a:gd name="T14" fmla="*/ 5242 w 5303"/>
                  <a:gd name="T15" fmla="*/ 1815 h 2931"/>
                  <a:gd name="T16" fmla="*/ 5290 w 5303"/>
                  <a:gd name="T17" fmla="*/ 1948 h 2931"/>
                  <a:gd name="T18" fmla="*/ 5303 w 5303"/>
                  <a:gd name="T19" fmla="*/ 2086 h 2931"/>
                  <a:gd name="T20" fmla="*/ 5283 w 5303"/>
                  <a:gd name="T21" fmla="*/ 2225 h 2931"/>
                  <a:gd name="T22" fmla="*/ 5231 w 5303"/>
                  <a:gd name="T23" fmla="*/ 2357 h 2931"/>
                  <a:gd name="T24" fmla="*/ 5149 w 5303"/>
                  <a:gd name="T25" fmla="*/ 2472 h 2931"/>
                  <a:gd name="T26" fmla="*/ 5043 w 5303"/>
                  <a:gd name="T27" fmla="*/ 2563 h 2931"/>
                  <a:gd name="T28" fmla="*/ 4917 w 5303"/>
                  <a:gd name="T29" fmla="*/ 2627 h 2931"/>
                  <a:gd name="T30" fmla="*/ 4101 w 5303"/>
                  <a:gd name="T31" fmla="*/ 1505 h 2931"/>
                  <a:gd name="T32" fmla="*/ 4085 w 5303"/>
                  <a:gd name="T33" fmla="*/ 1432 h 2931"/>
                  <a:gd name="T34" fmla="*/ 4039 w 5303"/>
                  <a:gd name="T35" fmla="*/ 1375 h 2931"/>
                  <a:gd name="T36" fmla="*/ 3972 w 5303"/>
                  <a:gd name="T37" fmla="*/ 1342 h 2931"/>
                  <a:gd name="T38" fmla="*/ 1369 w 5303"/>
                  <a:gd name="T39" fmla="*/ 1339 h 2931"/>
                  <a:gd name="T40" fmla="*/ 1295 w 5303"/>
                  <a:gd name="T41" fmla="*/ 1355 h 2931"/>
                  <a:gd name="T42" fmla="*/ 1238 w 5303"/>
                  <a:gd name="T43" fmla="*/ 1401 h 2931"/>
                  <a:gd name="T44" fmla="*/ 1205 w 5303"/>
                  <a:gd name="T45" fmla="*/ 1468 h 2931"/>
                  <a:gd name="T46" fmla="*/ 1200 w 5303"/>
                  <a:gd name="T47" fmla="*/ 2931 h 2931"/>
                  <a:gd name="T48" fmla="*/ 319 w 5303"/>
                  <a:gd name="T49" fmla="*/ 2599 h 2931"/>
                  <a:gd name="T50" fmla="*/ 203 w 5303"/>
                  <a:gd name="T51" fmla="*/ 2521 h 2931"/>
                  <a:gd name="T52" fmla="*/ 110 w 5303"/>
                  <a:gd name="T53" fmla="*/ 2416 h 2931"/>
                  <a:gd name="T54" fmla="*/ 41 w 5303"/>
                  <a:gd name="T55" fmla="*/ 2294 h 2931"/>
                  <a:gd name="T56" fmla="*/ 5 w 5303"/>
                  <a:gd name="T57" fmla="*/ 2157 h 2931"/>
                  <a:gd name="T58" fmla="*/ 2 w 5303"/>
                  <a:gd name="T59" fmla="*/ 2018 h 2931"/>
                  <a:gd name="T60" fmla="*/ 31 w 5303"/>
                  <a:gd name="T61" fmla="*/ 1881 h 2931"/>
                  <a:gd name="T62" fmla="*/ 783 w 5303"/>
                  <a:gd name="T63" fmla="*/ 331 h 2931"/>
                  <a:gd name="T64" fmla="*/ 855 w 5303"/>
                  <a:gd name="T65" fmla="*/ 219 h 2931"/>
                  <a:gd name="T66" fmla="*/ 948 w 5303"/>
                  <a:gd name="T67" fmla="*/ 127 h 2931"/>
                  <a:gd name="T68" fmla="*/ 1060 w 5303"/>
                  <a:gd name="T69" fmla="*/ 59 h 2931"/>
                  <a:gd name="T70" fmla="*/ 1182 w 5303"/>
                  <a:gd name="T71" fmla="*/ 14 h 2931"/>
                  <a:gd name="T72" fmla="*/ 1315 w 5303"/>
                  <a:gd name="T73" fmla="*/ 0 h 29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03" h="2931">
                    <a:moveTo>
                      <a:pt x="1315" y="0"/>
                    </a:moveTo>
                    <a:lnTo>
                      <a:pt x="2001" y="0"/>
                    </a:lnTo>
                    <a:lnTo>
                      <a:pt x="2651" y="749"/>
                    </a:lnTo>
                    <a:lnTo>
                      <a:pt x="3300" y="0"/>
                    </a:lnTo>
                    <a:lnTo>
                      <a:pt x="3987" y="0"/>
                    </a:lnTo>
                    <a:lnTo>
                      <a:pt x="4054" y="5"/>
                    </a:lnTo>
                    <a:lnTo>
                      <a:pt x="4119" y="14"/>
                    </a:lnTo>
                    <a:lnTo>
                      <a:pt x="4183" y="34"/>
                    </a:lnTo>
                    <a:lnTo>
                      <a:pt x="4243" y="59"/>
                    </a:lnTo>
                    <a:lnTo>
                      <a:pt x="4301" y="90"/>
                    </a:lnTo>
                    <a:lnTo>
                      <a:pt x="4353" y="127"/>
                    </a:lnTo>
                    <a:lnTo>
                      <a:pt x="4402" y="171"/>
                    </a:lnTo>
                    <a:lnTo>
                      <a:pt x="4446" y="220"/>
                    </a:lnTo>
                    <a:lnTo>
                      <a:pt x="4485" y="272"/>
                    </a:lnTo>
                    <a:lnTo>
                      <a:pt x="4518" y="331"/>
                    </a:lnTo>
                    <a:lnTo>
                      <a:pt x="5242" y="1815"/>
                    </a:lnTo>
                    <a:lnTo>
                      <a:pt x="5270" y="1881"/>
                    </a:lnTo>
                    <a:lnTo>
                      <a:pt x="5290" y="1948"/>
                    </a:lnTo>
                    <a:lnTo>
                      <a:pt x="5300" y="2018"/>
                    </a:lnTo>
                    <a:lnTo>
                      <a:pt x="5303" y="2086"/>
                    </a:lnTo>
                    <a:lnTo>
                      <a:pt x="5296" y="2157"/>
                    </a:lnTo>
                    <a:lnTo>
                      <a:pt x="5283" y="2225"/>
                    </a:lnTo>
                    <a:lnTo>
                      <a:pt x="5260" y="2294"/>
                    </a:lnTo>
                    <a:lnTo>
                      <a:pt x="5231" y="2357"/>
                    </a:lnTo>
                    <a:lnTo>
                      <a:pt x="5193" y="2416"/>
                    </a:lnTo>
                    <a:lnTo>
                      <a:pt x="5149" y="2472"/>
                    </a:lnTo>
                    <a:lnTo>
                      <a:pt x="5099" y="2521"/>
                    </a:lnTo>
                    <a:lnTo>
                      <a:pt x="5043" y="2563"/>
                    </a:lnTo>
                    <a:lnTo>
                      <a:pt x="4982" y="2599"/>
                    </a:lnTo>
                    <a:lnTo>
                      <a:pt x="4917" y="2627"/>
                    </a:lnTo>
                    <a:lnTo>
                      <a:pt x="4101" y="2931"/>
                    </a:lnTo>
                    <a:lnTo>
                      <a:pt x="4101" y="1505"/>
                    </a:lnTo>
                    <a:lnTo>
                      <a:pt x="4096" y="1468"/>
                    </a:lnTo>
                    <a:lnTo>
                      <a:pt x="4085" y="1432"/>
                    </a:lnTo>
                    <a:lnTo>
                      <a:pt x="4063" y="1401"/>
                    </a:lnTo>
                    <a:lnTo>
                      <a:pt x="4039" y="1375"/>
                    </a:lnTo>
                    <a:lnTo>
                      <a:pt x="4008" y="1355"/>
                    </a:lnTo>
                    <a:lnTo>
                      <a:pt x="3972" y="1342"/>
                    </a:lnTo>
                    <a:lnTo>
                      <a:pt x="3934" y="1339"/>
                    </a:lnTo>
                    <a:lnTo>
                      <a:pt x="1369" y="1339"/>
                    </a:lnTo>
                    <a:lnTo>
                      <a:pt x="1329" y="1342"/>
                    </a:lnTo>
                    <a:lnTo>
                      <a:pt x="1295" y="1355"/>
                    </a:lnTo>
                    <a:lnTo>
                      <a:pt x="1264" y="1375"/>
                    </a:lnTo>
                    <a:lnTo>
                      <a:pt x="1238" y="1401"/>
                    </a:lnTo>
                    <a:lnTo>
                      <a:pt x="1218" y="1432"/>
                    </a:lnTo>
                    <a:lnTo>
                      <a:pt x="1205" y="1468"/>
                    </a:lnTo>
                    <a:lnTo>
                      <a:pt x="1200" y="1505"/>
                    </a:lnTo>
                    <a:lnTo>
                      <a:pt x="1200" y="2931"/>
                    </a:lnTo>
                    <a:lnTo>
                      <a:pt x="384" y="2627"/>
                    </a:lnTo>
                    <a:lnTo>
                      <a:pt x="319" y="2599"/>
                    </a:lnTo>
                    <a:lnTo>
                      <a:pt x="258" y="2563"/>
                    </a:lnTo>
                    <a:lnTo>
                      <a:pt x="203" y="2521"/>
                    </a:lnTo>
                    <a:lnTo>
                      <a:pt x="154" y="2472"/>
                    </a:lnTo>
                    <a:lnTo>
                      <a:pt x="110" y="2416"/>
                    </a:lnTo>
                    <a:lnTo>
                      <a:pt x="72" y="2357"/>
                    </a:lnTo>
                    <a:lnTo>
                      <a:pt x="41" y="2294"/>
                    </a:lnTo>
                    <a:lnTo>
                      <a:pt x="20" y="2225"/>
                    </a:lnTo>
                    <a:lnTo>
                      <a:pt x="5" y="2157"/>
                    </a:lnTo>
                    <a:lnTo>
                      <a:pt x="0" y="2086"/>
                    </a:lnTo>
                    <a:lnTo>
                      <a:pt x="2" y="2018"/>
                    </a:lnTo>
                    <a:lnTo>
                      <a:pt x="13" y="1948"/>
                    </a:lnTo>
                    <a:lnTo>
                      <a:pt x="31" y="1881"/>
                    </a:lnTo>
                    <a:lnTo>
                      <a:pt x="59" y="1815"/>
                    </a:lnTo>
                    <a:lnTo>
                      <a:pt x="783" y="331"/>
                    </a:lnTo>
                    <a:lnTo>
                      <a:pt x="816" y="272"/>
                    </a:lnTo>
                    <a:lnTo>
                      <a:pt x="855" y="219"/>
                    </a:lnTo>
                    <a:lnTo>
                      <a:pt x="899" y="171"/>
                    </a:lnTo>
                    <a:lnTo>
                      <a:pt x="948" y="127"/>
                    </a:lnTo>
                    <a:lnTo>
                      <a:pt x="1002" y="90"/>
                    </a:lnTo>
                    <a:lnTo>
                      <a:pt x="1060" y="59"/>
                    </a:lnTo>
                    <a:lnTo>
                      <a:pt x="1120" y="34"/>
                    </a:lnTo>
                    <a:lnTo>
                      <a:pt x="1182" y="14"/>
                    </a:lnTo>
                    <a:lnTo>
                      <a:pt x="1248" y="5"/>
                    </a:lnTo>
                    <a:lnTo>
                      <a:pt x="13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Freeform 7">
                <a:extLst>
                  <a:ext uri="{FF2B5EF4-FFF2-40B4-BE49-F238E27FC236}">
                    <a16:creationId xmlns:a16="http://schemas.microsoft.com/office/drawing/2014/main" id="{20B55575-3CCD-4390-AF94-3A0FD6AD0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2813" y="5284788"/>
                <a:ext cx="2227263" cy="282575"/>
              </a:xfrm>
              <a:custGeom>
                <a:avLst/>
                <a:gdLst>
                  <a:gd name="T0" fmla="*/ 178 w 2806"/>
                  <a:gd name="T1" fmla="*/ 0 h 356"/>
                  <a:gd name="T2" fmla="*/ 2627 w 2806"/>
                  <a:gd name="T3" fmla="*/ 0 h 356"/>
                  <a:gd name="T4" fmla="*/ 2668 w 2806"/>
                  <a:gd name="T5" fmla="*/ 5 h 356"/>
                  <a:gd name="T6" fmla="*/ 2706 w 2806"/>
                  <a:gd name="T7" fmla="*/ 18 h 356"/>
                  <a:gd name="T8" fmla="*/ 2739 w 2806"/>
                  <a:gd name="T9" fmla="*/ 39 h 356"/>
                  <a:gd name="T10" fmla="*/ 2766 w 2806"/>
                  <a:gd name="T11" fmla="*/ 67 h 356"/>
                  <a:gd name="T12" fmla="*/ 2788 w 2806"/>
                  <a:gd name="T13" fmla="*/ 100 h 356"/>
                  <a:gd name="T14" fmla="*/ 2801 w 2806"/>
                  <a:gd name="T15" fmla="*/ 137 h 356"/>
                  <a:gd name="T16" fmla="*/ 2806 w 2806"/>
                  <a:gd name="T17" fmla="*/ 178 h 356"/>
                  <a:gd name="T18" fmla="*/ 2801 w 2806"/>
                  <a:gd name="T19" fmla="*/ 219 h 356"/>
                  <a:gd name="T20" fmla="*/ 2788 w 2806"/>
                  <a:gd name="T21" fmla="*/ 256 h 356"/>
                  <a:gd name="T22" fmla="*/ 2766 w 2806"/>
                  <a:gd name="T23" fmla="*/ 289 h 356"/>
                  <a:gd name="T24" fmla="*/ 2739 w 2806"/>
                  <a:gd name="T25" fmla="*/ 317 h 356"/>
                  <a:gd name="T26" fmla="*/ 2706 w 2806"/>
                  <a:gd name="T27" fmla="*/ 338 h 356"/>
                  <a:gd name="T28" fmla="*/ 2668 w 2806"/>
                  <a:gd name="T29" fmla="*/ 351 h 356"/>
                  <a:gd name="T30" fmla="*/ 2627 w 2806"/>
                  <a:gd name="T31" fmla="*/ 356 h 356"/>
                  <a:gd name="T32" fmla="*/ 178 w 2806"/>
                  <a:gd name="T33" fmla="*/ 356 h 356"/>
                  <a:gd name="T34" fmla="*/ 137 w 2806"/>
                  <a:gd name="T35" fmla="*/ 351 h 356"/>
                  <a:gd name="T36" fmla="*/ 99 w 2806"/>
                  <a:gd name="T37" fmla="*/ 338 h 356"/>
                  <a:gd name="T38" fmla="*/ 67 w 2806"/>
                  <a:gd name="T39" fmla="*/ 317 h 356"/>
                  <a:gd name="T40" fmla="*/ 39 w 2806"/>
                  <a:gd name="T41" fmla="*/ 289 h 356"/>
                  <a:gd name="T42" fmla="*/ 18 w 2806"/>
                  <a:gd name="T43" fmla="*/ 256 h 356"/>
                  <a:gd name="T44" fmla="*/ 5 w 2806"/>
                  <a:gd name="T45" fmla="*/ 219 h 356"/>
                  <a:gd name="T46" fmla="*/ 0 w 2806"/>
                  <a:gd name="T47" fmla="*/ 178 h 356"/>
                  <a:gd name="T48" fmla="*/ 5 w 2806"/>
                  <a:gd name="T49" fmla="*/ 137 h 356"/>
                  <a:gd name="T50" fmla="*/ 18 w 2806"/>
                  <a:gd name="T51" fmla="*/ 100 h 356"/>
                  <a:gd name="T52" fmla="*/ 39 w 2806"/>
                  <a:gd name="T53" fmla="*/ 67 h 356"/>
                  <a:gd name="T54" fmla="*/ 67 w 2806"/>
                  <a:gd name="T55" fmla="*/ 39 h 356"/>
                  <a:gd name="T56" fmla="*/ 99 w 2806"/>
                  <a:gd name="T57" fmla="*/ 18 h 356"/>
                  <a:gd name="T58" fmla="*/ 137 w 2806"/>
                  <a:gd name="T59" fmla="*/ 5 h 356"/>
                  <a:gd name="T60" fmla="*/ 178 w 2806"/>
                  <a:gd name="T61" fmla="*/ 0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06" h="356">
                    <a:moveTo>
                      <a:pt x="178" y="0"/>
                    </a:moveTo>
                    <a:lnTo>
                      <a:pt x="2627" y="0"/>
                    </a:lnTo>
                    <a:lnTo>
                      <a:pt x="2668" y="5"/>
                    </a:lnTo>
                    <a:lnTo>
                      <a:pt x="2706" y="18"/>
                    </a:lnTo>
                    <a:lnTo>
                      <a:pt x="2739" y="39"/>
                    </a:lnTo>
                    <a:lnTo>
                      <a:pt x="2766" y="67"/>
                    </a:lnTo>
                    <a:lnTo>
                      <a:pt x="2788" y="100"/>
                    </a:lnTo>
                    <a:lnTo>
                      <a:pt x="2801" y="137"/>
                    </a:lnTo>
                    <a:lnTo>
                      <a:pt x="2806" y="178"/>
                    </a:lnTo>
                    <a:lnTo>
                      <a:pt x="2801" y="219"/>
                    </a:lnTo>
                    <a:lnTo>
                      <a:pt x="2788" y="256"/>
                    </a:lnTo>
                    <a:lnTo>
                      <a:pt x="2766" y="289"/>
                    </a:lnTo>
                    <a:lnTo>
                      <a:pt x="2739" y="317"/>
                    </a:lnTo>
                    <a:lnTo>
                      <a:pt x="2706" y="338"/>
                    </a:lnTo>
                    <a:lnTo>
                      <a:pt x="2668" y="351"/>
                    </a:lnTo>
                    <a:lnTo>
                      <a:pt x="2627" y="356"/>
                    </a:lnTo>
                    <a:lnTo>
                      <a:pt x="178" y="356"/>
                    </a:lnTo>
                    <a:lnTo>
                      <a:pt x="137" y="351"/>
                    </a:lnTo>
                    <a:lnTo>
                      <a:pt x="99" y="338"/>
                    </a:lnTo>
                    <a:lnTo>
                      <a:pt x="67" y="317"/>
                    </a:lnTo>
                    <a:lnTo>
                      <a:pt x="39" y="289"/>
                    </a:lnTo>
                    <a:lnTo>
                      <a:pt x="18" y="256"/>
                    </a:lnTo>
                    <a:lnTo>
                      <a:pt x="5" y="219"/>
                    </a:lnTo>
                    <a:lnTo>
                      <a:pt x="0" y="178"/>
                    </a:lnTo>
                    <a:lnTo>
                      <a:pt x="5" y="137"/>
                    </a:lnTo>
                    <a:lnTo>
                      <a:pt x="18" y="100"/>
                    </a:lnTo>
                    <a:lnTo>
                      <a:pt x="39" y="67"/>
                    </a:lnTo>
                    <a:lnTo>
                      <a:pt x="67" y="39"/>
                    </a:lnTo>
                    <a:lnTo>
                      <a:pt x="99" y="18"/>
                    </a:lnTo>
                    <a:lnTo>
                      <a:pt x="137" y="5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88D7FF15-8215-4043-B45D-B53C768C8D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817" y="1292226"/>
                <a:ext cx="1549402" cy="1547814"/>
              </a:xfrm>
              <a:custGeom>
                <a:avLst/>
                <a:gdLst>
                  <a:gd name="T0" fmla="*/ 1076 w 1953"/>
                  <a:gd name="T1" fmla="*/ 5 h 1949"/>
                  <a:gd name="T2" fmla="*/ 1268 w 1953"/>
                  <a:gd name="T3" fmla="*/ 44 h 1949"/>
                  <a:gd name="T4" fmla="*/ 1443 w 1953"/>
                  <a:gd name="T5" fmla="*/ 117 h 1949"/>
                  <a:gd name="T6" fmla="*/ 1598 w 1953"/>
                  <a:gd name="T7" fmla="*/ 222 h 1949"/>
                  <a:gd name="T8" fmla="*/ 1730 w 1953"/>
                  <a:gd name="T9" fmla="*/ 354 h 1949"/>
                  <a:gd name="T10" fmla="*/ 1835 w 1953"/>
                  <a:gd name="T11" fmla="*/ 509 h 1949"/>
                  <a:gd name="T12" fmla="*/ 1909 w 1953"/>
                  <a:gd name="T13" fmla="*/ 684 h 1949"/>
                  <a:gd name="T14" fmla="*/ 1948 w 1953"/>
                  <a:gd name="T15" fmla="*/ 875 h 1949"/>
                  <a:gd name="T16" fmla="*/ 1948 w 1953"/>
                  <a:gd name="T17" fmla="*/ 1069 h 1949"/>
                  <a:gd name="T18" fmla="*/ 1912 w 1953"/>
                  <a:gd name="T19" fmla="*/ 1252 h 1949"/>
                  <a:gd name="T20" fmla="*/ 1843 w 1953"/>
                  <a:gd name="T21" fmla="*/ 1418 h 1949"/>
                  <a:gd name="T22" fmla="*/ 1747 w 1953"/>
                  <a:gd name="T23" fmla="*/ 1569 h 1949"/>
                  <a:gd name="T24" fmla="*/ 1624 w 1953"/>
                  <a:gd name="T25" fmla="*/ 1698 h 1949"/>
                  <a:gd name="T26" fmla="*/ 1484 w 1953"/>
                  <a:gd name="T27" fmla="*/ 1804 h 1949"/>
                  <a:gd name="T28" fmla="*/ 1325 w 1953"/>
                  <a:gd name="T29" fmla="*/ 1882 h 1949"/>
                  <a:gd name="T30" fmla="*/ 1155 w 1953"/>
                  <a:gd name="T31" fmla="*/ 1931 h 1949"/>
                  <a:gd name="T32" fmla="*/ 977 w 1953"/>
                  <a:gd name="T33" fmla="*/ 1949 h 1949"/>
                  <a:gd name="T34" fmla="*/ 798 w 1953"/>
                  <a:gd name="T35" fmla="*/ 1931 h 1949"/>
                  <a:gd name="T36" fmla="*/ 628 w 1953"/>
                  <a:gd name="T37" fmla="*/ 1882 h 1949"/>
                  <a:gd name="T38" fmla="*/ 471 w 1953"/>
                  <a:gd name="T39" fmla="*/ 1804 h 1949"/>
                  <a:gd name="T40" fmla="*/ 329 w 1953"/>
                  <a:gd name="T41" fmla="*/ 1698 h 1949"/>
                  <a:gd name="T42" fmla="*/ 208 w 1953"/>
                  <a:gd name="T43" fmla="*/ 1569 h 1949"/>
                  <a:gd name="T44" fmla="*/ 110 w 1953"/>
                  <a:gd name="T45" fmla="*/ 1418 h 1949"/>
                  <a:gd name="T46" fmla="*/ 41 w 1953"/>
                  <a:gd name="T47" fmla="*/ 1252 h 1949"/>
                  <a:gd name="T48" fmla="*/ 5 w 1953"/>
                  <a:gd name="T49" fmla="*/ 1069 h 1949"/>
                  <a:gd name="T50" fmla="*/ 5 w 1953"/>
                  <a:gd name="T51" fmla="*/ 875 h 1949"/>
                  <a:gd name="T52" fmla="*/ 45 w 1953"/>
                  <a:gd name="T53" fmla="*/ 684 h 1949"/>
                  <a:gd name="T54" fmla="*/ 118 w 1953"/>
                  <a:gd name="T55" fmla="*/ 509 h 1949"/>
                  <a:gd name="T56" fmla="*/ 224 w 1953"/>
                  <a:gd name="T57" fmla="*/ 354 h 1949"/>
                  <a:gd name="T58" fmla="*/ 355 w 1953"/>
                  <a:gd name="T59" fmla="*/ 222 h 1949"/>
                  <a:gd name="T60" fmla="*/ 512 w 1953"/>
                  <a:gd name="T61" fmla="*/ 117 h 1949"/>
                  <a:gd name="T62" fmla="*/ 687 w 1953"/>
                  <a:gd name="T63" fmla="*/ 44 h 1949"/>
                  <a:gd name="T64" fmla="*/ 877 w 1953"/>
                  <a:gd name="T65" fmla="*/ 5 h 1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53" h="1949">
                    <a:moveTo>
                      <a:pt x="977" y="0"/>
                    </a:moveTo>
                    <a:lnTo>
                      <a:pt x="1076" y="5"/>
                    </a:lnTo>
                    <a:lnTo>
                      <a:pt x="1173" y="19"/>
                    </a:lnTo>
                    <a:lnTo>
                      <a:pt x="1268" y="44"/>
                    </a:lnTo>
                    <a:lnTo>
                      <a:pt x="1358" y="76"/>
                    </a:lnTo>
                    <a:lnTo>
                      <a:pt x="1443" y="117"/>
                    </a:lnTo>
                    <a:lnTo>
                      <a:pt x="1523" y="166"/>
                    </a:lnTo>
                    <a:lnTo>
                      <a:pt x="1598" y="222"/>
                    </a:lnTo>
                    <a:lnTo>
                      <a:pt x="1667" y="285"/>
                    </a:lnTo>
                    <a:lnTo>
                      <a:pt x="1730" y="354"/>
                    </a:lnTo>
                    <a:lnTo>
                      <a:pt x="1786" y="429"/>
                    </a:lnTo>
                    <a:lnTo>
                      <a:pt x="1835" y="509"/>
                    </a:lnTo>
                    <a:lnTo>
                      <a:pt x="1876" y="594"/>
                    </a:lnTo>
                    <a:lnTo>
                      <a:pt x="1909" y="684"/>
                    </a:lnTo>
                    <a:lnTo>
                      <a:pt x="1933" y="777"/>
                    </a:lnTo>
                    <a:lnTo>
                      <a:pt x="1948" y="875"/>
                    </a:lnTo>
                    <a:lnTo>
                      <a:pt x="1953" y="974"/>
                    </a:lnTo>
                    <a:lnTo>
                      <a:pt x="1948" y="1069"/>
                    </a:lnTo>
                    <a:lnTo>
                      <a:pt x="1935" y="1162"/>
                    </a:lnTo>
                    <a:lnTo>
                      <a:pt x="1912" y="1252"/>
                    </a:lnTo>
                    <a:lnTo>
                      <a:pt x="1881" y="1337"/>
                    </a:lnTo>
                    <a:lnTo>
                      <a:pt x="1843" y="1418"/>
                    </a:lnTo>
                    <a:lnTo>
                      <a:pt x="1798" y="1497"/>
                    </a:lnTo>
                    <a:lnTo>
                      <a:pt x="1747" y="1569"/>
                    </a:lnTo>
                    <a:lnTo>
                      <a:pt x="1688" y="1636"/>
                    </a:lnTo>
                    <a:lnTo>
                      <a:pt x="1624" y="1698"/>
                    </a:lnTo>
                    <a:lnTo>
                      <a:pt x="1555" y="1753"/>
                    </a:lnTo>
                    <a:lnTo>
                      <a:pt x="1484" y="1804"/>
                    </a:lnTo>
                    <a:lnTo>
                      <a:pt x="1407" y="1846"/>
                    </a:lnTo>
                    <a:lnTo>
                      <a:pt x="1325" y="1882"/>
                    </a:lnTo>
                    <a:lnTo>
                      <a:pt x="1242" y="1910"/>
                    </a:lnTo>
                    <a:lnTo>
                      <a:pt x="1155" y="1931"/>
                    </a:lnTo>
                    <a:lnTo>
                      <a:pt x="1067" y="1944"/>
                    </a:lnTo>
                    <a:lnTo>
                      <a:pt x="977" y="1949"/>
                    </a:lnTo>
                    <a:lnTo>
                      <a:pt x="887" y="1944"/>
                    </a:lnTo>
                    <a:lnTo>
                      <a:pt x="798" y="1931"/>
                    </a:lnTo>
                    <a:lnTo>
                      <a:pt x="712" y="1910"/>
                    </a:lnTo>
                    <a:lnTo>
                      <a:pt x="628" y="1882"/>
                    </a:lnTo>
                    <a:lnTo>
                      <a:pt x="548" y="1846"/>
                    </a:lnTo>
                    <a:lnTo>
                      <a:pt x="471" y="1804"/>
                    </a:lnTo>
                    <a:lnTo>
                      <a:pt x="398" y="1753"/>
                    </a:lnTo>
                    <a:lnTo>
                      <a:pt x="329" y="1698"/>
                    </a:lnTo>
                    <a:lnTo>
                      <a:pt x="265" y="1636"/>
                    </a:lnTo>
                    <a:lnTo>
                      <a:pt x="208" y="1569"/>
                    </a:lnTo>
                    <a:lnTo>
                      <a:pt x="156" y="1497"/>
                    </a:lnTo>
                    <a:lnTo>
                      <a:pt x="110" y="1418"/>
                    </a:lnTo>
                    <a:lnTo>
                      <a:pt x="72" y="1337"/>
                    </a:lnTo>
                    <a:lnTo>
                      <a:pt x="41" y="1252"/>
                    </a:lnTo>
                    <a:lnTo>
                      <a:pt x="20" y="1162"/>
                    </a:lnTo>
                    <a:lnTo>
                      <a:pt x="5" y="1069"/>
                    </a:lnTo>
                    <a:lnTo>
                      <a:pt x="0" y="974"/>
                    </a:lnTo>
                    <a:lnTo>
                      <a:pt x="5" y="875"/>
                    </a:lnTo>
                    <a:lnTo>
                      <a:pt x="20" y="777"/>
                    </a:lnTo>
                    <a:lnTo>
                      <a:pt x="45" y="684"/>
                    </a:lnTo>
                    <a:lnTo>
                      <a:pt x="77" y="594"/>
                    </a:lnTo>
                    <a:lnTo>
                      <a:pt x="118" y="509"/>
                    </a:lnTo>
                    <a:lnTo>
                      <a:pt x="167" y="429"/>
                    </a:lnTo>
                    <a:lnTo>
                      <a:pt x="224" y="354"/>
                    </a:lnTo>
                    <a:lnTo>
                      <a:pt x="287" y="285"/>
                    </a:lnTo>
                    <a:lnTo>
                      <a:pt x="355" y="222"/>
                    </a:lnTo>
                    <a:lnTo>
                      <a:pt x="430" y="166"/>
                    </a:lnTo>
                    <a:lnTo>
                      <a:pt x="512" y="117"/>
                    </a:lnTo>
                    <a:lnTo>
                      <a:pt x="597" y="76"/>
                    </a:lnTo>
                    <a:lnTo>
                      <a:pt x="687" y="44"/>
                    </a:lnTo>
                    <a:lnTo>
                      <a:pt x="780" y="19"/>
                    </a:lnTo>
                    <a:lnTo>
                      <a:pt x="877" y="5"/>
                    </a:lnTo>
                    <a:lnTo>
                      <a:pt x="9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C7D7CB1-54F3-43FA-B988-E374447FE793}"/>
                </a:ext>
              </a:extLst>
            </p:cNvPr>
            <p:cNvSpPr txBox="1"/>
            <p:nvPr/>
          </p:nvSpPr>
          <p:spPr>
            <a:xfrm>
              <a:off x="2796882" y="2886196"/>
              <a:ext cx="390282" cy="324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just">
                <a:defRPr sz="1400" b="1"/>
              </a:lvl1pPr>
            </a:lstStyle>
            <a:p>
              <a:pPr marL="0" marR="0" lvl="0" indent="0" algn="just" defTabSz="9141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BE81FED6-853D-4A48-8E6A-2121DA78E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780" y="5626733"/>
            <a:ext cx="373186" cy="5811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B6DBAD-9E04-474B-A67C-8C2B6CA4A24F}"/>
              </a:ext>
            </a:extLst>
          </p:cNvPr>
          <p:cNvSpPr txBox="1"/>
          <p:nvPr/>
        </p:nvSpPr>
        <p:spPr>
          <a:xfrm>
            <a:off x="10238573" y="5518408"/>
            <a:ext cx="1710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X 8,000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5408E6-22AE-4E38-BCE0-2BC80A73D4C1}"/>
              </a:ext>
            </a:extLst>
          </p:cNvPr>
          <p:cNvCxnSpPr>
            <a:cxnSpLocks/>
          </p:cNvCxnSpPr>
          <p:nvPr/>
        </p:nvCxnSpPr>
        <p:spPr>
          <a:xfrm>
            <a:off x="5664820" y="5743127"/>
            <a:ext cx="3978406" cy="0"/>
          </a:xfrm>
          <a:prstGeom prst="straightConnector1">
            <a:avLst/>
          </a:prstGeom>
          <a:ln w="952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7DF4C6-E70E-4D91-A96D-1659CEEC7E5D}"/>
              </a:ext>
            </a:extLst>
          </p:cNvPr>
          <p:cNvCxnSpPr>
            <a:cxnSpLocks/>
          </p:cNvCxnSpPr>
          <p:nvPr/>
        </p:nvCxnSpPr>
        <p:spPr>
          <a:xfrm>
            <a:off x="5917566" y="2198962"/>
            <a:ext cx="3829402" cy="3278113"/>
          </a:xfrm>
          <a:prstGeom prst="straightConnector1">
            <a:avLst/>
          </a:prstGeom>
          <a:ln w="952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68F66A-B3B3-4D0D-835E-AB65377E5748}"/>
              </a:ext>
            </a:extLst>
          </p:cNvPr>
          <p:cNvCxnSpPr>
            <a:cxnSpLocks/>
          </p:cNvCxnSpPr>
          <p:nvPr/>
        </p:nvCxnSpPr>
        <p:spPr>
          <a:xfrm flipV="1">
            <a:off x="5664820" y="2399576"/>
            <a:ext cx="24547" cy="2596171"/>
          </a:xfrm>
          <a:prstGeom prst="straightConnector1">
            <a:avLst/>
          </a:prstGeom>
          <a:ln w="952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56BA0A35-CDFF-4B18-864C-6C31CFFAE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234" y="5070824"/>
            <a:ext cx="373186" cy="581137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0AB836B-77DA-4C52-878D-B1BC73B76A72}"/>
              </a:ext>
            </a:extLst>
          </p:cNvPr>
          <p:cNvGrpSpPr/>
          <p:nvPr/>
        </p:nvGrpSpPr>
        <p:grpSpPr>
          <a:xfrm>
            <a:off x="9416530" y="3143352"/>
            <a:ext cx="430230" cy="513380"/>
            <a:chOff x="2708315" y="2609670"/>
            <a:chExt cx="552045" cy="60056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2694E1A-F68C-4C71-899A-0C2CC73E501F}"/>
                </a:ext>
              </a:extLst>
            </p:cNvPr>
            <p:cNvGrpSpPr/>
            <p:nvPr/>
          </p:nvGrpSpPr>
          <p:grpSpPr>
            <a:xfrm>
              <a:off x="2708315" y="2609670"/>
              <a:ext cx="552045" cy="560430"/>
              <a:chOff x="2485077" y="1292226"/>
              <a:chExt cx="4208463" cy="427513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6A44EAE4-D478-4F5E-9C59-BD44E2AAF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5077" y="2952749"/>
                <a:ext cx="4208463" cy="2327276"/>
              </a:xfrm>
              <a:custGeom>
                <a:avLst/>
                <a:gdLst>
                  <a:gd name="T0" fmla="*/ 2001 w 5303"/>
                  <a:gd name="T1" fmla="*/ 0 h 2931"/>
                  <a:gd name="T2" fmla="*/ 3300 w 5303"/>
                  <a:gd name="T3" fmla="*/ 0 h 2931"/>
                  <a:gd name="T4" fmla="*/ 4054 w 5303"/>
                  <a:gd name="T5" fmla="*/ 5 h 2931"/>
                  <a:gd name="T6" fmla="*/ 4183 w 5303"/>
                  <a:gd name="T7" fmla="*/ 34 h 2931"/>
                  <a:gd name="T8" fmla="*/ 4301 w 5303"/>
                  <a:gd name="T9" fmla="*/ 90 h 2931"/>
                  <a:gd name="T10" fmla="*/ 4402 w 5303"/>
                  <a:gd name="T11" fmla="*/ 171 h 2931"/>
                  <a:gd name="T12" fmla="*/ 4485 w 5303"/>
                  <a:gd name="T13" fmla="*/ 272 h 2931"/>
                  <a:gd name="T14" fmla="*/ 5242 w 5303"/>
                  <a:gd name="T15" fmla="*/ 1815 h 2931"/>
                  <a:gd name="T16" fmla="*/ 5290 w 5303"/>
                  <a:gd name="T17" fmla="*/ 1948 h 2931"/>
                  <a:gd name="T18" fmla="*/ 5303 w 5303"/>
                  <a:gd name="T19" fmla="*/ 2086 h 2931"/>
                  <a:gd name="T20" fmla="*/ 5283 w 5303"/>
                  <a:gd name="T21" fmla="*/ 2225 h 2931"/>
                  <a:gd name="T22" fmla="*/ 5231 w 5303"/>
                  <a:gd name="T23" fmla="*/ 2357 h 2931"/>
                  <a:gd name="T24" fmla="*/ 5149 w 5303"/>
                  <a:gd name="T25" fmla="*/ 2472 h 2931"/>
                  <a:gd name="T26" fmla="*/ 5043 w 5303"/>
                  <a:gd name="T27" fmla="*/ 2563 h 2931"/>
                  <a:gd name="T28" fmla="*/ 4917 w 5303"/>
                  <a:gd name="T29" fmla="*/ 2627 h 2931"/>
                  <a:gd name="T30" fmla="*/ 4101 w 5303"/>
                  <a:gd name="T31" fmla="*/ 1505 h 2931"/>
                  <a:gd name="T32" fmla="*/ 4085 w 5303"/>
                  <a:gd name="T33" fmla="*/ 1432 h 2931"/>
                  <a:gd name="T34" fmla="*/ 4039 w 5303"/>
                  <a:gd name="T35" fmla="*/ 1375 h 2931"/>
                  <a:gd name="T36" fmla="*/ 3972 w 5303"/>
                  <a:gd name="T37" fmla="*/ 1342 h 2931"/>
                  <a:gd name="T38" fmla="*/ 1369 w 5303"/>
                  <a:gd name="T39" fmla="*/ 1339 h 2931"/>
                  <a:gd name="T40" fmla="*/ 1295 w 5303"/>
                  <a:gd name="T41" fmla="*/ 1355 h 2931"/>
                  <a:gd name="T42" fmla="*/ 1238 w 5303"/>
                  <a:gd name="T43" fmla="*/ 1401 h 2931"/>
                  <a:gd name="T44" fmla="*/ 1205 w 5303"/>
                  <a:gd name="T45" fmla="*/ 1468 h 2931"/>
                  <a:gd name="T46" fmla="*/ 1200 w 5303"/>
                  <a:gd name="T47" fmla="*/ 2931 h 2931"/>
                  <a:gd name="T48" fmla="*/ 319 w 5303"/>
                  <a:gd name="T49" fmla="*/ 2599 h 2931"/>
                  <a:gd name="T50" fmla="*/ 203 w 5303"/>
                  <a:gd name="T51" fmla="*/ 2521 h 2931"/>
                  <a:gd name="T52" fmla="*/ 110 w 5303"/>
                  <a:gd name="T53" fmla="*/ 2416 h 2931"/>
                  <a:gd name="T54" fmla="*/ 41 w 5303"/>
                  <a:gd name="T55" fmla="*/ 2294 h 2931"/>
                  <a:gd name="T56" fmla="*/ 5 w 5303"/>
                  <a:gd name="T57" fmla="*/ 2157 h 2931"/>
                  <a:gd name="T58" fmla="*/ 2 w 5303"/>
                  <a:gd name="T59" fmla="*/ 2018 h 2931"/>
                  <a:gd name="T60" fmla="*/ 31 w 5303"/>
                  <a:gd name="T61" fmla="*/ 1881 h 2931"/>
                  <a:gd name="T62" fmla="*/ 783 w 5303"/>
                  <a:gd name="T63" fmla="*/ 331 h 2931"/>
                  <a:gd name="T64" fmla="*/ 855 w 5303"/>
                  <a:gd name="T65" fmla="*/ 219 h 2931"/>
                  <a:gd name="T66" fmla="*/ 948 w 5303"/>
                  <a:gd name="T67" fmla="*/ 127 h 2931"/>
                  <a:gd name="T68" fmla="*/ 1060 w 5303"/>
                  <a:gd name="T69" fmla="*/ 59 h 2931"/>
                  <a:gd name="T70" fmla="*/ 1182 w 5303"/>
                  <a:gd name="T71" fmla="*/ 14 h 2931"/>
                  <a:gd name="T72" fmla="*/ 1315 w 5303"/>
                  <a:gd name="T73" fmla="*/ 0 h 29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03" h="2931">
                    <a:moveTo>
                      <a:pt x="1315" y="0"/>
                    </a:moveTo>
                    <a:lnTo>
                      <a:pt x="2001" y="0"/>
                    </a:lnTo>
                    <a:lnTo>
                      <a:pt x="2651" y="749"/>
                    </a:lnTo>
                    <a:lnTo>
                      <a:pt x="3300" y="0"/>
                    </a:lnTo>
                    <a:lnTo>
                      <a:pt x="3987" y="0"/>
                    </a:lnTo>
                    <a:lnTo>
                      <a:pt x="4054" y="5"/>
                    </a:lnTo>
                    <a:lnTo>
                      <a:pt x="4119" y="14"/>
                    </a:lnTo>
                    <a:lnTo>
                      <a:pt x="4183" y="34"/>
                    </a:lnTo>
                    <a:lnTo>
                      <a:pt x="4243" y="59"/>
                    </a:lnTo>
                    <a:lnTo>
                      <a:pt x="4301" y="90"/>
                    </a:lnTo>
                    <a:lnTo>
                      <a:pt x="4353" y="127"/>
                    </a:lnTo>
                    <a:lnTo>
                      <a:pt x="4402" y="171"/>
                    </a:lnTo>
                    <a:lnTo>
                      <a:pt x="4446" y="220"/>
                    </a:lnTo>
                    <a:lnTo>
                      <a:pt x="4485" y="272"/>
                    </a:lnTo>
                    <a:lnTo>
                      <a:pt x="4518" y="331"/>
                    </a:lnTo>
                    <a:lnTo>
                      <a:pt x="5242" y="1815"/>
                    </a:lnTo>
                    <a:lnTo>
                      <a:pt x="5270" y="1881"/>
                    </a:lnTo>
                    <a:lnTo>
                      <a:pt x="5290" y="1948"/>
                    </a:lnTo>
                    <a:lnTo>
                      <a:pt x="5300" y="2018"/>
                    </a:lnTo>
                    <a:lnTo>
                      <a:pt x="5303" y="2086"/>
                    </a:lnTo>
                    <a:lnTo>
                      <a:pt x="5296" y="2157"/>
                    </a:lnTo>
                    <a:lnTo>
                      <a:pt x="5283" y="2225"/>
                    </a:lnTo>
                    <a:lnTo>
                      <a:pt x="5260" y="2294"/>
                    </a:lnTo>
                    <a:lnTo>
                      <a:pt x="5231" y="2357"/>
                    </a:lnTo>
                    <a:lnTo>
                      <a:pt x="5193" y="2416"/>
                    </a:lnTo>
                    <a:lnTo>
                      <a:pt x="5149" y="2472"/>
                    </a:lnTo>
                    <a:lnTo>
                      <a:pt x="5099" y="2521"/>
                    </a:lnTo>
                    <a:lnTo>
                      <a:pt x="5043" y="2563"/>
                    </a:lnTo>
                    <a:lnTo>
                      <a:pt x="4982" y="2599"/>
                    </a:lnTo>
                    <a:lnTo>
                      <a:pt x="4917" y="2627"/>
                    </a:lnTo>
                    <a:lnTo>
                      <a:pt x="4101" y="2931"/>
                    </a:lnTo>
                    <a:lnTo>
                      <a:pt x="4101" y="1505"/>
                    </a:lnTo>
                    <a:lnTo>
                      <a:pt x="4096" y="1468"/>
                    </a:lnTo>
                    <a:lnTo>
                      <a:pt x="4085" y="1432"/>
                    </a:lnTo>
                    <a:lnTo>
                      <a:pt x="4063" y="1401"/>
                    </a:lnTo>
                    <a:lnTo>
                      <a:pt x="4039" y="1375"/>
                    </a:lnTo>
                    <a:lnTo>
                      <a:pt x="4008" y="1355"/>
                    </a:lnTo>
                    <a:lnTo>
                      <a:pt x="3972" y="1342"/>
                    </a:lnTo>
                    <a:lnTo>
                      <a:pt x="3934" y="1339"/>
                    </a:lnTo>
                    <a:lnTo>
                      <a:pt x="1369" y="1339"/>
                    </a:lnTo>
                    <a:lnTo>
                      <a:pt x="1329" y="1342"/>
                    </a:lnTo>
                    <a:lnTo>
                      <a:pt x="1295" y="1355"/>
                    </a:lnTo>
                    <a:lnTo>
                      <a:pt x="1264" y="1375"/>
                    </a:lnTo>
                    <a:lnTo>
                      <a:pt x="1238" y="1401"/>
                    </a:lnTo>
                    <a:lnTo>
                      <a:pt x="1218" y="1432"/>
                    </a:lnTo>
                    <a:lnTo>
                      <a:pt x="1205" y="1468"/>
                    </a:lnTo>
                    <a:lnTo>
                      <a:pt x="1200" y="1505"/>
                    </a:lnTo>
                    <a:lnTo>
                      <a:pt x="1200" y="2931"/>
                    </a:lnTo>
                    <a:lnTo>
                      <a:pt x="384" y="2627"/>
                    </a:lnTo>
                    <a:lnTo>
                      <a:pt x="319" y="2599"/>
                    </a:lnTo>
                    <a:lnTo>
                      <a:pt x="258" y="2563"/>
                    </a:lnTo>
                    <a:lnTo>
                      <a:pt x="203" y="2521"/>
                    </a:lnTo>
                    <a:lnTo>
                      <a:pt x="154" y="2472"/>
                    </a:lnTo>
                    <a:lnTo>
                      <a:pt x="110" y="2416"/>
                    </a:lnTo>
                    <a:lnTo>
                      <a:pt x="72" y="2357"/>
                    </a:lnTo>
                    <a:lnTo>
                      <a:pt x="41" y="2294"/>
                    </a:lnTo>
                    <a:lnTo>
                      <a:pt x="20" y="2225"/>
                    </a:lnTo>
                    <a:lnTo>
                      <a:pt x="5" y="2157"/>
                    </a:lnTo>
                    <a:lnTo>
                      <a:pt x="0" y="2086"/>
                    </a:lnTo>
                    <a:lnTo>
                      <a:pt x="2" y="2018"/>
                    </a:lnTo>
                    <a:lnTo>
                      <a:pt x="13" y="1948"/>
                    </a:lnTo>
                    <a:lnTo>
                      <a:pt x="31" y="1881"/>
                    </a:lnTo>
                    <a:lnTo>
                      <a:pt x="59" y="1815"/>
                    </a:lnTo>
                    <a:lnTo>
                      <a:pt x="783" y="331"/>
                    </a:lnTo>
                    <a:lnTo>
                      <a:pt x="816" y="272"/>
                    </a:lnTo>
                    <a:lnTo>
                      <a:pt x="855" y="219"/>
                    </a:lnTo>
                    <a:lnTo>
                      <a:pt x="899" y="171"/>
                    </a:lnTo>
                    <a:lnTo>
                      <a:pt x="948" y="127"/>
                    </a:lnTo>
                    <a:lnTo>
                      <a:pt x="1002" y="90"/>
                    </a:lnTo>
                    <a:lnTo>
                      <a:pt x="1060" y="59"/>
                    </a:lnTo>
                    <a:lnTo>
                      <a:pt x="1120" y="34"/>
                    </a:lnTo>
                    <a:lnTo>
                      <a:pt x="1182" y="14"/>
                    </a:lnTo>
                    <a:lnTo>
                      <a:pt x="1248" y="5"/>
                    </a:lnTo>
                    <a:lnTo>
                      <a:pt x="13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75076B03-A4C8-4258-ABF7-613986111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2813" y="5284788"/>
                <a:ext cx="2227263" cy="282575"/>
              </a:xfrm>
              <a:custGeom>
                <a:avLst/>
                <a:gdLst>
                  <a:gd name="T0" fmla="*/ 178 w 2806"/>
                  <a:gd name="T1" fmla="*/ 0 h 356"/>
                  <a:gd name="T2" fmla="*/ 2627 w 2806"/>
                  <a:gd name="T3" fmla="*/ 0 h 356"/>
                  <a:gd name="T4" fmla="*/ 2668 w 2806"/>
                  <a:gd name="T5" fmla="*/ 5 h 356"/>
                  <a:gd name="T6" fmla="*/ 2706 w 2806"/>
                  <a:gd name="T7" fmla="*/ 18 h 356"/>
                  <a:gd name="T8" fmla="*/ 2739 w 2806"/>
                  <a:gd name="T9" fmla="*/ 39 h 356"/>
                  <a:gd name="T10" fmla="*/ 2766 w 2806"/>
                  <a:gd name="T11" fmla="*/ 67 h 356"/>
                  <a:gd name="T12" fmla="*/ 2788 w 2806"/>
                  <a:gd name="T13" fmla="*/ 100 h 356"/>
                  <a:gd name="T14" fmla="*/ 2801 w 2806"/>
                  <a:gd name="T15" fmla="*/ 137 h 356"/>
                  <a:gd name="T16" fmla="*/ 2806 w 2806"/>
                  <a:gd name="T17" fmla="*/ 178 h 356"/>
                  <a:gd name="T18" fmla="*/ 2801 w 2806"/>
                  <a:gd name="T19" fmla="*/ 219 h 356"/>
                  <a:gd name="T20" fmla="*/ 2788 w 2806"/>
                  <a:gd name="T21" fmla="*/ 256 h 356"/>
                  <a:gd name="T22" fmla="*/ 2766 w 2806"/>
                  <a:gd name="T23" fmla="*/ 289 h 356"/>
                  <a:gd name="T24" fmla="*/ 2739 w 2806"/>
                  <a:gd name="T25" fmla="*/ 317 h 356"/>
                  <a:gd name="T26" fmla="*/ 2706 w 2806"/>
                  <a:gd name="T27" fmla="*/ 338 h 356"/>
                  <a:gd name="T28" fmla="*/ 2668 w 2806"/>
                  <a:gd name="T29" fmla="*/ 351 h 356"/>
                  <a:gd name="T30" fmla="*/ 2627 w 2806"/>
                  <a:gd name="T31" fmla="*/ 356 h 356"/>
                  <a:gd name="T32" fmla="*/ 178 w 2806"/>
                  <a:gd name="T33" fmla="*/ 356 h 356"/>
                  <a:gd name="T34" fmla="*/ 137 w 2806"/>
                  <a:gd name="T35" fmla="*/ 351 h 356"/>
                  <a:gd name="T36" fmla="*/ 99 w 2806"/>
                  <a:gd name="T37" fmla="*/ 338 h 356"/>
                  <a:gd name="T38" fmla="*/ 67 w 2806"/>
                  <a:gd name="T39" fmla="*/ 317 h 356"/>
                  <a:gd name="T40" fmla="*/ 39 w 2806"/>
                  <a:gd name="T41" fmla="*/ 289 h 356"/>
                  <a:gd name="T42" fmla="*/ 18 w 2806"/>
                  <a:gd name="T43" fmla="*/ 256 h 356"/>
                  <a:gd name="T44" fmla="*/ 5 w 2806"/>
                  <a:gd name="T45" fmla="*/ 219 h 356"/>
                  <a:gd name="T46" fmla="*/ 0 w 2806"/>
                  <a:gd name="T47" fmla="*/ 178 h 356"/>
                  <a:gd name="T48" fmla="*/ 5 w 2806"/>
                  <a:gd name="T49" fmla="*/ 137 h 356"/>
                  <a:gd name="T50" fmla="*/ 18 w 2806"/>
                  <a:gd name="T51" fmla="*/ 100 h 356"/>
                  <a:gd name="T52" fmla="*/ 39 w 2806"/>
                  <a:gd name="T53" fmla="*/ 67 h 356"/>
                  <a:gd name="T54" fmla="*/ 67 w 2806"/>
                  <a:gd name="T55" fmla="*/ 39 h 356"/>
                  <a:gd name="T56" fmla="*/ 99 w 2806"/>
                  <a:gd name="T57" fmla="*/ 18 h 356"/>
                  <a:gd name="T58" fmla="*/ 137 w 2806"/>
                  <a:gd name="T59" fmla="*/ 5 h 356"/>
                  <a:gd name="T60" fmla="*/ 178 w 2806"/>
                  <a:gd name="T61" fmla="*/ 0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06" h="356">
                    <a:moveTo>
                      <a:pt x="178" y="0"/>
                    </a:moveTo>
                    <a:lnTo>
                      <a:pt x="2627" y="0"/>
                    </a:lnTo>
                    <a:lnTo>
                      <a:pt x="2668" y="5"/>
                    </a:lnTo>
                    <a:lnTo>
                      <a:pt x="2706" y="18"/>
                    </a:lnTo>
                    <a:lnTo>
                      <a:pt x="2739" y="39"/>
                    </a:lnTo>
                    <a:lnTo>
                      <a:pt x="2766" y="67"/>
                    </a:lnTo>
                    <a:lnTo>
                      <a:pt x="2788" y="100"/>
                    </a:lnTo>
                    <a:lnTo>
                      <a:pt x="2801" y="137"/>
                    </a:lnTo>
                    <a:lnTo>
                      <a:pt x="2806" y="178"/>
                    </a:lnTo>
                    <a:lnTo>
                      <a:pt x="2801" y="219"/>
                    </a:lnTo>
                    <a:lnTo>
                      <a:pt x="2788" y="256"/>
                    </a:lnTo>
                    <a:lnTo>
                      <a:pt x="2766" y="289"/>
                    </a:lnTo>
                    <a:lnTo>
                      <a:pt x="2739" y="317"/>
                    </a:lnTo>
                    <a:lnTo>
                      <a:pt x="2706" y="338"/>
                    </a:lnTo>
                    <a:lnTo>
                      <a:pt x="2668" y="351"/>
                    </a:lnTo>
                    <a:lnTo>
                      <a:pt x="2627" y="356"/>
                    </a:lnTo>
                    <a:lnTo>
                      <a:pt x="178" y="356"/>
                    </a:lnTo>
                    <a:lnTo>
                      <a:pt x="137" y="351"/>
                    </a:lnTo>
                    <a:lnTo>
                      <a:pt x="99" y="338"/>
                    </a:lnTo>
                    <a:lnTo>
                      <a:pt x="67" y="317"/>
                    </a:lnTo>
                    <a:lnTo>
                      <a:pt x="39" y="289"/>
                    </a:lnTo>
                    <a:lnTo>
                      <a:pt x="18" y="256"/>
                    </a:lnTo>
                    <a:lnTo>
                      <a:pt x="5" y="219"/>
                    </a:lnTo>
                    <a:lnTo>
                      <a:pt x="0" y="178"/>
                    </a:lnTo>
                    <a:lnTo>
                      <a:pt x="5" y="137"/>
                    </a:lnTo>
                    <a:lnTo>
                      <a:pt x="18" y="100"/>
                    </a:lnTo>
                    <a:lnTo>
                      <a:pt x="39" y="67"/>
                    </a:lnTo>
                    <a:lnTo>
                      <a:pt x="67" y="39"/>
                    </a:lnTo>
                    <a:lnTo>
                      <a:pt x="99" y="18"/>
                    </a:lnTo>
                    <a:lnTo>
                      <a:pt x="137" y="5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E1D78CB0-9789-4BD1-B463-28B3BC925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817" y="1292226"/>
                <a:ext cx="1549402" cy="1547814"/>
              </a:xfrm>
              <a:custGeom>
                <a:avLst/>
                <a:gdLst>
                  <a:gd name="T0" fmla="*/ 1076 w 1953"/>
                  <a:gd name="T1" fmla="*/ 5 h 1949"/>
                  <a:gd name="T2" fmla="*/ 1268 w 1953"/>
                  <a:gd name="T3" fmla="*/ 44 h 1949"/>
                  <a:gd name="T4" fmla="*/ 1443 w 1953"/>
                  <a:gd name="T5" fmla="*/ 117 h 1949"/>
                  <a:gd name="T6" fmla="*/ 1598 w 1953"/>
                  <a:gd name="T7" fmla="*/ 222 h 1949"/>
                  <a:gd name="T8" fmla="*/ 1730 w 1953"/>
                  <a:gd name="T9" fmla="*/ 354 h 1949"/>
                  <a:gd name="T10" fmla="*/ 1835 w 1953"/>
                  <a:gd name="T11" fmla="*/ 509 h 1949"/>
                  <a:gd name="T12" fmla="*/ 1909 w 1953"/>
                  <a:gd name="T13" fmla="*/ 684 h 1949"/>
                  <a:gd name="T14" fmla="*/ 1948 w 1953"/>
                  <a:gd name="T15" fmla="*/ 875 h 1949"/>
                  <a:gd name="T16" fmla="*/ 1948 w 1953"/>
                  <a:gd name="T17" fmla="*/ 1069 h 1949"/>
                  <a:gd name="T18" fmla="*/ 1912 w 1953"/>
                  <a:gd name="T19" fmla="*/ 1252 h 1949"/>
                  <a:gd name="T20" fmla="*/ 1843 w 1953"/>
                  <a:gd name="T21" fmla="*/ 1418 h 1949"/>
                  <a:gd name="T22" fmla="*/ 1747 w 1953"/>
                  <a:gd name="T23" fmla="*/ 1569 h 1949"/>
                  <a:gd name="T24" fmla="*/ 1624 w 1953"/>
                  <a:gd name="T25" fmla="*/ 1698 h 1949"/>
                  <a:gd name="T26" fmla="*/ 1484 w 1953"/>
                  <a:gd name="T27" fmla="*/ 1804 h 1949"/>
                  <a:gd name="T28" fmla="*/ 1325 w 1953"/>
                  <a:gd name="T29" fmla="*/ 1882 h 1949"/>
                  <a:gd name="T30" fmla="*/ 1155 w 1953"/>
                  <a:gd name="T31" fmla="*/ 1931 h 1949"/>
                  <a:gd name="T32" fmla="*/ 977 w 1953"/>
                  <a:gd name="T33" fmla="*/ 1949 h 1949"/>
                  <a:gd name="T34" fmla="*/ 798 w 1953"/>
                  <a:gd name="T35" fmla="*/ 1931 h 1949"/>
                  <a:gd name="T36" fmla="*/ 628 w 1953"/>
                  <a:gd name="T37" fmla="*/ 1882 h 1949"/>
                  <a:gd name="T38" fmla="*/ 471 w 1953"/>
                  <a:gd name="T39" fmla="*/ 1804 h 1949"/>
                  <a:gd name="T40" fmla="*/ 329 w 1953"/>
                  <a:gd name="T41" fmla="*/ 1698 h 1949"/>
                  <a:gd name="T42" fmla="*/ 208 w 1953"/>
                  <a:gd name="T43" fmla="*/ 1569 h 1949"/>
                  <a:gd name="T44" fmla="*/ 110 w 1953"/>
                  <a:gd name="T45" fmla="*/ 1418 h 1949"/>
                  <a:gd name="T46" fmla="*/ 41 w 1953"/>
                  <a:gd name="T47" fmla="*/ 1252 h 1949"/>
                  <a:gd name="T48" fmla="*/ 5 w 1953"/>
                  <a:gd name="T49" fmla="*/ 1069 h 1949"/>
                  <a:gd name="T50" fmla="*/ 5 w 1953"/>
                  <a:gd name="T51" fmla="*/ 875 h 1949"/>
                  <a:gd name="T52" fmla="*/ 45 w 1953"/>
                  <a:gd name="T53" fmla="*/ 684 h 1949"/>
                  <a:gd name="T54" fmla="*/ 118 w 1953"/>
                  <a:gd name="T55" fmla="*/ 509 h 1949"/>
                  <a:gd name="T56" fmla="*/ 224 w 1953"/>
                  <a:gd name="T57" fmla="*/ 354 h 1949"/>
                  <a:gd name="T58" fmla="*/ 355 w 1953"/>
                  <a:gd name="T59" fmla="*/ 222 h 1949"/>
                  <a:gd name="T60" fmla="*/ 512 w 1953"/>
                  <a:gd name="T61" fmla="*/ 117 h 1949"/>
                  <a:gd name="T62" fmla="*/ 687 w 1953"/>
                  <a:gd name="T63" fmla="*/ 44 h 1949"/>
                  <a:gd name="T64" fmla="*/ 877 w 1953"/>
                  <a:gd name="T65" fmla="*/ 5 h 1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53" h="1949">
                    <a:moveTo>
                      <a:pt x="977" y="0"/>
                    </a:moveTo>
                    <a:lnTo>
                      <a:pt x="1076" y="5"/>
                    </a:lnTo>
                    <a:lnTo>
                      <a:pt x="1173" y="19"/>
                    </a:lnTo>
                    <a:lnTo>
                      <a:pt x="1268" y="44"/>
                    </a:lnTo>
                    <a:lnTo>
                      <a:pt x="1358" y="76"/>
                    </a:lnTo>
                    <a:lnTo>
                      <a:pt x="1443" y="117"/>
                    </a:lnTo>
                    <a:lnTo>
                      <a:pt x="1523" y="166"/>
                    </a:lnTo>
                    <a:lnTo>
                      <a:pt x="1598" y="222"/>
                    </a:lnTo>
                    <a:lnTo>
                      <a:pt x="1667" y="285"/>
                    </a:lnTo>
                    <a:lnTo>
                      <a:pt x="1730" y="354"/>
                    </a:lnTo>
                    <a:lnTo>
                      <a:pt x="1786" y="429"/>
                    </a:lnTo>
                    <a:lnTo>
                      <a:pt x="1835" y="509"/>
                    </a:lnTo>
                    <a:lnTo>
                      <a:pt x="1876" y="594"/>
                    </a:lnTo>
                    <a:lnTo>
                      <a:pt x="1909" y="684"/>
                    </a:lnTo>
                    <a:lnTo>
                      <a:pt x="1933" y="777"/>
                    </a:lnTo>
                    <a:lnTo>
                      <a:pt x="1948" y="875"/>
                    </a:lnTo>
                    <a:lnTo>
                      <a:pt x="1953" y="974"/>
                    </a:lnTo>
                    <a:lnTo>
                      <a:pt x="1948" y="1069"/>
                    </a:lnTo>
                    <a:lnTo>
                      <a:pt x="1935" y="1162"/>
                    </a:lnTo>
                    <a:lnTo>
                      <a:pt x="1912" y="1252"/>
                    </a:lnTo>
                    <a:lnTo>
                      <a:pt x="1881" y="1337"/>
                    </a:lnTo>
                    <a:lnTo>
                      <a:pt x="1843" y="1418"/>
                    </a:lnTo>
                    <a:lnTo>
                      <a:pt x="1798" y="1497"/>
                    </a:lnTo>
                    <a:lnTo>
                      <a:pt x="1747" y="1569"/>
                    </a:lnTo>
                    <a:lnTo>
                      <a:pt x="1688" y="1636"/>
                    </a:lnTo>
                    <a:lnTo>
                      <a:pt x="1624" y="1698"/>
                    </a:lnTo>
                    <a:lnTo>
                      <a:pt x="1555" y="1753"/>
                    </a:lnTo>
                    <a:lnTo>
                      <a:pt x="1484" y="1804"/>
                    </a:lnTo>
                    <a:lnTo>
                      <a:pt x="1407" y="1846"/>
                    </a:lnTo>
                    <a:lnTo>
                      <a:pt x="1325" y="1882"/>
                    </a:lnTo>
                    <a:lnTo>
                      <a:pt x="1242" y="1910"/>
                    </a:lnTo>
                    <a:lnTo>
                      <a:pt x="1155" y="1931"/>
                    </a:lnTo>
                    <a:lnTo>
                      <a:pt x="1067" y="1944"/>
                    </a:lnTo>
                    <a:lnTo>
                      <a:pt x="977" y="1949"/>
                    </a:lnTo>
                    <a:lnTo>
                      <a:pt x="887" y="1944"/>
                    </a:lnTo>
                    <a:lnTo>
                      <a:pt x="798" y="1931"/>
                    </a:lnTo>
                    <a:lnTo>
                      <a:pt x="712" y="1910"/>
                    </a:lnTo>
                    <a:lnTo>
                      <a:pt x="628" y="1882"/>
                    </a:lnTo>
                    <a:lnTo>
                      <a:pt x="548" y="1846"/>
                    </a:lnTo>
                    <a:lnTo>
                      <a:pt x="471" y="1804"/>
                    </a:lnTo>
                    <a:lnTo>
                      <a:pt x="398" y="1753"/>
                    </a:lnTo>
                    <a:lnTo>
                      <a:pt x="329" y="1698"/>
                    </a:lnTo>
                    <a:lnTo>
                      <a:pt x="265" y="1636"/>
                    </a:lnTo>
                    <a:lnTo>
                      <a:pt x="208" y="1569"/>
                    </a:lnTo>
                    <a:lnTo>
                      <a:pt x="156" y="1497"/>
                    </a:lnTo>
                    <a:lnTo>
                      <a:pt x="110" y="1418"/>
                    </a:lnTo>
                    <a:lnTo>
                      <a:pt x="72" y="1337"/>
                    </a:lnTo>
                    <a:lnTo>
                      <a:pt x="41" y="1252"/>
                    </a:lnTo>
                    <a:lnTo>
                      <a:pt x="20" y="1162"/>
                    </a:lnTo>
                    <a:lnTo>
                      <a:pt x="5" y="1069"/>
                    </a:lnTo>
                    <a:lnTo>
                      <a:pt x="0" y="974"/>
                    </a:lnTo>
                    <a:lnTo>
                      <a:pt x="5" y="875"/>
                    </a:lnTo>
                    <a:lnTo>
                      <a:pt x="20" y="777"/>
                    </a:lnTo>
                    <a:lnTo>
                      <a:pt x="45" y="684"/>
                    </a:lnTo>
                    <a:lnTo>
                      <a:pt x="77" y="594"/>
                    </a:lnTo>
                    <a:lnTo>
                      <a:pt x="118" y="509"/>
                    </a:lnTo>
                    <a:lnTo>
                      <a:pt x="167" y="429"/>
                    </a:lnTo>
                    <a:lnTo>
                      <a:pt x="224" y="354"/>
                    </a:lnTo>
                    <a:lnTo>
                      <a:pt x="287" y="285"/>
                    </a:lnTo>
                    <a:lnTo>
                      <a:pt x="355" y="222"/>
                    </a:lnTo>
                    <a:lnTo>
                      <a:pt x="430" y="166"/>
                    </a:lnTo>
                    <a:lnTo>
                      <a:pt x="512" y="117"/>
                    </a:lnTo>
                    <a:lnTo>
                      <a:pt x="597" y="76"/>
                    </a:lnTo>
                    <a:lnTo>
                      <a:pt x="687" y="44"/>
                    </a:lnTo>
                    <a:lnTo>
                      <a:pt x="780" y="19"/>
                    </a:lnTo>
                    <a:lnTo>
                      <a:pt x="877" y="5"/>
                    </a:lnTo>
                    <a:lnTo>
                      <a:pt x="9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EFCE4F7-F8F2-4860-B978-A3EBB9242CBC}"/>
                </a:ext>
              </a:extLst>
            </p:cNvPr>
            <p:cNvSpPr txBox="1"/>
            <p:nvPr/>
          </p:nvSpPr>
          <p:spPr>
            <a:xfrm>
              <a:off x="2796882" y="2886196"/>
              <a:ext cx="390282" cy="324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just">
                <a:defRPr sz="1400" b="1"/>
              </a:lvl1pPr>
            </a:lstStyle>
            <a:p>
              <a:pPr marL="0" marR="0" lvl="0" indent="0" algn="just" defTabSz="9141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A52F973-F71D-42D1-8042-80E53E2BCF24}"/>
              </a:ext>
            </a:extLst>
          </p:cNvPr>
          <p:cNvSpPr txBox="1"/>
          <p:nvPr/>
        </p:nvSpPr>
        <p:spPr>
          <a:xfrm>
            <a:off x="9834780" y="2964235"/>
            <a:ext cx="1710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Partners /Customers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02E6EFF-7DFD-42E5-8D8A-238F9A1F4E01}"/>
              </a:ext>
            </a:extLst>
          </p:cNvPr>
          <p:cNvCxnSpPr>
            <a:cxnSpLocks/>
          </p:cNvCxnSpPr>
          <p:nvPr/>
        </p:nvCxnSpPr>
        <p:spPr>
          <a:xfrm flipH="1" flipV="1">
            <a:off x="6156278" y="2012781"/>
            <a:ext cx="3244011" cy="1585787"/>
          </a:xfrm>
          <a:prstGeom prst="straightConnector1">
            <a:avLst/>
          </a:prstGeom>
          <a:ln w="952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932C9376-AFBA-4EDB-92C5-D514D29DB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9062" y="3381131"/>
            <a:ext cx="373186" cy="5811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162A187-A253-4319-A47D-86D790A7B802}"/>
              </a:ext>
            </a:extLst>
          </p:cNvPr>
          <p:cNvSpPr txBox="1"/>
          <p:nvPr/>
        </p:nvSpPr>
        <p:spPr>
          <a:xfrm>
            <a:off x="2013557" y="111870"/>
            <a:ext cx="18113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Sanctioned Process</a:t>
            </a:r>
          </a:p>
        </p:txBody>
      </p:sp>
      <p:sp>
        <p:nvSpPr>
          <p:cNvPr id="11" name="AutoShape 2" descr="Image result for onedrive for business">
            <a:extLst>
              <a:ext uri="{FF2B5EF4-FFF2-40B4-BE49-F238E27FC236}">
                <a16:creationId xmlns:a16="http://schemas.microsoft.com/office/drawing/2014/main" id="{BA832997-37C3-4404-AC19-14389A9DD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43488" y="2667000"/>
            <a:ext cx="21050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98DB421-3F35-4085-B5EA-5197255F75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304" y="816223"/>
            <a:ext cx="1885950" cy="11525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D8787B6-E3B9-41A9-9924-F9D9CAA00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158" y="1727273"/>
            <a:ext cx="373186" cy="58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20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59F819-5971-40CA-80D3-CA8765030B3C}"/>
              </a:ext>
            </a:extLst>
          </p:cNvPr>
          <p:cNvSpPr/>
          <p:nvPr/>
        </p:nvSpPr>
        <p:spPr>
          <a:xfrm>
            <a:off x="2013557" y="1"/>
            <a:ext cx="10178443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28E63-1986-4927-B88D-294F2C5E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Bonus Round 6. Insider Threat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B34818-5ECC-4ED0-AFE4-2BDF63D3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333" y="3729665"/>
            <a:ext cx="2269630" cy="300897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4C885D4F-A7F3-4114-B771-4E40097F5879}"/>
              </a:ext>
            </a:extLst>
          </p:cNvPr>
          <p:cNvGrpSpPr/>
          <p:nvPr/>
        </p:nvGrpSpPr>
        <p:grpSpPr>
          <a:xfrm>
            <a:off x="9777735" y="4925700"/>
            <a:ext cx="749015" cy="978031"/>
            <a:chOff x="2708315" y="2609670"/>
            <a:chExt cx="552045" cy="600565"/>
          </a:xfrm>
          <a:solidFill>
            <a:srgbClr val="FF0000"/>
          </a:solidFill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B14A97C-2816-4688-A331-84B6BCBE3440}"/>
                </a:ext>
              </a:extLst>
            </p:cNvPr>
            <p:cNvGrpSpPr/>
            <p:nvPr/>
          </p:nvGrpSpPr>
          <p:grpSpPr>
            <a:xfrm>
              <a:off x="2708315" y="2609670"/>
              <a:ext cx="552045" cy="560430"/>
              <a:chOff x="2485077" y="1292226"/>
              <a:chExt cx="4208463" cy="4275137"/>
            </a:xfrm>
            <a:grpFill/>
          </p:grpSpPr>
          <p:sp>
            <p:nvSpPr>
              <p:cNvPr id="40" name="Freeform 6">
                <a:extLst>
                  <a:ext uri="{FF2B5EF4-FFF2-40B4-BE49-F238E27FC236}">
                    <a16:creationId xmlns:a16="http://schemas.microsoft.com/office/drawing/2014/main" id="{BB2CE35A-1718-47C9-9F43-1200EEA517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5077" y="2952749"/>
                <a:ext cx="4208463" cy="2327276"/>
              </a:xfrm>
              <a:custGeom>
                <a:avLst/>
                <a:gdLst>
                  <a:gd name="T0" fmla="*/ 2001 w 5303"/>
                  <a:gd name="T1" fmla="*/ 0 h 2931"/>
                  <a:gd name="T2" fmla="*/ 3300 w 5303"/>
                  <a:gd name="T3" fmla="*/ 0 h 2931"/>
                  <a:gd name="T4" fmla="*/ 4054 w 5303"/>
                  <a:gd name="T5" fmla="*/ 5 h 2931"/>
                  <a:gd name="T6" fmla="*/ 4183 w 5303"/>
                  <a:gd name="T7" fmla="*/ 34 h 2931"/>
                  <a:gd name="T8" fmla="*/ 4301 w 5303"/>
                  <a:gd name="T9" fmla="*/ 90 h 2931"/>
                  <a:gd name="T10" fmla="*/ 4402 w 5303"/>
                  <a:gd name="T11" fmla="*/ 171 h 2931"/>
                  <a:gd name="T12" fmla="*/ 4485 w 5303"/>
                  <a:gd name="T13" fmla="*/ 272 h 2931"/>
                  <a:gd name="T14" fmla="*/ 5242 w 5303"/>
                  <a:gd name="T15" fmla="*/ 1815 h 2931"/>
                  <a:gd name="T16" fmla="*/ 5290 w 5303"/>
                  <a:gd name="T17" fmla="*/ 1948 h 2931"/>
                  <a:gd name="T18" fmla="*/ 5303 w 5303"/>
                  <a:gd name="T19" fmla="*/ 2086 h 2931"/>
                  <a:gd name="T20" fmla="*/ 5283 w 5303"/>
                  <a:gd name="T21" fmla="*/ 2225 h 2931"/>
                  <a:gd name="T22" fmla="*/ 5231 w 5303"/>
                  <a:gd name="T23" fmla="*/ 2357 h 2931"/>
                  <a:gd name="T24" fmla="*/ 5149 w 5303"/>
                  <a:gd name="T25" fmla="*/ 2472 h 2931"/>
                  <a:gd name="T26" fmla="*/ 5043 w 5303"/>
                  <a:gd name="T27" fmla="*/ 2563 h 2931"/>
                  <a:gd name="T28" fmla="*/ 4917 w 5303"/>
                  <a:gd name="T29" fmla="*/ 2627 h 2931"/>
                  <a:gd name="T30" fmla="*/ 4101 w 5303"/>
                  <a:gd name="T31" fmla="*/ 1505 h 2931"/>
                  <a:gd name="T32" fmla="*/ 4085 w 5303"/>
                  <a:gd name="T33" fmla="*/ 1432 h 2931"/>
                  <a:gd name="T34" fmla="*/ 4039 w 5303"/>
                  <a:gd name="T35" fmla="*/ 1375 h 2931"/>
                  <a:gd name="T36" fmla="*/ 3972 w 5303"/>
                  <a:gd name="T37" fmla="*/ 1342 h 2931"/>
                  <a:gd name="T38" fmla="*/ 1369 w 5303"/>
                  <a:gd name="T39" fmla="*/ 1339 h 2931"/>
                  <a:gd name="T40" fmla="*/ 1295 w 5303"/>
                  <a:gd name="T41" fmla="*/ 1355 h 2931"/>
                  <a:gd name="T42" fmla="*/ 1238 w 5303"/>
                  <a:gd name="T43" fmla="*/ 1401 h 2931"/>
                  <a:gd name="T44" fmla="*/ 1205 w 5303"/>
                  <a:gd name="T45" fmla="*/ 1468 h 2931"/>
                  <a:gd name="T46" fmla="*/ 1200 w 5303"/>
                  <a:gd name="T47" fmla="*/ 2931 h 2931"/>
                  <a:gd name="T48" fmla="*/ 319 w 5303"/>
                  <a:gd name="T49" fmla="*/ 2599 h 2931"/>
                  <a:gd name="T50" fmla="*/ 203 w 5303"/>
                  <a:gd name="T51" fmla="*/ 2521 h 2931"/>
                  <a:gd name="T52" fmla="*/ 110 w 5303"/>
                  <a:gd name="T53" fmla="*/ 2416 h 2931"/>
                  <a:gd name="T54" fmla="*/ 41 w 5303"/>
                  <a:gd name="T55" fmla="*/ 2294 h 2931"/>
                  <a:gd name="T56" fmla="*/ 5 w 5303"/>
                  <a:gd name="T57" fmla="*/ 2157 h 2931"/>
                  <a:gd name="T58" fmla="*/ 2 w 5303"/>
                  <a:gd name="T59" fmla="*/ 2018 h 2931"/>
                  <a:gd name="T60" fmla="*/ 31 w 5303"/>
                  <a:gd name="T61" fmla="*/ 1881 h 2931"/>
                  <a:gd name="T62" fmla="*/ 783 w 5303"/>
                  <a:gd name="T63" fmla="*/ 331 h 2931"/>
                  <a:gd name="T64" fmla="*/ 855 w 5303"/>
                  <a:gd name="T65" fmla="*/ 219 h 2931"/>
                  <a:gd name="T66" fmla="*/ 948 w 5303"/>
                  <a:gd name="T67" fmla="*/ 127 h 2931"/>
                  <a:gd name="T68" fmla="*/ 1060 w 5303"/>
                  <a:gd name="T69" fmla="*/ 59 h 2931"/>
                  <a:gd name="T70" fmla="*/ 1182 w 5303"/>
                  <a:gd name="T71" fmla="*/ 14 h 2931"/>
                  <a:gd name="T72" fmla="*/ 1315 w 5303"/>
                  <a:gd name="T73" fmla="*/ 0 h 29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03" h="2931">
                    <a:moveTo>
                      <a:pt x="1315" y="0"/>
                    </a:moveTo>
                    <a:lnTo>
                      <a:pt x="2001" y="0"/>
                    </a:lnTo>
                    <a:lnTo>
                      <a:pt x="2651" y="749"/>
                    </a:lnTo>
                    <a:lnTo>
                      <a:pt x="3300" y="0"/>
                    </a:lnTo>
                    <a:lnTo>
                      <a:pt x="3987" y="0"/>
                    </a:lnTo>
                    <a:lnTo>
                      <a:pt x="4054" y="5"/>
                    </a:lnTo>
                    <a:lnTo>
                      <a:pt x="4119" y="14"/>
                    </a:lnTo>
                    <a:lnTo>
                      <a:pt x="4183" y="34"/>
                    </a:lnTo>
                    <a:lnTo>
                      <a:pt x="4243" y="59"/>
                    </a:lnTo>
                    <a:lnTo>
                      <a:pt x="4301" y="90"/>
                    </a:lnTo>
                    <a:lnTo>
                      <a:pt x="4353" y="127"/>
                    </a:lnTo>
                    <a:lnTo>
                      <a:pt x="4402" y="171"/>
                    </a:lnTo>
                    <a:lnTo>
                      <a:pt x="4446" y="220"/>
                    </a:lnTo>
                    <a:lnTo>
                      <a:pt x="4485" y="272"/>
                    </a:lnTo>
                    <a:lnTo>
                      <a:pt x="4518" y="331"/>
                    </a:lnTo>
                    <a:lnTo>
                      <a:pt x="5242" y="1815"/>
                    </a:lnTo>
                    <a:lnTo>
                      <a:pt x="5270" y="1881"/>
                    </a:lnTo>
                    <a:lnTo>
                      <a:pt x="5290" y="1948"/>
                    </a:lnTo>
                    <a:lnTo>
                      <a:pt x="5300" y="2018"/>
                    </a:lnTo>
                    <a:lnTo>
                      <a:pt x="5303" y="2086"/>
                    </a:lnTo>
                    <a:lnTo>
                      <a:pt x="5296" y="2157"/>
                    </a:lnTo>
                    <a:lnTo>
                      <a:pt x="5283" y="2225"/>
                    </a:lnTo>
                    <a:lnTo>
                      <a:pt x="5260" y="2294"/>
                    </a:lnTo>
                    <a:lnTo>
                      <a:pt x="5231" y="2357"/>
                    </a:lnTo>
                    <a:lnTo>
                      <a:pt x="5193" y="2416"/>
                    </a:lnTo>
                    <a:lnTo>
                      <a:pt x="5149" y="2472"/>
                    </a:lnTo>
                    <a:lnTo>
                      <a:pt x="5099" y="2521"/>
                    </a:lnTo>
                    <a:lnTo>
                      <a:pt x="5043" y="2563"/>
                    </a:lnTo>
                    <a:lnTo>
                      <a:pt x="4982" y="2599"/>
                    </a:lnTo>
                    <a:lnTo>
                      <a:pt x="4917" y="2627"/>
                    </a:lnTo>
                    <a:lnTo>
                      <a:pt x="4101" y="2931"/>
                    </a:lnTo>
                    <a:lnTo>
                      <a:pt x="4101" y="1505"/>
                    </a:lnTo>
                    <a:lnTo>
                      <a:pt x="4096" y="1468"/>
                    </a:lnTo>
                    <a:lnTo>
                      <a:pt x="4085" y="1432"/>
                    </a:lnTo>
                    <a:lnTo>
                      <a:pt x="4063" y="1401"/>
                    </a:lnTo>
                    <a:lnTo>
                      <a:pt x="4039" y="1375"/>
                    </a:lnTo>
                    <a:lnTo>
                      <a:pt x="4008" y="1355"/>
                    </a:lnTo>
                    <a:lnTo>
                      <a:pt x="3972" y="1342"/>
                    </a:lnTo>
                    <a:lnTo>
                      <a:pt x="3934" y="1339"/>
                    </a:lnTo>
                    <a:lnTo>
                      <a:pt x="1369" y="1339"/>
                    </a:lnTo>
                    <a:lnTo>
                      <a:pt x="1329" y="1342"/>
                    </a:lnTo>
                    <a:lnTo>
                      <a:pt x="1295" y="1355"/>
                    </a:lnTo>
                    <a:lnTo>
                      <a:pt x="1264" y="1375"/>
                    </a:lnTo>
                    <a:lnTo>
                      <a:pt x="1238" y="1401"/>
                    </a:lnTo>
                    <a:lnTo>
                      <a:pt x="1218" y="1432"/>
                    </a:lnTo>
                    <a:lnTo>
                      <a:pt x="1205" y="1468"/>
                    </a:lnTo>
                    <a:lnTo>
                      <a:pt x="1200" y="1505"/>
                    </a:lnTo>
                    <a:lnTo>
                      <a:pt x="1200" y="2931"/>
                    </a:lnTo>
                    <a:lnTo>
                      <a:pt x="384" y="2627"/>
                    </a:lnTo>
                    <a:lnTo>
                      <a:pt x="319" y="2599"/>
                    </a:lnTo>
                    <a:lnTo>
                      <a:pt x="258" y="2563"/>
                    </a:lnTo>
                    <a:lnTo>
                      <a:pt x="203" y="2521"/>
                    </a:lnTo>
                    <a:lnTo>
                      <a:pt x="154" y="2472"/>
                    </a:lnTo>
                    <a:lnTo>
                      <a:pt x="110" y="2416"/>
                    </a:lnTo>
                    <a:lnTo>
                      <a:pt x="72" y="2357"/>
                    </a:lnTo>
                    <a:lnTo>
                      <a:pt x="41" y="2294"/>
                    </a:lnTo>
                    <a:lnTo>
                      <a:pt x="20" y="2225"/>
                    </a:lnTo>
                    <a:lnTo>
                      <a:pt x="5" y="2157"/>
                    </a:lnTo>
                    <a:lnTo>
                      <a:pt x="0" y="2086"/>
                    </a:lnTo>
                    <a:lnTo>
                      <a:pt x="2" y="2018"/>
                    </a:lnTo>
                    <a:lnTo>
                      <a:pt x="13" y="1948"/>
                    </a:lnTo>
                    <a:lnTo>
                      <a:pt x="31" y="1881"/>
                    </a:lnTo>
                    <a:lnTo>
                      <a:pt x="59" y="1815"/>
                    </a:lnTo>
                    <a:lnTo>
                      <a:pt x="783" y="331"/>
                    </a:lnTo>
                    <a:lnTo>
                      <a:pt x="816" y="272"/>
                    </a:lnTo>
                    <a:lnTo>
                      <a:pt x="855" y="219"/>
                    </a:lnTo>
                    <a:lnTo>
                      <a:pt x="899" y="171"/>
                    </a:lnTo>
                    <a:lnTo>
                      <a:pt x="948" y="127"/>
                    </a:lnTo>
                    <a:lnTo>
                      <a:pt x="1002" y="90"/>
                    </a:lnTo>
                    <a:lnTo>
                      <a:pt x="1060" y="59"/>
                    </a:lnTo>
                    <a:lnTo>
                      <a:pt x="1120" y="34"/>
                    </a:lnTo>
                    <a:lnTo>
                      <a:pt x="1182" y="14"/>
                    </a:lnTo>
                    <a:lnTo>
                      <a:pt x="1248" y="5"/>
                    </a:lnTo>
                    <a:lnTo>
                      <a:pt x="13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Freeform 7">
                <a:extLst>
                  <a:ext uri="{FF2B5EF4-FFF2-40B4-BE49-F238E27FC236}">
                    <a16:creationId xmlns:a16="http://schemas.microsoft.com/office/drawing/2014/main" id="{20B55575-3CCD-4390-AF94-3A0FD6AD0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2813" y="5284788"/>
                <a:ext cx="2227263" cy="282575"/>
              </a:xfrm>
              <a:custGeom>
                <a:avLst/>
                <a:gdLst>
                  <a:gd name="T0" fmla="*/ 178 w 2806"/>
                  <a:gd name="T1" fmla="*/ 0 h 356"/>
                  <a:gd name="T2" fmla="*/ 2627 w 2806"/>
                  <a:gd name="T3" fmla="*/ 0 h 356"/>
                  <a:gd name="T4" fmla="*/ 2668 w 2806"/>
                  <a:gd name="T5" fmla="*/ 5 h 356"/>
                  <a:gd name="T6" fmla="*/ 2706 w 2806"/>
                  <a:gd name="T7" fmla="*/ 18 h 356"/>
                  <a:gd name="T8" fmla="*/ 2739 w 2806"/>
                  <a:gd name="T9" fmla="*/ 39 h 356"/>
                  <a:gd name="T10" fmla="*/ 2766 w 2806"/>
                  <a:gd name="T11" fmla="*/ 67 h 356"/>
                  <a:gd name="T12" fmla="*/ 2788 w 2806"/>
                  <a:gd name="T13" fmla="*/ 100 h 356"/>
                  <a:gd name="T14" fmla="*/ 2801 w 2806"/>
                  <a:gd name="T15" fmla="*/ 137 h 356"/>
                  <a:gd name="T16" fmla="*/ 2806 w 2806"/>
                  <a:gd name="T17" fmla="*/ 178 h 356"/>
                  <a:gd name="T18" fmla="*/ 2801 w 2806"/>
                  <a:gd name="T19" fmla="*/ 219 h 356"/>
                  <a:gd name="T20" fmla="*/ 2788 w 2806"/>
                  <a:gd name="T21" fmla="*/ 256 h 356"/>
                  <a:gd name="T22" fmla="*/ 2766 w 2806"/>
                  <a:gd name="T23" fmla="*/ 289 h 356"/>
                  <a:gd name="T24" fmla="*/ 2739 w 2806"/>
                  <a:gd name="T25" fmla="*/ 317 h 356"/>
                  <a:gd name="T26" fmla="*/ 2706 w 2806"/>
                  <a:gd name="T27" fmla="*/ 338 h 356"/>
                  <a:gd name="T28" fmla="*/ 2668 w 2806"/>
                  <a:gd name="T29" fmla="*/ 351 h 356"/>
                  <a:gd name="T30" fmla="*/ 2627 w 2806"/>
                  <a:gd name="T31" fmla="*/ 356 h 356"/>
                  <a:gd name="T32" fmla="*/ 178 w 2806"/>
                  <a:gd name="T33" fmla="*/ 356 h 356"/>
                  <a:gd name="T34" fmla="*/ 137 w 2806"/>
                  <a:gd name="T35" fmla="*/ 351 h 356"/>
                  <a:gd name="T36" fmla="*/ 99 w 2806"/>
                  <a:gd name="T37" fmla="*/ 338 h 356"/>
                  <a:gd name="T38" fmla="*/ 67 w 2806"/>
                  <a:gd name="T39" fmla="*/ 317 h 356"/>
                  <a:gd name="T40" fmla="*/ 39 w 2806"/>
                  <a:gd name="T41" fmla="*/ 289 h 356"/>
                  <a:gd name="T42" fmla="*/ 18 w 2806"/>
                  <a:gd name="T43" fmla="*/ 256 h 356"/>
                  <a:gd name="T44" fmla="*/ 5 w 2806"/>
                  <a:gd name="T45" fmla="*/ 219 h 356"/>
                  <a:gd name="T46" fmla="*/ 0 w 2806"/>
                  <a:gd name="T47" fmla="*/ 178 h 356"/>
                  <a:gd name="T48" fmla="*/ 5 w 2806"/>
                  <a:gd name="T49" fmla="*/ 137 h 356"/>
                  <a:gd name="T50" fmla="*/ 18 w 2806"/>
                  <a:gd name="T51" fmla="*/ 100 h 356"/>
                  <a:gd name="T52" fmla="*/ 39 w 2806"/>
                  <a:gd name="T53" fmla="*/ 67 h 356"/>
                  <a:gd name="T54" fmla="*/ 67 w 2806"/>
                  <a:gd name="T55" fmla="*/ 39 h 356"/>
                  <a:gd name="T56" fmla="*/ 99 w 2806"/>
                  <a:gd name="T57" fmla="*/ 18 h 356"/>
                  <a:gd name="T58" fmla="*/ 137 w 2806"/>
                  <a:gd name="T59" fmla="*/ 5 h 356"/>
                  <a:gd name="T60" fmla="*/ 178 w 2806"/>
                  <a:gd name="T61" fmla="*/ 0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06" h="356">
                    <a:moveTo>
                      <a:pt x="178" y="0"/>
                    </a:moveTo>
                    <a:lnTo>
                      <a:pt x="2627" y="0"/>
                    </a:lnTo>
                    <a:lnTo>
                      <a:pt x="2668" y="5"/>
                    </a:lnTo>
                    <a:lnTo>
                      <a:pt x="2706" y="18"/>
                    </a:lnTo>
                    <a:lnTo>
                      <a:pt x="2739" y="39"/>
                    </a:lnTo>
                    <a:lnTo>
                      <a:pt x="2766" y="67"/>
                    </a:lnTo>
                    <a:lnTo>
                      <a:pt x="2788" y="100"/>
                    </a:lnTo>
                    <a:lnTo>
                      <a:pt x="2801" y="137"/>
                    </a:lnTo>
                    <a:lnTo>
                      <a:pt x="2806" y="178"/>
                    </a:lnTo>
                    <a:lnTo>
                      <a:pt x="2801" y="219"/>
                    </a:lnTo>
                    <a:lnTo>
                      <a:pt x="2788" y="256"/>
                    </a:lnTo>
                    <a:lnTo>
                      <a:pt x="2766" y="289"/>
                    </a:lnTo>
                    <a:lnTo>
                      <a:pt x="2739" y="317"/>
                    </a:lnTo>
                    <a:lnTo>
                      <a:pt x="2706" y="338"/>
                    </a:lnTo>
                    <a:lnTo>
                      <a:pt x="2668" y="351"/>
                    </a:lnTo>
                    <a:lnTo>
                      <a:pt x="2627" y="356"/>
                    </a:lnTo>
                    <a:lnTo>
                      <a:pt x="178" y="356"/>
                    </a:lnTo>
                    <a:lnTo>
                      <a:pt x="137" y="351"/>
                    </a:lnTo>
                    <a:lnTo>
                      <a:pt x="99" y="338"/>
                    </a:lnTo>
                    <a:lnTo>
                      <a:pt x="67" y="317"/>
                    </a:lnTo>
                    <a:lnTo>
                      <a:pt x="39" y="289"/>
                    </a:lnTo>
                    <a:lnTo>
                      <a:pt x="18" y="256"/>
                    </a:lnTo>
                    <a:lnTo>
                      <a:pt x="5" y="219"/>
                    </a:lnTo>
                    <a:lnTo>
                      <a:pt x="0" y="178"/>
                    </a:lnTo>
                    <a:lnTo>
                      <a:pt x="5" y="137"/>
                    </a:lnTo>
                    <a:lnTo>
                      <a:pt x="18" y="100"/>
                    </a:lnTo>
                    <a:lnTo>
                      <a:pt x="39" y="67"/>
                    </a:lnTo>
                    <a:lnTo>
                      <a:pt x="67" y="39"/>
                    </a:lnTo>
                    <a:lnTo>
                      <a:pt x="99" y="18"/>
                    </a:lnTo>
                    <a:lnTo>
                      <a:pt x="137" y="5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88D7FF15-8215-4043-B45D-B53C768C8D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817" y="1292226"/>
                <a:ext cx="1549402" cy="1547814"/>
              </a:xfrm>
              <a:custGeom>
                <a:avLst/>
                <a:gdLst>
                  <a:gd name="T0" fmla="*/ 1076 w 1953"/>
                  <a:gd name="T1" fmla="*/ 5 h 1949"/>
                  <a:gd name="T2" fmla="*/ 1268 w 1953"/>
                  <a:gd name="T3" fmla="*/ 44 h 1949"/>
                  <a:gd name="T4" fmla="*/ 1443 w 1953"/>
                  <a:gd name="T5" fmla="*/ 117 h 1949"/>
                  <a:gd name="T6" fmla="*/ 1598 w 1953"/>
                  <a:gd name="T7" fmla="*/ 222 h 1949"/>
                  <a:gd name="T8" fmla="*/ 1730 w 1953"/>
                  <a:gd name="T9" fmla="*/ 354 h 1949"/>
                  <a:gd name="T10" fmla="*/ 1835 w 1953"/>
                  <a:gd name="T11" fmla="*/ 509 h 1949"/>
                  <a:gd name="T12" fmla="*/ 1909 w 1953"/>
                  <a:gd name="T13" fmla="*/ 684 h 1949"/>
                  <a:gd name="T14" fmla="*/ 1948 w 1953"/>
                  <a:gd name="T15" fmla="*/ 875 h 1949"/>
                  <a:gd name="T16" fmla="*/ 1948 w 1953"/>
                  <a:gd name="T17" fmla="*/ 1069 h 1949"/>
                  <a:gd name="T18" fmla="*/ 1912 w 1953"/>
                  <a:gd name="T19" fmla="*/ 1252 h 1949"/>
                  <a:gd name="T20" fmla="*/ 1843 w 1953"/>
                  <a:gd name="T21" fmla="*/ 1418 h 1949"/>
                  <a:gd name="T22" fmla="*/ 1747 w 1953"/>
                  <a:gd name="T23" fmla="*/ 1569 h 1949"/>
                  <a:gd name="T24" fmla="*/ 1624 w 1953"/>
                  <a:gd name="T25" fmla="*/ 1698 h 1949"/>
                  <a:gd name="T26" fmla="*/ 1484 w 1953"/>
                  <a:gd name="T27" fmla="*/ 1804 h 1949"/>
                  <a:gd name="T28" fmla="*/ 1325 w 1953"/>
                  <a:gd name="T29" fmla="*/ 1882 h 1949"/>
                  <a:gd name="T30" fmla="*/ 1155 w 1953"/>
                  <a:gd name="T31" fmla="*/ 1931 h 1949"/>
                  <a:gd name="T32" fmla="*/ 977 w 1953"/>
                  <a:gd name="T33" fmla="*/ 1949 h 1949"/>
                  <a:gd name="T34" fmla="*/ 798 w 1953"/>
                  <a:gd name="T35" fmla="*/ 1931 h 1949"/>
                  <a:gd name="T36" fmla="*/ 628 w 1953"/>
                  <a:gd name="T37" fmla="*/ 1882 h 1949"/>
                  <a:gd name="T38" fmla="*/ 471 w 1953"/>
                  <a:gd name="T39" fmla="*/ 1804 h 1949"/>
                  <a:gd name="T40" fmla="*/ 329 w 1953"/>
                  <a:gd name="T41" fmla="*/ 1698 h 1949"/>
                  <a:gd name="T42" fmla="*/ 208 w 1953"/>
                  <a:gd name="T43" fmla="*/ 1569 h 1949"/>
                  <a:gd name="T44" fmla="*/ 110 w 1953"/>
                  <a:gd name="T45" fmla="*/ 1418 h 1949"/>
                  <a:gd name="T46" fmla="*/ 41 w 1953"/>
                  <a:gd name="T47" fmla="*/ 1252 h 1949"/>
                  <a:gd name="T48" fmla="*/ 5 w 1953"/>
                  <a:gd name="T49" fmla="*/ 1069 h 1949"/>
                  <a:gd name="T50" fmla="*/ 5 w 1953"/>
                  <a:gd name="T51" fmla="*/ 875 h 1949"/>
                  <a:gd name="T52" fmla="*/ 45 w 1953"/>
                  <a:gd name="T53" fmla="*/ 684 h 1949"/>
                  <a:gd name="T54" fmla="*/ 118 w 1953"/>
                  <a:gd name="T55" fmla="*/ 509 h 1949"/>
                  <a:gd name="T56" fmla="*/ 224 w 1953"/>
                  <a:gd name="T57" fmla="*/ 354 h 1949"/>
                  <a:gd name="T58" fmla="*/ 355 w 1953"/>
                  <a:gd name="T59" fmla="*/ 222 h 1949"/>
                  <a:gd name="T60" fmla="*/ 512 w 1953"/>
                  <a:gd name="T61" fmla="*/ 117 h 1949"/>
                  <a:gd name="T62" fmla="*/ 687 w 1953"/>
                  <a:gd name="T63" fmla="*/ 44 h 1949"/>
                  <a:gd name="T64" fmla="*/ 877 w 1953"/>
                  <a:gd name="T65" fmla="*/ 5 h 1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53" h="1949">
                    <a:moveTo>
                      <a:pt x="977" y="0"/>
                    </a:moveTo>
                    <a:lnTo>
                      <a:pt x="1076" y="5"/>
                    </a:lnTo>
                    <a:lnTo>
                      <a:pt x="1173" y="19"/>
                    </a:lnTo>
                    <a:lnTo>
                      <a:pt x="1268" y="44"/>
                    </a:lnTo>
                    <a:lnTo>
                      <a:pt x="1358" y="76"/>
                    </a:lnTo>
                    <a:lnTo>
                      <a:pt x="1443" y="117"/>
                    </a:lnTo>
                    <a:lnTo>
                      <a:pt x="1523" y="166"/>
                    </a:lnTo>
                    <a:lnTo>
                      <a:pt x="1598" y="222"/>
                    </a:lnTo>
                    <a:lnTo>
                      <a:pt x="1667" y="285"/>
                    </a:lnTo>
                    <a:lnTo>
                      <a:pt x="1730" y="354"/>
                    </a:lnTo>
                    <a:lnTo>
                      <a:pt x="1786" y="429"/>
                    </a:lnTo>
                    <a:lnTo>
                      <a:pt x="1835" y="509"/>
                    </a:lnTo>
                    <a:lnTo>
                      <a:pt x="1876" y="594"/>
                    </a:lnTo>
                    <a:lnTo>
                      <a:pt x="1909" y="684"/>
                    </a:lnTo>
                    <a:lnTo>
                      <a:pt x="1933" y="777"/>
                    </a:lnTo>
                    <a:lnTo>
                      <a:pt x="1948" y="875"/>
                    </a:lnTo>
                    <a:lnTo>
                      <a:pt x="1953" y="974"/>
                    </a:lnTo>
                    <a:lnTo>
                      <a:pt x="1948" y="1069"/>
                    </a:lnTo>
                    <a:lnTo>
                      <a:pt x="1935" y="1162"/>
                    </a:lnTo>
                    <a:lnTo>
                      <a:pt x="1912" y="1252"/>
                    </a:lnTo>
                    <a:lnTo>
                      <a:pt x="1881" y="1337"/>
                    </a:lnTo>
                    <a:lnTo>
                      <a:pt x="1843" y="1418"/>
                    </a:lnTo>
                    <a:lnTo>
                      <a:pt x="1798" y="1497"/>
                    </a:lnTo>
                    <a:lnTo>
                      <a:pt x="1747" y="1569"/>
                    </a:lnTo>
                    <a:lnTo>
                      <a:pt x="1688" y="1636"/>
                    </a:lnTo>
                    <a:lnTo>
                      <a:pt x="1624" y="1698"/>
                    </a:lnTo>
                    <a:lnTo>
                      <a:pt x="1555" y="1753"/>
                    </a:lnTo>
                    <a:lnTo>
                      <a:pt x="1484" y="1804"/>
                    </a:lnTo>
                    <a:lnTo>
                      <a:pt x="1407" y="1846"/>
                    </a:lnTo>
                    <a:lnTo>
                      <a:pt x="1325" y="1882"/>
                    </a:lnTo>
                    <a:lnTo>
                      <a:pt x="1242" y="1910"/>
                    </a:lnTo>
                    <a:lnTo>
                      <a:pt x="1155" y="1931"/>
                    </a:lnTo>
                    <a:lnTo>
                      <a:pt x="1067" y="1944"/>
                    </a:lnTo>
                    <a:lnTo>
                      <a:pt x="977" y="1949"/>
                    </a:lnTo>
                    <a:lnTo>
                      <a:pt x="887" y="1944"/>
                    </a:lnTo>
                    <a:lnTo>
                      <a:pt x="798" y="1931"/>
                    </a:lnTo>
                    <a:lnTo>
                      <a:pt x="712" y="1910"/>
                    </a:lnTo>
                    <a:lnTo>
                      <a:pt x="628" y="1882"/>
                    </a:lnTo>
                    <a:lnTo>
                      <a:pt x="548" y="1846"/>
                    </a:lnTo>
                    <a:lnTo>
                      <a:pt x="471" y="1804"/>
                    </a:lnTo>
                    <a:lnTo>
                      <a:pt x="398" y="1753"/>
                    </a:lnTo>
                    <a:lnTo>
                      <a:pt x="329" y="1698"/>
                    </a:lnTo>
                    <a:lnTo>
                      <a:pt x="265" y="1636"/>
                    </a:lnTo>
                    <a:lnTo>
                      <a:pt x="208" y="1569"/>
                    </a:lnTo>
                    <a:lnTo>
                      <a:pt x="156" y="1497"/>
                    </a:lnTo>
                    <a:lnTo>
                      <a:pt x="110" y="1418"/>
                    </a:lnTo>
                    <a:lnTo>
                      <a:pt x="72" y="1337"/>
                    </a:lnTo>
                    <a:lnTo>
                      <a:pt x="41" y="1252"/>
                    </a:lnTo>
                    <a:lnTo>
                      <a:pt x="20" y="1162"/>
                    </a:lnTo>
                    <a:lnTo>
                      <a:pt x="5" y="1069"/>
                    </a:lnTo>
                    <a:lnTo>
                      <a:pt x="0" y="974"/>
                    </a:lnTo>
                    <a:lnTo>
                      <a:pt x="5" y="875"/>
                    </a:lnTo>
                    <a:lnTo>
                      <a:pt x="20" y="777"/>
                    </a:lnTo>
                    <a:lnTo>
                      <a:pt x="45" y="684"/>
                    </a:lnTo>
                    <a:lnTo>
                      <a:pt x="77" y="594"/>
                    </a:lnTo>
                    <a:lnTo>
                      <a:pt x="118" y="509"/>
                    </a:lnTo>
                    <a:lnTo>
                      <a:pt x="167" y="429"/>
                    </a:lnTo>
                    <a:lnTo>
                      <a:pt x="224" y="354"/>
                    </a:lnTo>
                    <a:lnTo>
                      <a:pt x="287" y="285"/>
                    </a:lnTo>
                    <a:lnTo>
                      <a:pt x="355" y="222"/>
                    </a:lnTo>
                    <a:lnTo>
                      <a:pt x="430" y="166"/>
                    </a:lnTo>
                    <a:lnTo>
                      <a:pt x="512" y="117"/>
                    </a:lnTo>
                    <a:lnTo>
                      <a:pt x="597" y="76"/>
                    </a:lnTo>
                    <a:lnTo>
                      <a:pt x="687" y="44"/>
                    </a:lnTo>
                    <a:lnTo>
                      <a:pt x="780" y="19"/>
                    </a:lnTo>
                    <a:lnTo>
                      <a:pt x="877" y="5"/>
                    </a:lnTo>
                    <a:lnTo>
                      <a:pt x="9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C7D7CB1-54F3-43FA-B988-E374447FE793}"/>
                </a:ext>
              </a:extLst>
            </p:cNvPr>
            <p:cNvSpPr txBox="1"/>
            <p:nvPr/>
          </p:nvSpPr>
          <p:spPr>
            <a:xfrm>
              <a:off x="2796882" y="2886196"/>
              <a:ext cx="390282" cy="3240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just">
                <a:defRPr sz="1400" b="1"/>
              </a:lvl1pPr>
            </a:lstStyle>
            <a:p>
              <a:pPr marL="0" marR="0" lvl="0" indent="0" algn="just" defTabSz="9141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BE81FED6-853D-4A48-8E6A-2121DA78E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3172" y="5549811"/>
            <a:ext cx="373186" cy="5811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B6DBAD-9E04-474B-A67C-8C2B6CA4A24F}"/>
              </a:ext>
            </a:extLst>
          </p:cNvPr>
          <p:cNvSpPr txBox="1"/>
          <p:nvPr/>
        </p:nvSpPr>
        <p:spPr>
          <a:xfrm>
            <a:off x="10568912" y="5234150"/>
            <a:ext cx="1710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X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5408E6-22AE-4E38-BCE0-2BC80A73D4C1}"/>
              </a:ext>
            </a:extLst>
          </p:cNvPr>
          <p:cNvCxnSpPr>
            <a:cxnSpLocks/>
          </p:cNvCxnSpPr>
          <p:nvPr/>
        </p:nvCxnSpPr>
        <p:spPr>
          <a:xfrm>
            <a:off x="5664820" y="5743127"/>
            <a:ext cx="3978406" cy="0"/>
          </a:xfrm>
          <a:prstGeom prst="straightConnector1">
            <a:avLst/>
          </a:prstGeom>
          <a:ln w="952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7DF4C6-E70E-4D91-A96D-1659CEEC7E5D}"/>
              </a:ext>
            </a:extLst>
          </p:cNvPr>
          <p:cNvCxnSpPr>
            <a:cxnSpLocks/>
          </p:cNvCxnSpPr>
          <p:nvPr/>
        </p:nvCxnSpPr>
        <p:spPr>
          <a:xfrm>
            <a:off x="5917566" y="2198962"/>
            <a:ext cx="3829402" cy="3278113"/>
          </a:xfrm>
          <a:prstGeom prst="straightConnector1">
            <a:avLst/>
          </a:prstGeom>
          <a:ln w="952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68F66A-B3B3-4D0D-835E-AB65377E5748}"/>
              </a:ext>
            </a:extLst>
          </p:cNvPr>
          <p:cNvCxnSpPr>
            <a:cxnSpLocks/>
          </p:cNvCxnSpPr>
          <p:nvPr/>
        </p:nvCxnSpPr>
        <p:spPr>
          <a:xfrm flipV="1">
            <a:off x="5664820" y="2399576"/>
            <a:ext cx="24547" cy="2596171"/>
          </a:xfrm>
          <a:prstGeom prst="straightConnector1">
            <a:avLst/>
          </a:prstGeom>
          <a:ln w="952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56BA0A35-CDFF-4B18-864C-6C31CFFAE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234" y="5070824"/>
            <a:ext cx="373186" cy="581137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0AB836B-77DA-4C52-878D-B1BC73B76A72}"/>
              </a:ext>
            </a:extLst>
          </p:cNvPr>
          <p:cNvGrpSpPr/>
          <p:nvPr/>
        </p:nvGrpSpPr>
        <p:grpSpPr>
          <a:xfrm>
            <a:off x="9416530" y="3143352"/>
            <a:ext cx="430230" cy="513380"/>
            <a:chOff x="2708315" y="2609670"/>
            <a:chExt cx="552045" cy="60056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2694E1A-F68C-4C71-899A-0C2CC73E501F}"/>
                </a:ext>
              </a:extLst>
            </p:cNvPr>
            <p:cNvGrpSpPr/>
            <p:nvPr/>
          </p:nvGrpSpPr>
          <p:grpSpPr>
            <a:xfrm>
              <a:off x="2708315" y="2609670"/>
              <a:ext cx="552045" cy="560430"/>
              <a:chOff x="2485077" y="1292226"/>
              <a:chExt cx="4208463" cy="427513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6A44EAE4-D478-4F5E-9C59-BD44E2AAF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5077" y="2952749"/>
                <a:ext cx="4208463" cy="2327276"/>
              </a:xfrm>
              <a:custGeom>
                <a:avLst/>
                <a:gdLst>
                  <a:gd name="T0" fmla="*/ 2001 w 5303"/>
                  <a:gd name="T1" fmla="*/ 0 h 2931"/>
                  <a:gd name="T2" fmla="*/ 3300 w 5303"/>
                  <a:gd name="T3" fmla="*/ 0 h 2931"/>
                  <a:gd name="T4" fmla="*/ 4054 w 5303"/>
                  <a:gd name="T5" fmla="*/ 5 h 2931"/>
                  <a:gd name="T6" fmla="*/ 4183 w 5303"/>
                  <a:gd name="T7" fmla="*/ 34 h 2931"/>
                  <a:gd name="T8" fmla="*/ 4301 w 5303"/>
                  <a:gd name="T9" fmla="*/ 90 h 2931"/>
                  <a:gd name="T10" fmla="*/ 4402 w 5303"/>
                  <a:gd name="T11" fmla="*/ 171 h 2931"/>
                  <a:gd name="T12" fmla="*/ 4485 w 5303"/>
                  <a:gd name="T13" fmla="*/ 272 h 2931"/>
                  <a:gd name="T14" fmla="*/ 5242 w 5303"/>
                  <a:gd name="T15" fmla="*/ 1815 h 2931"/>
                  <a:gd name="T16" fmla="*/ 5290 w 5303"/>
                  <a:gd name="T17" fmla="*/ 1948 h 2931"/>
                  <a:gd name="T18" fmla="*/ 5303 w 5303"/>
                  <a:gd name="T19" fmla="*/ 2086 h 2931"/>
                  <a:gd name="T20" fmla="*/ 5283 w 5303"/>
                  <a:gd name="T21" fmla="*/ 2225 h 2931"/>
                  <a:gd name="T22" fmla="*/ 5231 w 5303"/>
                  <a:gd name="T23" fmla="*/ 2357 h 2931"/>
                  <a:gd name="T24" fmla="*/ 5149 w 5303"/>
                  <a:gd name="T25" fmla="*/ 2472 h 2931"/>
                  <a:gd name="T26" fmla="*/ 5043 w 5303"/>
                  <a:gd name="T27" fmla="*/ 2563 h 2931"/>
                  <a:gd name="T28" fmla="*/ 4917 w 5303"/>
                  <a:gd name="T29" fmla="*/ 2627 h 2931"/>
                  <a:gd name="T30" fmla="*/ 4101 w 5303"/>
                  <a:gd name="T31" fmla="*/ 1505 h 2931"/>
                  <a:gd name="T32" fmla="*/ 4085 w 5303"/>
                  <a:gd name="T33" fmla="*/ 1432 h 2931"/>
                  <a:gd name="T34" fmla="*/ 4039 w 5303"/>
                  <a:gd name="T35" fmla="*/ 1375 h 2931"/>
                  <a:gd name="T36" fmla="*/ 3972 w 5303"/>
                  <a:gd name="T37" fmla="*/ 1342 h 2931"/>
                  <a:gd name="T38" fmla="*/ 1369 w 5303"/>
                  <a:gd name="T39" fmla="*/ 1339 h 2931"/>
                  <a:gd name="T40" fmla="*/ 1295 w 5303"/>
                  <a:gd name="T41" fmla="*/ 1355 h 2931"/>
                  <a:gd name="T42" fmla="*/ 1238 w 5303"/>
                  <a:gd name="T43" fmla="*/ 1401 h 2931"/>
                  <a:gd name="T44" fmla="*/ 1205 w 5303"/>
                  <a:gd name="T45" fmla="*/ 1468 h 2931"/>
                  <a:gd name="T46" fmla="*/ 1200 w 5303"/>
                  <a:gd name="T47" fmla="*/ 2931 h 2931"/>
                  <a:gd name="T48" fmla="*/ 319 w 5303"/>
                  <a:gd name="T49" fmla="*/ 2599 h 2931"/>
                  <a:gd name="T50" fmla="*/ 203 w 5303"/>
                  <a:gd name="T51" fmla="*/ 2521 h 2931"/>
                  <a:gd name="T52" fmla="*/ 110 w 5303"/>
                  <a:gd name="T53" fmla="*/ 2416 h 2931"/>
                  <a:gd name="T54" fmla="*/ 41 w 5303"/>
                  <a:gd name="T55" fmla="*/ 2294 h 2931"/>
                  <a:gd name="T56" fmla="*/ 5 w 5303"/>
                  <a:gd name="T57" fmla="*/ 2157 h 2931"/>
                  <a:gd name="T58" fmla="*/ 2 w 5303"/>
                  <a:gd name="T59" fmla="*/ 2018 h 2931"/>
                  <a:gd name="T60" fmla="*/ 31 w 5303"/>
                  <a:gd name="T61" fmla="*/ 1881 h 2931"/>
                  <a:gd name="T62" fmla="*/ 783 w 5303"/>
                  <a:gd name="T63" fmla="*/ 331 h 2931"/>
                  <a:gd name="T64" fmla="*/ 855 w 5303"/>
                  <a:gd name="T65" fmla="*/ 219 h 2931"/>
                  <a:gd name="T66" fmla="*/ 948 w 5303"/>
                  <a:gd name="T67" fmla="*/ 127 h 2931"/>
                  <a:gd name="T68" fmla="*/ 1060 w 5303"/>
                  <a:gd name="T69" fmla="*/ 59 h 2931"/>
                  <a:gd name="T70" fmla="*/ 1182 w 5303"/>
                  <a:gd name="T71" fmla="*/ 14 h 2931"/>
                  <a:gd name="T72" fmla="*/ 1315 w 5303"/>
                  <a:gd name="T73" fmla="*/ 0 h 29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03" h="2931">
                    <a:moveTo>
                      <a:pt x="1315" y="0"/>
                    </a:moveTo>
                    <a:lnTo>
                      <a:pt x="2001" y="0"/>
                    </a:lnTo>
                    <a:lnTo>
                      <a:pt x="2651" y="749"/>
                    </a:lnTo>
                    <a:lnTo>
                      <a:pt x="3300" y="0"/>
                    </a:lnTo>
                    <a:lnTo>
                      <a:pt x="3987" y="0"/>
                    </a:lnTo>
                    <a:lnTo>
                      <a:pt x="4054" y="5"/>
                    </a:lnTo>
                    <a:lnTo>
                      <a:pt x="4119" y="14"/>
                    </a:lnTo>
                    <a:lnTo>
                      <a:pt x="4183" y="34"/>
                    </a:lnTo>
                    <a:lnTo>
                      <a:pt x="4243" y="59"/>
                    </a:lnTo>
                    <a:lnTo>
                      <a:pt x="4301" y="90"/>
                    </a:lnTo>
                    <a:lnTo>
                      <a:pt x="4353" y="127"/>
                    </a:lnTo>
                    <a:lnTo>
                      <a:pt x="4402" y="171"/>
                    </a:lnTo>
                    <a:lnTo>
                      <a:pt x="4446" y="220"/>
                    </a:lnTo>
                    <a:lnTo>
                      <a:pt x="4485" y="272"/>
                    </a:lnTo>
                    <a:lnTo>
                      <a:pt x="4518" y="331"/>
                    </a:lnTo>
                    <a:lnTo>
                      <a:pt x="5242" y="1815"/>
                    </a:lnTo>
                    <a:lnTo>
                      <a:pt x="5270" y="1881"/>
                    </a:lnTo>
                    <a:lnTo>
                      <a:pt x="5290" y="1948"/>
                    </a:lnTo>
                    <a:lnTo>
                      <a:pt x="5300" y="2018"/>
                    </a:lnTo>
                    <a:lnTo>
                      <a:pt x="5303" y="2086"/>
                    </a:lnTo>
                    <a:lnTo>
                      <a:pt x="5296" y="2157"/>
                    </a:lnTo>
                    <a:lnTo>
                      <a:pt x="5283" y="2225"/>
                    </a:lnTo>
                    <a:lnTo>
                      <a:pt x="5260" y="2294"/>
                    </a:lnTo>
                    <a:lnTo>
                      <a:pt x="5231" y="2357"/>
                    </a:lnTo>
                    <a:lnTo>
                      <a:pt x="5193" y="2416"/>
                    </a:lnTo>
                    <a:lnTo>
                      <a:pt x="5149" y="2472"/>
                    </a:lnTo>
                    <a:lnTo>
                      <a:pt x="5099" y="2521"/>
                    </a:lnTo>
                    <a:lnTo>
                      <a:pt x="5043" y="2563"/>
                    </a:lnTo>
                    <a:lnTo>
                      <a:pt x="4982" y="2599"/>
                    </a:lnTo>
                    <a:lnTo>
                      <a:pt x="4917" y="2627"/>
                    </a:lnTo>
                    <a:lnTo>
                      <a:pt x="4101" y="2931"/>
                    </a:lnTo>
                    <a:lnTo>
                      <a:pt x="4101" y="1505"/>
                    </a:lnTo>
                    <a:lnTo>
                      <a:pt x="4096" y="1468"/>
                    </a:lnTo>
                    <a:lnTo>
                      <a:pt x="4085" y="1432"/>
                    </a:lnTo>
                    <a:lnTo>
                      <a:pt x="4063" y="1401"/>
                    </a:lnTo>
                    <a:lnTo>
                      <a:pt x="4039" y="1375"/>
                    </a:lnTo>
                    <a:lnTo>
                      <a:pt x="4008" y="1355"/>
                    </a:lnTo>
                    <a:lnTo>
                      <a:pt x="3972" y="1342"/>
                    </a:lnTo>
                    <a:lnTo>
                      <a:pt x="3934" y="1339"/>
                    </a:lnTo>
                    <a:lnTo>
                      <a:pt x="1369" y="1339"/>
                    </a:lnTo>
                    <a:lnTo>
                      <a:pt x="1329" y="1342"/>
                    </a:lnTo>
                    <a:lnTo>
                      <a:pt x="1295" y="1355"/>
                    </a:lnTo>
                    <a:lnTo>
                      <a:pt x="1264" y="1375"/>
                    </a:lnTo>
                    <a:lnTo>
                      <a:pt x="1238" y="1401"/>
                    </a:lnTo>
                    <a:lnTo>
                      <a:pt x="1218" y="1432"/>
                    </a:lnTo>
                    <a:lnTo>
                      <a:pt x="1205" y="1468"/>
                    </a:lnTo>
                    <a:lnTo>
                      <a:pt x="1200" y="1505"/>
                    </a:lnTo>
                    <a:lnTo>
                      <a:pt x="1200" y="2931"/>
                    </a:lnTo>
                    <a:lnTo>
                      <a:pt x="384" y="2627"/>
                    </a:lnTo>
                    <a:lnTo>
                      <a:pt x="319" y="2599"/>
                    </a:lnTo>
                    <a:lnTo>
                      <a:pt x="258" y="2563"/>
                    </a:lnTo>
                    <a:lnTo>
                      <a:pt x="203" y="2521"/>
                    </a:lnTo>
                    <a:lnTo>
                      <a:pt x="154" y="2472"/>
                    </a:lnTo>
                    <a:lnTo>
                      <a:pt x="110" y="2416"/>
                    </a:lnTo>
                    <a:lnTo>
                      <a:pt x="72" y="2357"/>
                    </a:lnTo>
                    <a:lnTo>
                      <a:pt x="41" y="2294"/>
                    </a:lnTo>
                    <a:lnTo>
                      <a:pt x="20" y="2225"/>
                    </a:lnTo>
                    <a:lnTo>
                      <a:pt x="5" y="2157"/>
                    </a:lnTo>
                    <a:lnTo>
                      <a:pt x="0" y="2086"/>
                    </a:lnTo>
                    <a:lnTo>
                      <a:pt x="2" y="2018"/>
                    </a:lnTo>
                    <a:lnTo>
                      <a:pt x="13" y="1948"/>
                    </a:lnTo>
                    <a:lnTo>
                      <a:pt x="31" y="1881"/>
                    </a:lnTo>
                    <a:lnTo>
                      <a:pt x="59" y="1815"/>
                    </a:lnTo>
                    <a:lnTo>
                      <a:pt x="783" y="331"/>
                    </a:lnTo>
                    <a:lnTo>
                      <a:pt x="816" y="272"/>
                    </a:lnTo>
                    <a:lnTo>
                      <a:pt x="855" y="219"/>
                    </a:lnTo>
                    <a:lnTo>
                      <a:pt x="899" y="171"/>
                    </a:lnTo>
                    <a:lnTo>
                      <a:pt x="948" y="127"/>
                    </a:lnTo>
                    <a:lnTo>
                      <a:pt x="1002" y="90"/>
                    </a:lnTo>
                    <a:lnTo>
                      <a:pt x="1060" y="59"/>
                    </a:lnTo>
                    <a:lnTo>
                      <a:pt x="1120" y="34"/>
                    </a:lnTo>
                    <a:lnTo>
                      <a:pt x="1182" y="14"/>
                    </a:lnTo>
                    <a:lnTo>
                      <a:pt x="1248" y="5"/>
                    </a:lnTo>
                    <a:lnTo>
                      <a:pt x="13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75076B03-A4C8-4258-ABF7-613986111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2813" y="5284788"/>
                <a:ext cx="2227263" cy="282575"/>
              </a:xfrm>
              <a:custGeom>
                <a:avLst/>
                <a:gdLst>
                  <a:gd name="T0" fmla="*/ 178 w 2806"/>
                  <a:gd name="T1" fmla="*/ 0 h 356"/>
                  <a:gd name="T2" fmla="*/ 2627 w 2806"/>
                  <a:gd name="T3" fmla="*/ 0 h 356"/>
                  <a:gd name="T4" fmla="*/ 2668 w 2806"/>
                  <a:gd name="T5" fmla="*/ 5 h 356"/>
                  <a:gd name="T6" fmla="*/ 2706 w 2806"/>
                  <a:gd name="T7" fmla="*/ 18 h 356"/>
                  <a:gd name="T8" fmla="*/ 2739 w 2806"/>
                  <a:gd name="T9" fmla="*/ 39 h 356"/>
                  <a:gd name="T10" fmla="*/ 2766 w 2806"/>
                  <a:gd name="T11" fmla="*/ 67 h 356"/>
                  <a:gd name="T12" fmla="*/ 2788 w 2806"/>
                  <a:gd name="T13" fmla="*/ 100 h 356"/>
                  <a:gd name="T14" fmla="*/ 2801 w 2806"/>
                  <a:gd name="T15" fmla="*/ 137 h 356"/>
                  <a:gd name="T16" fmla="*/ 2806 w 2806"/>
                  <a:gd name="T17" fmla="*/ 178 h 356"/>
                  <a:gd name="T18" fmla="*/ 2801 w 2806"/>
                  <a:gd name="T19" fmla="*/ 219 h 356"/>
                  <a:gd name="T20" fmla="*/ 2788 w 2806"/>
                  <a:gd name="T21" fmla="*/ 256 h 356"/>
                  <a:gd name="T22" fmla="*/ 2766 w 2806"/>
                  <a:gd name="T23" fmla="*/ 289 h 356"/>
                  <a:gd name="T24" fmla="*/ 2739 w 2806"/>
                  <a:gd name="T25" fmla="*/ 317 h 356"/>
                  <a:gd name="T26" fmla="*/ 2706 w 2806"/>
                  <a:gd name="T27" fmla="*/ 338 h 356"/>
                  <a:gd name="T28" fmla="*/ 2668 w 2806"/>
                  <a:gd name="T29" fmla="*/ 351 h 356"/>
                  <a:gd name="T30" fmla="*/ 2627 w 2806"/>
                  <a:gd name="T31" fmla="*/ 356 h 356"/>
                  <a:gd name="T32" fmla="*/ 178 w 2806"/>
                  <a:gd name="T33" fmla="*/ 356 h 356"/>
                  <a:gd name="T34" fmla="*/ 137 w 2806"/>
                  <a:gd name="T35" fmla="*/ 351 h 356"/>
                  <a:gd name="T36" fmla="*/ 99 w 2806"/>
                  <a:gd name="T37" fmla="*/ 338 h 356"/>
                  <a:gd name="T38" fmla="*/ 67 w 2806"/>
                  <a:gd name="T39" fmla="*/ 317 h 356"/>
                  <a:gd name="T40" fmla="*/ 39 w 2806"/>
                  <a:gd name="T41" fmla="*/ 289 h 356"/>
                  <a:gd name="T42" fmla="*/ 18 w 2806"/>
                  <a:gd name="T43" fmla="*/ 256 h 356"/>
                  <a:gd name="T44" fmla="*/ 5 w 2806"/>
                  <a:gd name="T45" fmla="*/ 219 h 356"/>
                  <a:gd name="T46" fmla="*/ 0 w 2806"/>
                  <a:gd name="T47" fmla="*/ 178 h 356"/>
                  <a:gd name="T48" fmla="*/ 5 w 2806"/>
                  <a:gd name="T49" fmla="*/ 137 h 356"/>
                  <a:gd name="T50" fmla="*/ 18 w 2806"/>
                  <a:gd name="T51" fmla="*/ 100 h 356"/>
                  <a:gd name="T52" fmla="*/ 39 w 2806"/>
                  <a:gd name="T53" fmla="*/ 67 h 356"/>
                  <a:gd name="T54" fmla="*/ 67 w 2806"/>
                  <a:gd name="T55" fmla="*/ 39 h 356"/>
                  <a:gd name="T56" fmla="*/ 99 w 2806"/>
                  <a:gd name="T57" fmla="*/ 18 h 356"/>
                  <a:gd name="T58" fmla="*/ 137 w 2806"/>
                  <a:gd name="T59" fmla="*/ 5 h 356"/>
                  <a:gd name="T60" fmla="*/ 178 w 2806"/>
                  <a:gd name="T61" fmla="*/ 0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06" h="356">
                    <a:moveTo>
                      <a:pt x="178" y="0"/>
                    </a:moveTo>
                    <a:lnTo>
                      <a:pt x="2627" y="0"/>
                    </a:lnTo>
                    <a:lnTo>
                      <a:pt x="2668" y="5"/>
                    </a:lnTo>
                    <a:lnTo>
                      <a:pt x="2706" y="18"/>
                    </a:lnTo>
                    <a:lnTo>
                      <a:pt x="2739" y="39"/>
                    </a:lnTo>
                    <a:lnTo>
                      <a:pt x="2766" y="67"/>
                    </a:lnTo>
                    <a:lnTo>
                      <a:pt x="2788" y="100"/>
                    </a:lnTo>
                    <a:lnTo>
                      <a:pt x="2801" y="137"/>
                    </a:lnTo>
                    <a:lnTo>
                      <a:pt x="2806" y="178"/>
                    </a:lnTo>
                    <a:lnTo>
                      <a:pt x="2801" y="219"/>
                    </a:lnTo>
                    <a:lnTo>
                      <a:pt x="2788" y="256"/>
                    </a:lnTo>
                    <a:lnTo>
                      <a:pt x="2766" y="289"/>
                    </a:lnTo>
                    <a:lnTo>
                      <a:pt x="2739" y="317"/>
                    </a:lnTo>
                    <a:lnTo>
                      <a:pt x="2706" y="338"/>
                    </a:lnTo>
                    <a:lnTo>
                      <a:pt x="2668" y="351"/>
                    </a:lnTo>
                    <a:lnTo>
                      <a:pt x="2627" y="356"/>
                    </a:lnTo>
                    <a:lnTo>
                      <a:pt x="178" y="356"/>
                    </a:lnTo>
                    <a:lnTo>
                      <a:pt x="137" y="351"/>
                    </a:lnTo>
                    <a:lnTo>
                      <a:pt x="99" y="338"/>
                    </a:lnTo>
                    <a:lnTo>
                      <a:pt x="67" y="317"/>
                    </a:lnTo>
                    <a:lnTo>
                      <a:pt x="39" y="289"/>
                    </a:lnTo>
                    <a:lnTo>
                      <a:pt x="18" y="256"/>
                    </a:lnTo>
                    <a:lnTo>
                      <a:pt x="5" y="219"/>
                    </a:lnTo>
                    <a:lnTo>
                      <a:pt x="0" y="178"/>
                    </a:lnTo>
                    <a:lnTo>
                      <a:pt x="5" y="137"/>
                    </a:lnTo>
                    <a:lnTo>
                      <a:pt x="18" y="100"/>
                    </a:lnTo>
                    <a:lnTo>
                      <a:pt x="39" y="67"/>
                    </a:lnTo>
                    <a:lnTo>
                      <a:pt x="67" y="39"/>
                    </a:lnTo>
                    <a:lnTo>
                      <a:pt x="99" y="18"/>
                    </a:lnTo>
                    <a:lnTo>
                      <a:pt x="137" y="5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E1D78CB0-9789-4BD1-B463-28B3BC925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817" y="1292226"/>
                <a:ext cx="1549402" cy="1547814"/>
              </a:xfrm>
              <a:custGeom>
                <a:avLst/>
                <a:gdLst>
                  <a:gd name="T0" fmla="*/ 1076 w 1953"/>
                  <a:gd name="T1" fmla="*/ 5 h 1949"/>
                  <a:gd name="T2" fmla="*/ 1268 w 1953"/>
                  <a:gd name="T3" fmla="*/ 44 h 1949"/>
                  <a:gd name="T4" fmla="*/ 1443 w 1953"/>
                  <a:gd name="T5" fmla="*/ 117 h 1949"/>
                  <a:gd name="T6" fmla="*/ 1598 w 1953"/>
                  <a:gd name="T7" fmla="*/ 222 h 1949"/>
                  <a:gd name="T8" fmla="*/ 1730 w 1953"/>
                  <a:gd name="T9" fmla="*/ 354 h 1949"/>
                  <a:gd name="T10" fmla="*/ 1835 w 1953"/>
                  <a:gd name="T11" fmla="*/ 509 h 1949"/>
                  <a:gd name="T12" fmla="*/ 1909 w 1953"/>
                  <a:gd name="T13" fmla="*/ 684 h 1949"/>
                  <a:gd name="T14" fmla="*/ 1948 w 1953"/>
                  <a:gd name="T15" fmla="*/ 875 h 1949"/>
                  <a:gd name="T16" fmla="*/ 1948 w 1953"/>
                  <a:gd name="T17" fmla="*/ 1069 h 1949"/>
                  <a:gd name="T18" fmla="*/ 1912 w 1953"/>
                  <a:gd name="T19" fmla="*/ 1252 h 1949"/>
                  <a:gd name="T20" fmla="*/ 1843 w 1953"/>
                  <a:gd name="T21" fmla="*/ 1418 h 1949"/>
                  <a:gd name="T22" fmla="*/ 1747 w 1953"/>
                  <a:gd name="T23" fmla="*/ 1569 h 1949"/>
                  <a:gd name="T24" fmla="*/ 1624 w 1953"/>
                  <a:gd name="T25" fmla="*/ 1698 h 1949"/>
                  <a:gd name="T26" fmla="*/ 1484 w 1953"/>
                  <a:gd name="T27" fmla="*/ 1804 h 1949"/>
                  <a:gd name="T28" fmla="*/ 1325 w 1953"/>
                  <a:gd name="T29" fmla="*/ 1882 h 1949"/>
                  <a:gd name="T30" fmla="*/ 1155 w 1953"/>
                  <a:gd name="T31" fmla="*/ 1931 h 1949"/>
                  <a:gd name="T32" fmla="*/ 977 w 1953"/>
                  <a:gd name="T33" fmla="*/ 1949 h 1949"/>
                  <a:gd name="T34" fmla="*/ 798 w 1953"/>
                  <a:gd name="T35" fmla="*/ 1931 h 1949"/>
                  <a:gd name="T36" fmla="*/ 628 w 1953"/>
                  <a:gd name="T37" fmla="*/ 1882 h 1949"/>
                  <a:gd name="T38" fmla="*/ 471 w 1953"/>
                  <a:gd name="T39" fmla="*/ 1804 h 1949"/>
                  <a:gd name="T40" fmla="*/ 329 w 1953"/>
                  <a:gd name="T41" fmla="*/ 1698 h 1949"/>
                  <a:gd name="T42" fmla="*/ 208 w 1953"/>
                  <a:gd name="T43" fmla="*/ 1569 h 1949"/>
                  <a:gd name="T44" fmla="*/ 110 w 1953"/>
                  <a:gd name="T45" fmla="*/ 1418 h 1949"/>
                  <a:gd name="T46" fmla="*/ 41 w 1953"/>
                  <a:gd name="T47" fmla="*/ 1252 h 1949"/>
                  <a:gd name="T48" fmla="*/ 5 w 1953"/>
                  <a:gd name="T49" fmla="*/ 1069 h 1949"/>
                  <a:gd name="T50" fmla="*/ 5 w 1953"/>
                  <a:gd name="T51" fmla="*/ 875 h 1949"/>
                  <a:gd name="T52" fmla="*/ 45 w 1953"/>
                  <a:gd name="T53" fmla="*/ 684 h 1949"/>
                  <a:gd name="T54" fmla="*/ 118 w 1953"/>
                  <a:gd name="T55" fmla="*/ 509 h 1949"/>
                  <a:gd name="T56" fmla="*/ 224 w 1953"/>
                  <a:gd name="T57" fmla="*/ 354 h 1949"/>
                  <a:gd name="T58" fmla="*/ 355 w 1953"/>
                  <a:gd name="T59" fmla="*/ 222 h 1949"/>
                  <a:gd name="T60" fmla="*/ 512 w 1953"/>
                  <a:gd name="T61" fmla="*/ 117 h 1949"/>
                  <a:gd name="T62" fmla="*/ 687 w 1953"/>
                  <a:gd name="T63" fmla="*/ 44 h 1949"/>
                  <a:gd name="T64" fmla="*/ 877 w 1953"/>
                  <a:gd name="T65" fmla="*/ 5 h 1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53" h="1949">
                    <a:moveTo>
                      <a:pt x="977" y="0"/>
                    </a:moveTo>
                    <a:lnTo>
                      <a:pt x="1076" y="5"/>
                    </a:lnTo>
                    <a:lnTo>
                      <a:pt x="1173" y="19"/>
                    </a:lnTo>
                    <a:lnTo>
                      <a:pt x="1268" y="44"/>
                    </a:lnTo>
                    <a:lnTo>
                      <a:pt x="1358" y="76"/>
                    </a:lnTo>
                    <a:lnTo>
                      <a:pt x="1443" y="117"/>
                    </a:lnTo>
                    <a:lnTo>
                      <a:pt x="1523" y="166"/>
                    </a:lnTo>
                    <a:lnTo>
                      <a:pt x="1598" y="222"/>
                    </a:lnTo>
                    <a:lnTo>
                      <a:pt x="1667" y="285"/>
                    </a:lnTo>
                    <a:lnTo>
                      <a:pt x="1730" y="354"/>
                    </a:lnTo>
                    <a:lnTo>
                      <a:pt x="1786" y="429"/>
                    </a:lnTo>
                    <a:lnTo>
                      <a:pt x="1835" y="509"/>
                    </a:lnTo>
                    <a:lnTo>
                      <a:pt x="1876" y="594"/>
                    </a:lnTo>
                    <a:lnTo>
                      <a:pt x="1909" y="684"/>
                    </a:lnTo>
                    <a:lnTo>
                      <a:pt x="1933" y="777"/>
                    </a:lnTo>
                    <a:lnTo>
                      <a:pt x="1948" y="875"/>
                    </a:lnTo>
                    <a:lnTo>
                      <a:pt x="1953" y="974"/>
                    </a:lnTo>
                    <a:lnTo>
                      <a:pt x="1948" y="1069"/>
                    </a:lnTo>
                    <a:lnTo>
                      <a:pt x="1935" y="1162"/>
                    </a:lnTo>
                    <a:lnTo>
                      <a:pt x="1912" y="1252"/>
                    </a:lnTo>
                    <a:lnTo>
                      <a:pt x="1881" y="1337"/>
                    </a:lnTo>
                    <a:lnTo>
                      <a:pt x="1843" y="1418"/>
                    </a:lnTo>
                    <a:lnTo>
                      <a:pt x="1798" y="1497"/>
                    </a:lnTo>
                    <a:lnTo>
                      <a:pt x="1747" y="1569"/>
                    </a:lnTo>
                    <a:lnTo>
                      <a:pt x="1688" y="1636"/>
                    </a:lnTo>
                    <a:lnTo>
                      <a:pt x="1624" y="1698"/>
                    </a:lnTo>
                    <a:lnTo>
                      <a:pt x="1555" y="1753"/>
                    </a:lnTo>
                    <a:lnTo>
                      <a:pt x="1484" y="1804"/>
                    </a:lnTo>
                    <a:lnTo>
                      <a:pt x="1407" y="1846"/>
                    </a:lnTo>
                    <a:lnTo>
                      <a:pt x="1325" y="1882"/>
                    </a:lnTo>
                    <a:lnTo>
                      <a:pt x="1242" y="1910"/>
                    </a:lnTo>
                    <a:lnTo>
                      <a:pt x="1155" y="1931"/>
                    </a:lnTo>
                    <a:lnTo>
                      <a:pt x="1067" y="1944"/>
                    </a:lnTo>
                    <a:lnTo>
                      <a:pt x="977" y="1949"/>
                    </a:lnTo>
                    <a:lnTo>
                      <a:pt x="887" y="1944"/>
                    </a:lnTo>
                    <a:lnTo>
                      <a:pt x="798" y="1931"/>
                    </a:lnTo>
                    <a:lnTo>
                      <a:pt x="712" y="1910"/>
                    </a:lnTo>
                    <a:lnTo>
                      <a:pt x="628" y="1882"/>
                    </a:lnTo>
                    <a:lnTo>
                      <a:pt x="548" y="1846"/>
                    </a:lnTo>
                    <a:lnTo>
                      <a:pt x="471" y="1804"/>
                    </a:lnTo>
                    <a:lnTo>
                      <a:pt x="398" y="1753"/>
                    </a:lnTo>
                    <a:lnTo>
                      <a:pt x="329" y="1698"/>
                    </a:lnTo>
                    <a:lnTo>
                      <a:pt x="265" y="1636"/>
                    </a:lnTo>
                    <a:lnTo>
                      <a:pt x="208" y="1569"/>
                    </a:lnTo>
                    <a:lnTo>
                      <a:pt x="156" y="1497"/>
                    </a:lnTo>
                    <a:lnTo>
                      <a:pt x="110" y="1418"/>
                    </a:lnTo>
                    <a:lnTo>
                      <a:pt x="72" y="1337"/>
                    </a:lnTo>
                    <a:lnTo>
                      <a:pt x="41" y="1252"/>
                    </a:lnTo>
                    <a:lnTo>
                      <a:pt x="20" y="1162"/>
                    </a:lnTo>
                    <a:lnTo>
                      <a:pt x="5" y="1069"/>
                    </a:lnTo>
                    <a:lnTo>
                      <a:pt x="0" y="974"/>
                    </a:lnTo>
                    <a:lnTo>
                      <a:pt x="5" y="875"/>
                    </a:lnTo>
                    <a:lnTo>
                      <a:pt x="20" y="777"/>
                    </a:lnTo>
                    <a:lnTo>
                      <a:pt x="45" y="684"/>
                    </a:lnTo>
                    <a:lnTo>
                      <a:pt x="77" y="594"/>
                    </a:lnTo>
                    <a:lnTo>
                      <a:pt x="118" y="509"/>
                    </a:lnTo>
                    <a:lnTo>
                      <a:pt x="167" y="429"/>
                    </a:lnTo>
                    <a:lnTo>
                      <a:pt x="224" y="354"/>
                    </a:lnTo>
                    <a:lnTo>
                      <a:pt x="287" y="285"/>
                    </a:lnTo>
                    <a:lnTo>
                      <a:pt x="355" y="222"/>
                    </a:lnTo>
                    <a:lnTo>
                      <a:pt x="430" y="166"/>
                    </a:lnTo>
                    <a:lnTo>
                      <a:pt x="512" y="117"/>
                    </a:lnTo>
                    <a:lnTo>
                      <a:pt x="597" y="76"/>
                    </a:lnTo>
                    <a:lnTo>
                      <a:pt x="687" y="44"/>
                    </a:lnTo>
                    <a:lnTo>
                      <a:pt x="780" y="19"/>
                    </a:lnTo>
                    <a:lnTo>
                      <a:pt x="877" y="5"/>
                    </a:lnTo>
                    <a:lnTo>
                      <a:pt x="9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EFCE4F7-F8F2-4860-B978-A3EBB9242CBC}"/>
                </a:ext>
              </a:extLst>
            </p:cNvPr>
            <p:cNvSpPr txBox="1"/>
            <p:nvPr/>
          </p:nvSpPr>
          <p:spPr>
            <a:xfrm>
              <a:off x="2796882" y="2886196"/>
              <a:ext cx="390282" cy="324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just">
                <a:defRPr sz="1400" b="1"/>
              </a:lvl1pPr>
            </a:lstStyle>
            <a:p>
              <a:pPr marL="0" marR="0" lvl="0" indent="0" algn="just" defTabSz="9141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A52F973-F71D-42D1-8042-80E53E2BCF24}"/>
              </a:ext>
            </a:extLst>
          </p:cNvPr>
          <p:cNvSpPr txBox="1"/>
          <p:nvPr/>
        </p:nvSpPr>
        <p:spPr>
          <a:xfrm>
            <a:off x="9834780" y="2964235"/>
            <a:ext cx="1710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Partners /Customers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02E6EFF-7DFD-42E5-8D8A-238F9A1F4E01}"/>
              </a:ext>
            </a:extLst>
          </p:cNvPr>
          <p:cNvCxnSpPr>
            <a:cxnSpLocks/>
          </p:cNvCxnSpPr>
          <p:nvPr/>
        </p:nvCxnSpPr>
        <p:spPr>
          <a:xfrm flipH="1" flipV="1">
            <a:off x="6156278" y="2012781"/>
            <a:ext cx="3244011" cy="1585787"/>
          </a:xfrm>
          <a:prstGeom prst="straightConnector1">
            <a:avLst/>
          </a:prstGeom>
          <a:ln w="952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932C9376-AFBA-4EDB-92C5-D514D29DB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9062" y="3381131"/>
            <a:ext cx="373186" cy="5811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162A187-A253-4319-A47D-86D790A7B802}"/>
              </a:ext>
            </a:extLst>
          </p:cNvPr>
          <p:cNvSpPr txBox="1"/>
          <p:nvPr/>
        </p:nvSpPr>
        <p:spPr>
          <a:xfrm>
            <a:off x="2013557" y="111870"/>
            <a:ext cx="18113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Sanctioned Process</a:t>
            </a:r>
          </a:p>
        </p:txBody>
      </p:sp>
      <p:sp>
        <p:nvSpPr>
          <p:cNvPr id="11" name="AutoShape 2" descr="Image result for onedrive for business">
            <a:extLst>
              <a:ext uri="{FF2B5EF4-FFF2-40B4-BE49-F238E27FC236}">
                <a16:creationId xmlns:a16="http://schemas.microsoft.com/office/drawing/2014/main" id="{BA832997-37C3-4404-AC19-14389A9DD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43488" y="2667000"/>
            <a:ext cx="21050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98DB421-3F35-4085-B5EA-5197255F75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304" y="816223"/>
            <a:ext cx="1885950" cy="11525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D8787B6-E3B9-41A9-9924-F9D9CAA00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158" y="1727273"/>
            <a:ext cx="373186" cy="58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56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B54D-0CC3-460B-8E6E-8156B202F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677"/>
            <a:ext cx="10515600" cy="622103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650A8-3630-4844-83BD-6871F6486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943600"/>
          </a:xfrm>
        </p:spPr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Discover</a:t>
            </a:r>
          </a:p>
          <a:p>
            <a:pPr marL="457200" lvl="1" indent="0" fontAlgn="ctr">
              <a:buNone/>
            </a:pPr>
            <a:r>
              <a:rPr lang="en-US" sz="1200" dirty="0"/>
              <a:t>This lab will walk the users through Cloud Discovery to analyze cloud apps, understand trends, and compare data to other cloud apps that are being in your organization.</a:t>
            </a:r>
          </a:p>
          <a:p>
            <a:pPr marL="457200" lvl="1" indent="0">
              <a:buNone/>
            </a:pPr>
            <a:r>
              <a:rPr lang="en-US" sz="1200" b="1" dirty="0"/>
              <a:t>Lab: 1.0-Security-Discover-Cloud Discovery.docx</a:t>
            </a:r>
            <a:endParaRPr lang="en-US" sz="1200" dirty="0"/>
          </a:p>
          <a:p>
            <a:pPr marL="0" indent="0" fontAlgn="ctr">
              <a:buNone/>
            </a:pPr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Govern</a:t>
            </a:r>
          </a:p>
          <a:p>
            <a:pPr marL="457200" lvl="1" indent="0" fontAlgn="ctr">
              <a:buNone/>
            </a:pPr>
            <a:r>
              <a:rPr lang="en-US" sz="1200" dirty="0"/>
              <a:t>Prevent anonymous document sharing in the </a:t>
            </a:r>
            <a:r>
              <a:rPr lang="en-US" sz="1200" dirty="0" err="1"/>
              <a:t>contoso</a:t>
            </a:r>
            <a:r>
              <a:rPr lang="en-US" sz="1200" dirty="0"/>
              <a:t> tenant.</a:t>
            </a:r>
          </a:p>
          <a:p>
            <a:pPr marL="457200" lvl="1" indent="0">
              <a:buNone/>
            </a:pPr>
            <a:r>
              <a:rPr lang="en-US" sz="1200" b="1" dirty="0"/>
              <a:t>Lab: 2.0-Security-Govern-Preventing anonymous document sharing.docx</a:t>
            </a:r>
          </a:p>
          <a:p>
            <a:pPr marL="457200" lvl="1" indent="0" fontAlgn="ctr">
              <a:buNone/>
            </a:pPr>
            <a:r>
              <a:rPr lang="en-US" sz="1200" dirty="0"/>
              <a:t>Create a DLP Policy to prevent sensitive information from being leaked in email or documents in accordance with U.K. Data protection regulations.</a:t>
            </a:r>
          </a:p>
          <a:p>
            <a:pPr marL="457200" lvl="1" indent="0">
              <a:buNone/>
            </a:pPr>
            <a:r>
              <a:rPr lang="en-US" sz="1200" b="1" dirty="0"/>
              <a:t>Lab: 2.1-Security-Govern-Creating a DLP policy.docx</a:t>
            </a:r>
            <a:endParaRPr lang="en-US" sz="1200" dirty="0"/>
          </a:p>
          <a:p>
            <a:pPr marL="0" indent="0" fontAlgn="ctr">
              <a:buNone/>
            </a:pPr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Protection</a:t>
            </a:r>
          </a:p>
          <a:p>
            <a:pPr marL="457200" lvl="1" indent="0" fontAlgn="ctr">
              <a:buNone/>
            </a:pPr>
            <a:r>
              <a:rPr lang="en-US" sz="1200" dirty="0"/>
              <a:t>Protecting documents from unauthorized disclosure and detecting sensitive data in cloud apps.</a:t>
            </a:r>
          </a:p>
          <a:p>
            <a:pPr marL="457200" lvl="1" indent="0">
              <a:buNone/>
            </a:pPr>
            <a:r>
              <a:rPr lang="en-US" sz="1200" b="1" dirty="0"/>
              <a:t>Lab: 3.0-Security-DataProtection.pptx</a:t>
            </a:r>
          </a:p>
          <a:p>
            <a:pPr marL="0" indent="0" fontAlgn="ctr">
              <a:buNone/>
            </a:pPr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Secure Endpoints</a:t>
            </a:r>
          </a:p>
          <a:p>
            <a:pPr marL="457200" lvl="1" indent="0" fontAlgn="ctr">
              <a:buNone/>
            </a:pPr>
            <a:r>
              <a:rPr lang="en-US" sz="1200" dirty="0"/>
              <a:t>Endpoint Security and Conditional Access - Configure a device configuration and compliance policy and then using Device Compliance for setting conditional access policies in Azure AD</a:t>
            </a:r>
          </a:p>
          <a:p>
            <a:pPr marL="457200" lvl="1" indent="0">
              <a:buNone/>
            </a:pPr>
            <a:r>
              <a:rPr lang="en-US" sz="1200" b="1" dirty="0"/>
              <a:t>Lab: 4.0-Security-EndpointRestrictions.pptx</a:t>
            </a:r>
            <a:endParaRPr lang="en-US" sz="1200" dirty="0"/>
          </a:p>
          <a:p>
            <a:pPr marL="0" indent="0" fontAlgn="ctr">
              <a:buNone/>
            </a:pPr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Insider Threat</a:t>
            </a:r>
          </a:p>
          <a:p>
            <a:pPr marL="457200" lvl="1" indent="0" fontAlgn="ctr">
              <a:buNone/>
            </a:pPr>
            <a:r>
              <a:rPr lang="en-US" sz="1200" dirty="0"/>
              <a:t>Using Cloud App Security you get the ability to detect threats by helping you identify high-risk and abnormal usage, security incidents, and threats. These labs we will create policies and alerts to detect anomalies and suspicious activities like mass downloading of files in a short period of time. </a:t>
            </a:r>
          </a:p>
          <a:p>
            <a:pPr marL="457200" lvl="1" indent="0" fontAlgn="ctr">
              <a:buNone/>
            </a:pPr>
            <a:r>
              <a:rPr lang="en-US" sz="1200" b="1" dirty="0"/>
              <a:t>Lab: 5.0-Security-Insider Threat-Creating an Anomaly Detection Policy</a:t>
            </a:r>
            <a:endParaRPr lang="en-US" sz="1200" dirty="0"/>
          </a:p>
          <a:p>
            <a:pPr marL="457200" lvl="1" indent="0" fontAlgn="ctr">
              <a:buNone/>
            </a:pPr>
            <a:r>
              <a:rPr lang="en-US" sz="1200" b="1" dirty="0"/>
              <a:t>Lab: 5.1-Security-Insider Threat-Creating an Activity Policy</a:t>
            </a:r>
            <a:endParaRPr lang="en-US" sz="1200" dirty="0"/>
          </a:p>
          <a:p>
            <a:pPr marL="0" indent="0" fontAlgn="ctr">
              <a:buNone/>
            </a:pPr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Bonus – Improving your Security Position  </a:t>
            </a:r>
          </a:p>
          <a:p>
            <a:pPr marL="457200" lvl="1" indent="0" fontAlgn="ctr">
              <a:buNone/>
            </a:pPr>
            <a:r>
              <a:rPr lang="en-US" sz="1200" dirty="0"/>
              <a:t>Review the Secure Score tool in your tenant and learn how to improve your security position and then get the Secure Score of your tenant with the API.</a:t>
            </a:r>
          </a:p>
          <a:p>
            <a:pPr marL="457200" lvl="1" indent="0">
              <a:buNone/>
            </a:pPr>
            <a:r>
              <a:rPr lang="en-US" sz="1200" b="1" dirty="0"/>
              <a:t>Lab: 6.0-Security-SecureScoreAPI.docx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7123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EB29C-5257-478F-B93E-32E832710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78669"/>
            <a:ext cx="7188199" cy="40972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228E63-1986-4927-B88D-294F2C5E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Contoso Security: Current State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C23C1B-F442-4133-A340-6AD4AFFC2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9536" y="2517026"/>
            <a:ext cx="495193" cy="6565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B34818-5ECC-4ED0-AFE4-2BDF63D33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807" y="2517026"/>
            <a:ext cx="495193" cy="6565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E1F76B-A811-45ED-855C-355844C4B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9713" y="2074363"/>
            <a:ext cx="495193" cy="65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6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28E63-1986-4927-B88D-294F2C5E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Contoso Security: Current State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B34818-5ECC-4ED0-AFE4-2BDF63D3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498" y="1117258"/>
            <a:ext cx="3487437" cy="4623483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0FF6FFD-A692-4261-890E-4EEF7B7EB26F}"/>
              </a:ext>
            </a:extLst>
          </p:cNvPr>
          <p:cNvGrpSpPr/>
          <p:nvPr/>
        </p:nvGrpSpPr>
        <p:grpSpPr>
          <a:xfrm>
            <a:off x="7838487" y="4270258"/>
            <a:ext cx="430230" cy="513380"/>
            <a:chOff x="2708315" y="2609670"/>
            <a:chExt cx="552045" cy="60056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3C3ABCB-97B1-455E-9294-14B3000B6327}"/>
                </a:ext>
              </a:extLst>
            </p:cNvPr>
            <p:cNvGrpSpPr/>
            <p:nvPr/>
          </p:nvGrpSpPr>
          <p:grpSpPr>
            <a:xfrm>
              <a:off x="2708315" y="2609670"/>
              <a:ext cx="552045" cy="560430"/>
              <a:chOff x="2485077" y="1292226"/>
              <a:chExt cx="4208463" cy="427513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54C264B3-3324-4B71-9B84-ECA3F0D55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5077" y="2952749"/>
                <a:ext cx="4208463" cy="2327276"/>
              </a:xfrm>
              <a:custGeom>
                <a:avLst/>
                <a:gdLst>
                  <a:gd name="T0" fmla="*/ 2001 w 5303"/>
                  <a:gd name="T1" fmla="*/ 0 h 2931"/>
                  <a:gd name="T2" fmla="*/ 3300 w 5303"/>
                  <a:gd name="T3" fmla="*/ 0 h 2931"/>
                  <a:gd name="T4" fmla="*/ 4054 w 5303"/>
                  <a:gd name="T5" fmla="*/ 5 h 2931"/>
                  <a:gd name="T6" fmla="*/ 4183 w 5303"/>
                  <a:gd name="T7" fmla="*/ 34 h 2931"/>
                  <a:gd name="T8" fmla="*/ 4301 w 5303"/>
                  <a:gd name="T9" fmla="*/ 90 h 2931"/>
                  <a:gd name="T10" fmla="*/ 4402 w 5303"/>
                  <a:gd name="T11" fmla="*/ 171 h 2931"/>
                  <a:gd name="T12" fmla="*/ 4485 w 5303"/>
                  <a:gd name="T13" fmla="*/ 272 h 2931"/>
                  <a:gd name="T14" fmla="*/ 5242 w 5303"/>
                  <a:gd name="T15" fmla="*/ 1815 h 2931"/>
                  <a:gd name="T16" fmla="*/ 5290 w 5303"/>
                  <a:gd name="T17" fmla="*/ 1948 h 2931"/>
                  <a:gd name="T18" fmla="*/ 5303 w 5303"/>
                  <a:gd name="T19" fmla="*/ 2086 h 2931"/>
                  <a:gd name="T20" fmla="*/ 5283 w 5303"/>
                  <a:gd name="T21" fmla="*/ 2225 h 2931"/>
                  <a:gd name="T22" fmla="*/ 5231 w 5303"/>
                  <a:gd name="T23" fmla="*/ 2357 h 2931"/>
                  <a:gd name="T24" fmla="*/ 5149 w 5303"/>
                  <a:gd name="T25" fmla="*/ 2472 h 2931"/>
                  <a:gd name="T26" fmla="*/ 5043 w 5303"/>
                  <a:gd name="T27" fmla="*/ 2563 h 2931"/>
                  <a:gd name="T28" fmla="*/ 4917 w 5303"/>
                  <a:gd name="T29" fmla="*/ 2627 h 2931"/>
                  <a:gd name="T30" fmla="*/ 4101 w 5303"/>
                  <a:gd name="T31" fmla="*/ 1505 h 2931"/>
                  <a:gd name="T32" fmla="*/ 4085 w 5303"/>
                  <a:gd name="T33" fmla="*/ 1432 h 2931"/>
                  <a:gd name="T34" fmla="*/ 4039 w 5303"/>
                  <a:gd name="T35" fmla="*/ 1375 h 2931"/>
                  <a:gd name="T36" fmla="*/ 3972 w 5303"/>
                  <a:gd name="T37" fmla="*/ 1342 h 2931"/>
                  <a:gd name="T38" fmla="*/ 1369 w 5303"/>
                  <a:gd name="T39" fmla="*/ 1339 h 2931"/>
                  <a:gd name="T40" fmla="*/ 1295 w 5303"/>
                  <a:gd name="T41" fmla="*/ 1355 h 2931"/>
                  <a:gd name="T42" fmla="*/ 1238 w 5303"/>
                  <a:gd name="T43" fmla="*/ 1401 h 2931"/>
                  <a:gd name="T44" fmla="*/ 1205 w 5303"/>
                  <a:gd name="T45" fmla="*/ 1468 h 2931"/>
                  <a:gd name="T46" fmla="*/ 1200 w 5303"/>
                  <a:gd name="T47" fmla="*/ 2931 h 2931"/>
                  <a:gd name="T48" fmla="*/ 319 w 5303"/>
                  <a:gd name="T49" fmla="*/ 2599 h 2931"/>
                  <a:gd name="T50" fmla="*/ 203 w 5303"/>
                  <a:gd name="T51" fmla="*/ 2521 h 2931"/>
                  <a:gd name="T52" fmla="*/ 110 w 5303"/>
                  <a:gd name="T53" fmla="*/ 2416 h 2931"/>
                  <a:gd name="T54" fmla="*/ 41 w 5303"/>
                  <a:gd name="T55" fmla="*/ 2294 h 2931"/>
                  <a:gd name="T56" fmla="*/ 5 w 5303"/>
                  <a:gd name="T57" fmla="*/ 2157 h 2931"/>
                  <a:gd name="T58" fmla="*/ 2 w 5303"/>
                  <a:gd name="T59" fmla="*/ 2018 h 2931"/>
                  <a:gd name="T60" fmla="*/ 31 w 5303"/>
                  <a:gd name="T61" fmla="*/ 1881 h 2931"/>
                  <a:gd name="T62" fmla="*/ 783 w 5303"/>
                  <a:gd name="T63" fmla="*/ 331 h 2931"/>
                  <a:gd name="T64" fmla="*/ 855 w 5303"/>
                  <a:gd name="T65" fmla="*/ 219 h 2931"/>
                  <a:gd name="T66" fmla="*/ 948 w 5303"/>
                  <a:gd name="T67" fmla="*/ 127 h 2931"/>
                  <a:gd name="T68" fmla="*/ 1060 w 5303"/>
                  <a:gd name="T69" fmla="*/ 59 h 2931"/>
                  <a:gd name="T70" fmla="*/ 1182 w 5303"/>
                  <a:gd name="T71" fmla="*/ 14 h 2931"/>
                  <a:gd name="T72" fmla="*/ 1315 w 5303"/>
                  <a:gd name="T73" fmla="*/ 0 h 29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03" h="2931">
                    <a:moveTo>
                      <a:pt x="1315" y="0"/>
                    </a:moveTo>
                    <a:lnTo>
                      <a:pt x="2001" y="0"/>
                    </a:lnTo>
                    <a:lnTo>
                      <a:pt x="2651" y="749"/>
                    </a:lnTo>
                    <a:lnTo>
                      <a:pt x="3300" y="0"/>
                    </a:lnTo>
                    <a:lnTo>
                      <a:pt x="3987" y="0"/>
                    </a:lnTo>
                    <a:lnTo>
                      <a:pt x="4054" y="5"/>
                    </a:lnTo>
                    <a:lnTo>
                      <a:pt x="4119" y="14"/>
                    </a:lnTo>
                    <a:lnTo>
                      <a:pt x="4183" y="34"/>
                    </a:lnTo>
                    <a:lnTo>
                      <a:pt x="4243" y="59"/>
                    </a:lnTo>
                    <a:lnTo>
                      <a:pt x="4301" y="90"/>
                    </a:lnTo>
                    <a:lnTo>
                      <a:pt x="4353" y="127"/>
                    </a:lnTo>
                    <a:lnTo>
                      <a:pt x="4402" y="171"/>
                    </a:lnTo>
                    <a:lnTo>
                      <a:pt x="4446" y="220"/>
                    </a:lnTo>
                    <a:lnTo>
                      <a:pt x="4485" y="272"/>
                    </a:lnTo>
                    <a:lnTo>
                      <a:pt x="4518" y="331"/>
                    </a:lnTo>
                    <a:lnTo>
                      <a:pt x="5242" y="1815"/>
                    </a:lnTo>
                    <a:lnTo>
                      <a:pt x="5270" y="1881"/>
                    </a:lnTo>
                    <a:lnTo>
                      <a:pt x="5290" y="1948"/>
                    </a:lnTo>
                    <a:lnTo>
                      <a:pt x="5300" y="2018"/>
                    </a:lnTo>
                    <a:lnTo>
                      <a:pt x="5303" y="2086"/>
                    </a:lnTo>
                    <a:lnTo>
                      <a:pt x="5296" y="2157"/>
                    </a:lnTo>
                    <a:lnTo>
                      <a:pt x="5283" y="2225"/>
                    </a:lnTo>
                    <a:lnTo>
                      <a:pt x="5260" y="2294"/>
                    </a:lnTo>
                    <a:lnTo>
                      <a:pt x="5231" y="2357"/>
                    </a:lnTo>
                    <a:lnTo>
                      <a:pt x="5193" y="2416"/>
                    </a:lnTo>
                    <a:lnTo>
                      <a:pt x="5149" y="2472"/>
                    </a:lnTo>
                    <a:lnTo>
                      <a:pt x="5099" y="2521"/>
                    </a:lnTo>
                    <a:lnTo>
                      <a:pt x="5043" y="2563"/>
                    </a:lnTo>
                    <a:lnTo>
                      <a:pt x="4982" y="2599"/>
                    </a:lnTo>
                    <a:lnTo>
                      <a:pt x="4917" y="2627"/>
                    </a:lnTo>
                    <a:lnTo>
                      <a:pt x="4101" y="2931"/>
                    </a:lnTo>
                    <a:lnTo>
                      <a:pt x="4101" y="1505"/>
                    </a:lnTo>
                    <a:lnTo>
                      <a:pt x="4096" y="1468"/>
                    </a:lnTo>
                    <a:lnTo>
                      <a:pt x="4085" y="1432"/>
                    </a:lnTo>
                    <a:lnTo>
                      <a:pt x="4063" y="1401"/>
                    </a:lnTo>
                    <a:lnTo>
                      <a:pt x="4039" y="1375"/>
                    </a:lnTo>
                    <a:lnTo>
                      <a:pt x="4008" y="1355"/>
                    </a:lnTo>
                    <a:lnTo>
                      <a:pt x="3972" y="1342"/>
                    </a:lnTo>
                    <a:lnTo>
                      <a:pt x="3934" y="1339"/>
                    </a:lnTo>
                    <a:lnTo>
                      <a:pt x="1369" y="1339"/>
                    </a:lnTo>
                    <a:lnTo>
                      <a:pt x="1329" y="1342"/>
                    </a:lnTo>
                    <a:lnTo>
                      <a:pt x="1295" y="1355"/>
                    </a:lnTo>
                    <a:lnTo>
                      <a:pt x="1264" y="1375"/>
                    </a:lnTo>
                    <a:lnTo>
                      <a:pt x="1238" y="1401"/>
                    </a:lnTo>
                    <a:lnTo>
                      <a:pt x="1218" y="1432"/>
                    </a:lnTo>
                    <a:lnTo>
                      <a:pt x="1205" y="1468"/>
                    </a:lnTo>
                    <a:lnTo>
                      <a:pt x="1200" y="1505"/>
                    </a:lnTo>
                    <a:lnTo>
                      <a:pt x="1200" y="2931"/>
                    </a:lnTo>
                    <a:lnTo>
                      <a:pt x="384" y="2627"/>
                    </a:lnTo>
                    <a:lnTo>
                      <a:pt x="319" y="2599"/>
                    </a:lnTo>
                    <a:lnTo>
                      <a:pt x="258" y="2563"/>
                    </a:lnTo>
                    <a:lnTo>
                      <a:pt x="203" y="2521"/>
                    </a:lnTo>
                    <a:lnTo>
                      <a:pt x="154" y="2472"/>
                    </a:lnTo>
                    <a:lnTo>
                      <a:pt x="110" y="2416"/>
                    </a:lnTo>
                    <a:lnTo>
                      <a:pt x="72" y="2357"/>
                    </a:lnTo>
                    <a:lnTo>
                      <a:pt x="41" y="2294"/>
                    </a:lnTo>
                    <a:lnTo>
                      <a:pt x="20" y="2225"/>
                    </a:lnTo>
                    <a:lnTo>
                      <a:pt x="5" y="2157"/>
                    </a:lnTo>
                    <a:lnTo>
                      <a:pt x="0" y="2086"/>
                    </a:lnTo>
                    <a:lnTo>
                      <a:pt x="2" y="2018"/>
                    </a:lnTo>
                    <a:lnTo>
                      <a:pt x="13" y="1948"/>
                    </a:lnTo>
                    <a:lnTo>
                      <a:pt x="31" y="1881"/>
                    </a:lnTo>
                    <a:lnTo>
                      <a:pt x="59" y="1815"/>
                    </a:lnTo>
                    <a:lnTo>
                      <a:pt x="783" y="331"/>
                    </a:lnTo>
                    <a:lnTo>
                      <a:pt x="816" y="272"/>
                    </a:lnTo>
                    <a:lnTo>
                      <a:pt x="855" y="219"/>
                    </a:lnTo>
                    <a:lnTo>
                      <a:pt x="899" y="171"/>
                    </a:lnTo>
                    <a:lnTo>
                      <a:pt x="948" y="127"/>
                    </a:lnTo>
                    <a:lnTo>
                      <a:pt x="1002" y="90"/>
                    </a:lnTo>
                    <a:lnTo>
                      <a:pt x="1060" y="59"/>
                    </a:lnTo>
                    <a:lnTo>
                      <a:pt x="1120" y="34"/>
                    </a:lnTo>
                    <a:lnTo>
                      <a:pt x="1182" y="14"/>
                    </a:lnTo>
                    <a:lnTo>
                      <a:pt x="1248" y="5"/>
                    </a:lnTo>
                    <a:lnTo>
                      <a:pt x="13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Freeform 7">
                <a:extLst>
                  <a:ext uri="{FF2B5EF4-FFF2-40B4-BE49-F238E27FC236}">
                    <a16:creationId xmlns:a16="http://schemas.microsoft.com/office/drawing/2014/main" id="{50E4B506-E023-47A4-B77F-2F53217012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2813" y="5284788"/>
                <a:ext cx="2227263" cy="282575"/>
              </a:xfrm>
              <a:custGeom>
                <a:avLst/>
                <a:gdLst>
                  <a:gd name="T0" fmla="*/ 178 w 2806"/>
                  <a:gd name="T1" fmla="*/ 0 h 356"/>
                  <a:gd name="T2" fmla="*/ 2627 w 2806"/>
                  <a:gd name="T3" fmla="*/ 0 h 356"/>
                  <a:gd name="T4" fmla="*/ 2668 w 2806"/>
                  <a:gd name="T5" fmla="*/ 5 h 356"/>
                  <a:gd name="T6" fmla="*/ 2706 w 2806"/>
                  <a:gd name="T7" fmla="*/ 18 h 356"/>
                  <a:gd name="T8" fmla="*/ 2739 w 2806"/>
                  <a:gd name="T9" fmla="*/ 39 h 356"/>
                  <a:gd name="T10" fmla="*/ 2766 w 2806"/>
                  <a:gd name="T11" fmla="*/ 67 h 356"/>
                  <a:gd name="T12" fmla="*/ 2788 w 2806"/>
                  <a:gd name="T13" fmla="*/ 100 h 356"/>
                  <a:gd name="T14" fmla="*/ 2801 w 2806"/>
                  <a:gd name="T15" fmla="*/ 137 h 356"/>
                  <a:gd name="T16" fmla="*/ 2806 w 2806"/>
                  <a:gd name="T17" fmla="*/ 178 h 356"/>
                  <a:gd name="T18" fmla="*/ 2801 w 2806"/>
                  <a:gd name="T19" fmla="*/ 219 h 356"/>
                  <a:gd name="T20" fmla="*/ 2788 w 2806"/>
                  <a:gd name="T21" fmla="*/ 256 h 356"/>
                  <a:gd name="T22" fmla="*/ 2766 w 2806"/>
                  <a:gd name="T23" fmla="*/ 289 h 356"/>
                  <a:gd name="T24" fmla="*/ 2739 w 2806"/>
                  <a:gd name="T25" fmla="*/ 317 h 356"/>
                  <a:gd name="T26" fmla="*/ 2706 w 2806"/>
                  <a:gd name="T27" fmla="*/ 338 h 356"/>
                  <a:gd name="T28" fmla="*/ 2668 w 2806"/>
                  <a:gd name="T29" fmla="*/ 351 h 356"/>
                  <a:gd name="T30" fmla="*/ 2627 w 2806"/>
                  <a:gd name="T31" fmla="*/ 356 h 356"/>
                  <a:gd name="T32" fmla="*/ 178 w 2806"/>
                  <a:gd name="T33" fmla="*/ 356 h 356"/>
                  <a:gd name="T34" fmla="*/ 137 w 2806"/>
                  <a:gd name="T35" fmla="*/ 351 h 356"/>
                  <a:gd name="T36" fmla="*/ 99 w 2806"/>
                  <a:gd name="T37" fmla="*/ 338 h 356"/>
                  <a:gd name="T38" fmla="*/ 67 w 2806"/>
                  <a:gd name="T39" fmla="*/ 317 h 356"/>
                  <a:gd name="T40" fmla="*/ 39 w 2806"/>
                  <a:gd name="T41" fmla="*/ 289 h 356"/>
                  <a:gd name="T42" fmla="*/ 18 w 2806"/>
                  <a:gd name="T43" fmla="*/ 256 h 356"/>
                  <a:gd name="T44" fmla="*/ 5 w 2806"/>
                  <a:gd name="T45" fmla="*/ 219 h 356"/>
                  <a:gd name="T46" fmla="*/ 0 w 2806"/>
                  <a:gd name="T47" fmla="*/ 178 h 356"/>
                  <a:gd name="T48" fmla="*/ 5 w 2806"/>
                  <a:gd name="T49" fmla="*/ 137 h 356"/>
                  <a:gd name="T50" fmla="*/ 18 w 2806"/>
                  <a:gd name="T51" fmla="*/ 100 h 356"/>
                  <a:gd name="T52" fmla="*/ 39 w 2806"/>
                  <a:gd name="T53" fmla="*/ 67 h 356"/>
                  <a:gd name="T54" fmla="*/ 67 w 2806"/>
                  <a:gd name="T55" fmla="*/ 39 h 356"/>
                  <a:gd name="T56" fmla="*/ 99 w 2806"/>
                  <a:gd name="T57" fmla="*/ 18 h 356"/>
                  <a:gd name="T58" fmla="*/ 137 w 2806"/>
                  <a:gd name="T59" fmla="*/ 5 h 356"/>
                  <a:gd name="T60" fmla="*/ 178 w 2806"/>
                  <a:gd name="T61" fmla="*/ 0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06" h="356">
                    <a:moveTo>
                      <a:pt x="178" y="0"/>
                    </a:moveTo>
                    <a:lnTo>
                      <a:pt x="2627" y="0"/>
                    </a:lnTo>
                    <a:lnTo>
                      <a:pt x="2668" y="5"/>
                    </a:lnTo>
                    <a:lnTo>
                      <a:pt x="2706" y="18"/>
                    </a:lnTo>
                    <a:lnTo>
                      <a:pt x="2739" y="39"/>
                    </a:lnTo>
                    <a:lnTo>
                      <a:pt x="2766" y="67"/>
                    </a:lnTo>
                    <a:lnTo>
                      <a:pt x="2788" y="100"/>
                    </a:lnTo>
                    <a:lnTo>
                      <a:pt x="2801" y="137"/>
                    </a:lnTo>
                    <a:lnTo>
                      <a:pt x="2806" y="178"/>
                    </a:lnTo>
                    <a:lnTo>
                      <a:pt x="2801" y="219"/>
                    </a:lnTo>
                    <a:lnTo>
                      <a:pt x="2788" y="256"/>
                    </a:lnTo>
                    <a:lnTo>
                      <a:pt x="2766" y="289"/>
                    </a:lnTo>
                    <a:lnTo>
                      <a:pt x="2739" y="317"/>
                    </a:lnTo>
                    <a:lnTo>
                      <a:pt x="2706" y="338"/>
                    </a:lnTo>
                    <a:lnTo>
                      <a:pt x="2668" y="351"/>
                    </a:lnTo>
                    <a:lnTo>
                      <a:pt x="2627" y="356"/>
                    </a:lnTo>
                    <a:lnTo>
                      <a:pt x="178" y="356"/>
                    </a:lnTo>
                    <a:lnTo>
                      <a:pt x="137" y="351"/>
                    </a:lnTo>
                    <a:lnTo>
                      <a:pt x="99" y="338"/>
                    </a:lnTo>
                    <a:lnTo>
                      <a:pt x="67" y="317"/>
                    </a:lnTo>
                    <a:lnTo>
                      <a:pt x="39" y="289"/>
                    </a:lnTo>
                    <a:lnTo>
                      <a:pt x="18" y="256"/>
                    </a:lnTo>
                    <a:lnTo>
                      <a:pt x="5" y="219"/>
                    </a:lnTo>
                    <a:lnTo>
                      <a:pt x="0" y="178"/>
                    </a:lnTo>
                    <a:lnTo>
                      <a:pt x="5" y="137"/>
                    </a:lnTo>
                    <a:lnTo>
                      <a:pt x="18" y="100"/>
                    </a:lnTo>
                    <a:lnTo>
                      <a:pt x="39" y="67"/>
                    </a:lnTo>
                    <a:lnTo>
                      <a:pt x="67" y="39"/>
                    </a:lnTo>
                    <a:lnTo>
                      <a:pt x="99" y="18"/>
                    </a:lnTo>
                    <a:lnTo>
                      <a:pt x="137" y="5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Freeform 8">
                <a:extLst>
                  <a:ext uri="{FF2B5EF4-FFF2-40B4-BE49-F238E27FC236}">
                    <a16:creationId xmlns:a16="http://schemas.microsoft.com/office/drawing/2014/main" id="{9867E587-3117-45F3-A321-93F0163238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817" y="1292226"/>
                <a:ext cx="1549402" cy="1547814"/>
              </a:xfrm>
              <a:custGeom>
                <a:avLst/>
                <a:gdLst>
                  <a:gd name="T0" fmla="*/ 1076 w 1953"/>
                  <a:gd name="T1" fmla="*/ 5 h 1949"/>
                  <a:gd name="T2" fmla="*/ 1268 w 1953"/>
                  <a:gd name="T3" fmla="*/ 44 h 1949"/>
                  <a:gd name="T4" fmla="*/ 1443 w 1953"/>
                  <a:gd name="T5" fmla="*/ 117 h 1949"/>
                  <a:gd name="T6" fmla="*/ 1598 w 1953"/>
                  <a:gd name="T7" fmla="*/ 222 h 1949"/>
                  <a:gd name="T8" fmla="*/ 1730 w 1953"/>
                  <a:gd name="T9" fmla="*/ 354 h 1949"/>
                  <a:gd name="T10" fmla="*/ 1835 w 1953"/>
                  <a:gd name="T11" fmla="*/ 509 h 1949"/>
                  <a:gd name="T12" fmla="*/ 1909 w 1953"/>
                  <a:gd name="T13" fmla="*/ 684 h 1949"/>
                  <a:gd name="T14" fmla="*/ 1948 w 1953"/>
                  <a:gd name="T15" fmla="*/ 875 h 1949"/>
                  <a:gd name="T16" fmla="*/ 1948 w 1953"/>
                  <a:gd name="T17" fmla="*/ 1069 h 1949"/>
                  <a:gd name="T18" fmla="*/ 1912 w 1953"/>
                  <a:gd name="T19" fmla="*/ 1252 h 1949"/>
                  <a:gd name="T20" fmla="*/ 1843 w 1953"/>
                  <a:gd name="T21" fmla="*/ 1418 h 1949"/>
                  <a:gd name="T22" fmla="*/ 1747 w 1953"/>
                  <a:gd name="T23" fmla="*/ 1569 h 1949"/>
                  <a:gd name="T24" fmla="*/ 1624 w 1953"/>
                  <a:gd name="T25" fmla="*/ 1698 h 1949"/>
                  <a:gd name="T26" fmla="*/ 1484 w 1953"/>
                  <a:gd name="T27" fmla="*/ 1804 h 1949"/>
                  <a:gd name="T28" fmla="*/ 1325 w 1953"/>
                  <a:gd name="T29" fmla="*/ 1882 h 1949"/>
                  <a:gd name="T30" fmla="*/ 1155 w 1953"/>
                  <a:gd name="T31" fmla="*/ 1931 h 1949"/>
                  <a:gd name="T32" fmla="*/ 977 w 1953"/>
                  <a:gd name="T33" fmla="*/ 1949 h 1949"/>
                  <a:gd name="T34" fmla="*/ 798 w 1953"/>
                  <a:gd name="T35" fmla="*/ 1931 h 1949"/>
                  <a:gd name="T36" fmla="*/ 628 w 1953"/>
                  <a:gd name="T37" fmla="*/ 1882 h 1949"/>
                  <a:gd name="T38" fmla="*/ 471 w 1953"/>
                  <a:gd name="T39" fmla="*/ 1804 h 1949"/>
                  <a:gd name="T40" fmla="*/ 329 w 1953"/>
                  <a:gd name="T41" fmla="*/ 1698 h 1949"/>
                  <a:gd name="T42" fmla="*/ 208 w 1953"/>
                  <a:gd name="T43" fmla="*/ 1569 h 1949"/>
                  <a:gd name="T44" fmla="*/ 110 w 1953"/>
                  <a:gd name="T45" fmla="*/ 1418 h 1949"/>
                  <a:gd name="T46" fmla="*/ 41 w 1953"/>
                  <a:gd name="T47" fmla="*/ 1252 h 1949"/>
                  <a:gd name="T48" fmla="*/ 5 w 1953"/>
                  <a:gd name="T49" fmla="*/ 1069 h 1949"/>
                  <a:gd name="T50" fmla="*/ 5 w 1953"/>
                  <a:gd name="T51" fmla="*/ 875 h 1949"/>
                  <a:gd name="T52" fmla="*/ 45 w 1953"/>
                  <a:gd name="T53" fmla="*/ 684 h 1949"/>
                  <a:gd name="T54" fmla="*/ 118 w 1953"/>
                  <a:gd name="T55" fmla="*/ 509 h 1949"/>
                  <a:gd name="T56" fmla="*/ 224 w 1953"/>
                  <a:gd name="T57" fmla="*/ 354 h 1949"/>
                  <a:gd name="T58" fmla="*/ 355 w 1953"/>
                  <a:gd name="T59" fmla="*/ 222 h 1949"/>
                  <a:gd name="T60" fmla="*/ 512 w 1953"/>
                  <a:gd name="T61" fmla="*/ 117 h 1949"/>
                  <a:gd name="T62" fmla="*/ 687 w 1953"/>
                  <a:gd name="T63" fmla="*/ 44 h 1949"/>
                  <a:gd name="T64" fmla="*/ 877 w 1953"/>
                  <a:gd name="T65" fmla="*/ 5 h 1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53" h="1949">
                    <a:moveTo>
                      <a:pt x="977" y="0"/>
                    </a:moveTo>
                    <a:lnTo>
                      <a:pt x="1076" y="5"/>
                    </a:lnTo>
                    <a:lnTo>
                      <a:pt x="1173" y="19"/>
                    </a:lnTo>
                    <a:lnTo>
                      <a:pt x="1268" y="44"/>
                    </a:lnTo>
                    <a:lnTo>
                      <a:pt x="1358" y="76"/>
                    </a:lnTo>
                    <a:lnTo>
                      <a:pt x="1443" y="117"/>
                    </a:lnTo>
                    <a:lnTo>
                      <a:pt x="1523" y="166"/>
                    </a:lnTo>
                    <a:lnTo>
                      <a:pt x="1598" y="222"/>
                    </a:lnTo>
                    <a:lnTo>
                      <a:pt x="1667" y="285"/>
                    </a:lnTo>
                    <a:lnTo>
                      <a:pt x="1730" y="354"/>
                    </a:lnTo>
                    <a:lnTo>
                      <a:pt x="1786" y="429"/>
                    </a:lnTo>
                    <a:lnTo>
                      <a:pt x="1835" y="509"/>
                    </a:lnTo>
                    <a:lnTo>
                      <a:pt x="1876" y="594"/>
                    </a:lnTo>
                    <a:lnTo>
                      <a:pt x="1909" y="684"/>
                    </a:lnTo>
                    <a:lnTo>
                      <a:pt x="1933" y="777"/>
                    </a:lnTo>
                    <a:lnTo>
                      <a:pt x="1948" y="875"/>
                    </a:lnTo>
                    <a:lnTo>
                      <a:pt x="1953" y="974"/>
                    </a:lnTo>
                    <a:lnTo>
                      <a:pt x="1948" y="1069"/>
                    </a:lnTo>
                    <a:lnTo>
                      <a:pt x="1935" y="1162"/>
                    </a:lnTo>
                    <a:lnTo>
                      <a:pt x="1912" y="1252"/>
                    </a:lnTo>
                    <a:lnTo>
                      <a:pt x="1881" y="1337"/>
                    </a:lnTo>
                    <a:lnTo>
                      <a:pt x="1843" y="1418"/>
                    </a:lnTo>
                    <a:lnTo>
                      <a:pt x="1798" y="1497"/>
                    </a:lnTo>
                    <a:lnTo>
                      <a:pt x="1747" y="1569"/>
                    </a:lnTo>
                    <a:lnTo>
                      <a:pt x="1688" y="1636"/>
                    </a:lnTo>
                    <a:lnTo>
                      <a:pt x="1624" y="1698"/>
                    </a:lnTo>
                    <a:lnTo>
                      <a:pt x="1555" y="1753"/>
                    </a:lnTo>
                    <a:lnTo>
                      <a:pt x="1484" y="1804"/>
                    </a:lnTo>
                    <a:lnTo>
                      <a:pt x="1407" y="1846"/>
                    </a:lnTo>
                    <a:lnTo>
                      <a:pt x="1325" y="1882"/>
                    </a:lnTo>
                    <a:lnTo>
                      <a:pt x="1242" y="1910"/>
                    </a:lnTo>
                    <a:lnTo>
                      <a:pt x="1155" y="1931"/>
                    </a:lnTo>
                    <a:lnTo>
                      <a:pt x="1067" y="1944"/>
                    </a:lnTo>
                    <a:lnTo>
                      <a:pt x="977" y="1949"/>
                    </a:lnTo>
                    <a:lnTo>
                      <a:pt x="887" y="1944"/>
                    </a:lnTo>
                    <a:lnTo>
                      <a:pt x="798" y="1931"/>
                    </a:lnTo>
                    <a:lnTo>
                      <a:pt x="712" y="1910"/>
                    </a:lnTo>
                    <a:lnTo>
                      <a:pt x="628" y="1882"/>
                    </a:lnTo>
                    <a:lnTo>
                      <a:pt x="548" y="1846"/>
                    </a:lnTo>
                    <a:lnTo>
                      <a:pt x="471" y="1804"/>
                    </a:lnTo>
                    <a:lnTo>
                      <a:pt x="398" y="1753"/>
                    </a:lnTo>
                    <a:lnTo>
                      <a:pt x="329" y="1698"/>
                    </a:lnTo>
                    <a:lnTo>
                      <a:pt x="265" y="1636"/>
                    </a:lnTo>
                    <a:lnTo>
                      <a:pt x="208" y="1569"/>
                    </a:lnTo>
                    <a:lnTo>
                      <a:pt x="156" y="1497"/>
                    </a:lnTo>
                    <a:lnTo>
                      <a:pt x="110" y="1418"/>
                    </a:lnTo>
                    <a:lnTo>
                      <a:pt x="72" y="1337"/>
                    </a:lnTo>
                    <a:lnTo>
                      <a:pt x="41" y="1252"/>
                    </a:lnTo>
                    <a:lnTo>
                      <a:pt x="20" y="1162"/>
                    </a:lnTo>
                    <a:lnTo>
                      <a:pt x="5" y="1069"/>
                    </a:lnTo>
                    <a:lnTo>
                      <a:pt x="0" y="974"/>
                    </a:lnTo>
                    <a:lnTo>
                      <a:pt x="5" y="875"/>
                    </a:lnTo>
                    <a:lnTo>
                      <a:pt x="20" y="777"/>
                    </a:lnTo>
                    <a:lnTo>
                      <a:pt x="45" y="684"/>
                    </a:lnTo>
                    <a:lnTo>
                      <a:pt x="77" y="594"/>
                    </a:lnTo>
                    <a:lnTo>
                      <a:pt x="118" y="509"/>
                    </a:lnTo>
                    <a:lnTo>
                      <a:pt x="167" y="429"/>
                    </a:lnTo>
                    <a:lnTo>
                      <a:pt x="224" y="354"/>
                    </a:lnTo>
                    <a:lnTo>
                      <a:pt x="287" y="285"/>
                    </a:lnTo>
                    <a:lnTo>
                      <a:pt x="355" y="222"/>
                    </a:lnTo>
                    <a:lnTo>
                      <a:pt x="430" y="166"/>
                    </a:lnTo>
                    <a:lnTo>
                      <a:pt x="512" y="117"/>
                    </a:lnTo>
                    <a:lnTo>
                      <a:pt x="597" y="76"/>
                    </a:lnTo>
                    <a:lnTo>
                      <a:pt x="687" y="44"/>
                    </a:lnTo>
                    <a:lnTo>
                      <a:pt x="780" y="19"/>
                    </a:lnTo>
                    <a:lnTo>
                      <a:pt x="877" y="5"/>
                    </a:lnTo>
                    <a:lnTo>
                      <a:pt x="9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1B631E-CF89-431C-9FF0-5ECF1B718AA8}"/>
                </a:ext>
              </a:extLst>
            </p:cNvPr>
            <p:cNvSpPr txBox="1"/>
            <p:nvPr/>
          </p:nvSpPr>
          <p:spPr>
            <a:xfrm>
              <a:off x="2796882" y="2886196"/>
              <a:ext cx="390282" cy="324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just">
                <a:defRPr sz="1400" b="1"/>
              </a:lvl1pPr>
            </a:lstStyle>
            <a:p>
              <a:pPr marL="0" marR="0" lvl="0" indent="0" algn="just" defTabSz="9141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F71273-22A6-44BE-B729-39841CD961B9}"/>
              </a:ext>
            </a:extLst>
          </p:cNvPr>
          <p:cNvGrpSpPr/>
          <p:nvPr/>
        </p:nvGrpSpPr>
        <p:grpSpPr>
          <a:xfrm>
            <a:off x="7226995" y="4645139"/>
            <a:ext cx="430230" cy="513380"/>
            <a:chOff x="2708315" y="2609670"/>
            <a:chExt cx="552045" cy="60056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210FD3C-A942-4D62-88A5-D6C66650F8E0}"/>
                </a:ext>
              </a:extLst>
            </p:cNvPr>
            <p:cNvGrpSpPr/>
            <p:nvPr/>
          </p:nvGrpSpPr>
          <p:grpSpPr>
            <a:xfrm>
              <a:off x="2708315" y="2609670"/>
              <a:ext cx="552045" cy="560430"/>
              <a:chOff x="2485077" y="1292226"/>
              <a:chExt cx="4208463" cy="427513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2" name="Freeform 6">
                <a:extLst>
                  <a:ext uri="{FF2B5EF4-FFF2-40B4-BE49-F238E27FC236}">
                    <a16:creationId xmlns:a16="http://schemas.microsoft.com/office/drawing/2014/main" id="{153C9102-2F5A-4339-9175-BD930285E3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5077" y="2952749"/>
                <a:ext cx="4208463" cy="2327276"/>
              </a:xfrm>
              <a:custGeom>
                <a:avLst/>
                <a:gdLst>
                  <a:gd name="T0" fmla="*/ 2001 w 5303"/>
                  <a:gd name="T1" fmla="*/ 0 h 2931"/>
                  <a:gd name="T2" fmla="*/ 3300 w 5303"/>
                  <a:gd name="T3" fmla="*/ 0 h 2931"/>
                  <a:gd name="T4" fmla="*/ 4054 w 5303"/>
                  <a:gd name="T5" fmla="*/ 5 h 2931"/>
                  <a:gd name="T6" fmla="*/ 4183 w 5303"/>
                  <a:gd name="T7" fmla="*/ 34 h 2931"/>
                  <a:gd name="T8" fmla="*/ 4301 w 5303"/>
                  <a:gd name="T9" fmla="*/ 90 h 2931"/>
                  <a:gd name="T10" fmla="*/ 4402 w 5303"/>
                  <a:gd name="T11" fmla="*/ 171 h 2931"/>
                  <a:gd name="T12" fmla="*/ 4485 w 5303"/>
                  <a:gd name="T13" fmla="*/ 272 h 2931"/>
                  <a:gd name="T14" fmla="*/ 5242 w 5303"/>
                  <a:gd name="T15" fmla="*/ 1815 h 2931"/>
                  <a:gd name="T16" fmla="*/ 5290 w 5303"/>
                  <a:gd name="T17" fmla="*/ 1948 h 2931"/>
                  <a:gd name="T18" fmla="*/ 5303 w 5303"/>
                  <a:gd name="T19" fmla="*/ 2086 h 2931"/>
                  <a:gd name="T20" fmla="*/ 5283 w 5303"/>
                  <a:gd name="T21" fmla="*/ 2225 h 2931"/>
                  <a:gd name="T22" fmla="*/ 5231 w 5303"/>
                  <a:gd name="T23" fmla="*/ 2357 h 2931"/>
                  <a:gd name="T24" fmla="*/ 5149 w 5303"/>
                  <a:gd name="T25" fmla="*/ 2472 h 2931"/>
                  <a:gd name="T26" fmla="*/ 5043 w 5303"/>
                  <a:gd name="T27" fmla="*/ 2563 h 2931"/>
                  <a:gd name="T28" fmla="*/ 4917 w 5303"/>
                  <a:gd name="T29" fmla="*/ 2627 h 2931"/>
                  <a:gd name="T30" fmla="*/ 4101 w 5303"/>
                  <a:gd name="T31" fmla="*/ 1505 h 2931"/>
                  <a:gd name="T32" fmla="*/ 4085 w 5303"/>
                  <a:gd name="T33" fmla="*/ 1432 h 2931"/>
                  <a:gd name="T34" fmla="*/ 4039 w 5303"/>
                  <a:gd name="T35" fmla="*/ 1375 h 2931"/>
                  <a:gd name="T36" fmla="*/ 3972 w 5303"/>
                  <a:gd name="T37" fmla="*/ 1342 h 2931"/>
                  <a:gd name="T38" fmla="*/ 1369 w 5303"/>
                  <a:gd name="T39" fmla="*/ 1339 h 2931"/>
                  <a:gd name="T40" fmla="*/ 1295 w 5303"/>
                  <a:gd name="T41" fmla="*/ 1355 h 2931"/>
                  <a:gd name="T42" fmla="*/ 1238 w 5303"/>
                  <a:gd name="T43" fmla="*/ 1401 h 2931"/>
                  <a:gd name="T44" fmla="*/ 1205 w 5303"/>
                  <a:gd name="T45" fmla="*/ 1468 h 2931"/>
                  <a:gd name="T46" fmla="*/ 1200 w 5303"/>
                  <a:gd name="T47" fmla="*/ 2931 h 2931"/>
                  <a:gd name="T48" fmla="*/ 319 w 5303"/>
                  <a:gd name="T49" fmla="*/ 2599 h 2931"/>
                  <a:gd name="T50" fmla="*/ 203 w 5303"/>
                  <a:gd name="T51" fmla="*/ 2521 h 2931"/>
                  <a:gd name="T52" fmla="*/ 110 w 5303"/>
                  <a:gd name="T53" fmla="*/ 2416 h 2931"/>
                  <a:gd name="T54" fmla="*/ 41 w 5303"/>
                  <a:gd name="T55" fmla="*/ 2294 h 2931"/>
                  <a:gd name="T56" fmla="*/ 5 w 5303"/>
                  <a:gd name="T57" fmla="*/ 2157 h 2931"/>
                  <a:gd name="T58" fmla="*/ 2 w 5303"/>
                  <a:gd name="T59" fmla="*/ 2018 h 2931"/>
                  <a:gd name="T60" fmla="*/ 31 w 5303"/>
                  <a:gd name="T61" fmla="*/ 1881 h 2931"/>
                  <a:gd name="T62" fmla="*/ 783 w 5303"/>
                  <a:gd name="T63" fmla="*/ 331 h 2931"/>
                  <a:gd name="T64" fmla="*/ 855 w 5303"/>
                  <a:gd name="T65" fmla="*/ 219 h 2931"/>
                  <a:gd name="T66" fmla="*/ 948 w 5303"/>
                  <a:gd name="T67" fmla="*/ 127 h 2931"/>
                  <a:gd name="T68" fmla="*/ 1060 w 5303"/>
                  <a:gd name="T69" fmla="*/ 59 h 2931"/>
                  <a:gd name="T70" fmla="*/ 1182 w 5303"/>
                  <a:gd name="T71" fmla="*/ 14 h 2931"/>
                  <a:gd name="T72" fmla="*/ 1315 w 5303"/>
                  <a:gd name="T73" fmla="*/ 0 h 29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03" h="2931">
                    <a:moveTo>
                      <a:pt x="1315" y="0"/>
                    </a:moveTo>
                    <a:lnTo>
                      <a:pt x="2001" y="0"/>
                    </a:lnTo>
                    <a:lnTo>
                      <a:pt x="2651" y="749"/>
                    </a:lnTo>
                    <a:lnTo>
                      <a:pt x="3300" y="0"/>
                    </a:lnTo>
                    <a:lnTo>
                      <a:pt x="3987" y="0"/>
                    </a:lnTo>
                    <a:lnTo>
                      <a:pt x="4054" y="5"/>
                    </a:lnTo>
                    <a:lnTo>
                      <a:pt x="4119" y="14"/>
                    </a:lnTo>
                    <a:lnTo>
                      <a:pt x="4183" y="34"/>
                    </a:lnTo>
                    <a:lnTo>
                      <a:pt x="4243" y="59"/>
                    </a:lnTo>
                    <a:lnTo>
                      <a:pt x="4301" y="90"/>
                    </a:lnTo>
                    <a:lnTo>
                      <a:pt x="4353" y="127"/>
                    </a:lnTo>
                    <a:lnTo>
                      <a:pt x="4402" y="171"/>
                    </a:lnTo>
                    <a:lnTo>
                      <a:pt x="4446" y="220"/>
                    </a:lnTo>
                    <a:lnTo>
                      <a:pt x="4485" y="272"/>
                    </a:lnTo>
                    <a:lnTo>
                      <a:pt x="4518" y="331"/>
                    </a:lnTo>
                    <a:lnTo>
                      <a:pt x="5242" y="1815"/>
                    </a:lnTo>
                    <a:lnTo>
                      <a:pt x="5270" y="1881"/>
                    </a:lnTo>
                    <a:lnTo>
                      <a:pt x="5290" y="1948"/>
                    </a:lnTo>
                    <a:lnTo>
                      <a:pt x="5300" y="2018"/>
                    </a:lnTo>
                    <a:lnTo>
                      <a:pt x="5303" y="2086"/>
                    </a:lnTo>
                    <a:lnTo>
                      <a:pt x="5296" y="2157"/>
                    </a:lnTo>
                    <a:lnTo>
                      <a:pt x="5283" y="2225"/>
                    </a:lnTo>
                    <a:lnTo>
                      <a:pt x="5260" y="2294"/>
                    </a:lnTo>
                    <a:lnTo>
                      <a:pt x="5231" y="2357"/>
                    </a:lnTo>
                    <a:lnTo>
                      <a:pt x="5193" y="2416"/>
                    </a:lnTo>
                    <a:lnTo>
                      <a:pt x="5149" y="2472"/>
                    </a:lnTo>
                    <a:lnTo>
                      <a:pt x="5099" y="2521"/>
                    </a:lnTo>
                    <a:lnTo>
                      <a:pt x="5043" y="2563"/>
                    </a:lnTo>
                    <a:lnTo>
                      <a:pt x="4982" y="2599"/>
                    </a:lnTo>
                    <a:lnTo>
                      <a:pt x="4917" y="2627"/>
                    </a:lnTo>
                    <a:lnTo>
                      <a:pt x="4101" y="2931"/>
                    </a:lnTo>
                    <a:lnTo>
                      <a:pt x="4101" y="1505"/>
                    </a:lnTo>
                    <a:lnTo>
                      <a:pt x="4096" y="1468"/>
                    </a:lnTo>
                    <a:lnTo>
                      <a:pt x="4085" y="1432"/>
                    </a:lnTo>
                    <a:lnTo>
                      <a:pt x="4063" y="1401"/>
                    </a:lnTo>
                    <a:lnTo>
                      <a:pt x="4039" y="1375"/>
                    </a:lnTo>
                    <a:lnTo>
                      <a:pt x="4008" y="1355"/>
                    </a:lnTo>
                    <a:lnTo>
                      <a:pt x="3972" y="1342"/>
                    </a:lnTo>
                    <a:lnTo>
                      <a:pt x="3934" y="1339"/>
                    </a:lnTo>
                    <a:lnTo>
                      <a:pt x="1369" y="1339"/>
                    </a:lnTo>
                    <a:lnTo>
                      <a:pt x="1329" y="1342"/>
                    </a:lnTo>
                    <a:lnTo>
                      <a:pt x="1295" y="1355"/>
                    </a:lnTo>
                    <a:lnTo>
                      <a:pt x="1264" y="1375"/>
                    </a:lnTo>
                    <a:lnTo>
                      <a:pt x="1238" y="1401"/>
                    </a:lnTo>
                    <a:lnTo>
                      <a:pt x="1218" y="1432"/>
                    </a:lnTo>
                    <a:lnTo>
                      <a:pt x="1205" y="1468"/>
                    </a:lnTo>
                    <a:lnTo>
                      <a:pt x="1200" y="1505"/>
                    </a:lnTo>
                    <a:lnTo>
                      <a:pt x="1200" y="2931"/>
                    </a:lnTo>
                    <a:lnTo>
                      <a:pt x="384" y="2627"/>
                    </a:lnTo>
                    <a:lnTo>
                      <a:pt x="319" y="2599"/>
                    </a:lnTo>
                    <a:lnTo>
                      <a:pt x="258" y="2563"/>
                    </a:lnTo>
                    <a:lnTo>
                      <a:pt x="203" y="2521"/>
                    </a:lnTo>
                    <a:lnTo>
                      <a:pt x="154" y="2472"/>
                    </a:lnTo>
                    <a:lnTo>
                      <a:pt x="110" y="2416"/>
                    </a:lnTo>
                    <a:lnTo>
                      <a:pt x="72" y="2357"/>
                    </a:lnTo>
                    <a:lnTo>
                      <a:pt x="41" y="2294"/>
                    </a:lnTo>
                    <a:lnTo>
                      <a:pt x="20" y="2225"/>
                    </a:lnTo>
                    <a:lnTo>
                      <a:pt x="5" y="2157"/>
                    </a:lnTo>
                    <a:lnTo>
                      <a:pt x="0" y="2086"/>
                    </a:lnTo>
                    <a:lnTo>
                      <a:pt x="2" y="2018"/>
                    </a:lnTo>
                    <a:lnTo>
                      <a:pt x="13" y="1948"/>
                    </a:lnTo>
                    <a:lnTo>
                      <a:pt x="31" y="1881"/>
                    </a:lnTo>
                    <a:lnTo>
                      <a:pt x="59" y="1815"/>
                    </a:lnTo>
                    <a:lnTo>
                      <a:pt x="783" y="331"/>
                    </a:lnTo>
                    <a:lnTo>
                      <a:pt x="816" y="272"/>
                    </a:lnTo>
                    <a:lnTo>
                      <a:pt x="855" y="219"/>
                    </a:lnTo>
                    <a:lnTo>
                      <a:pt x="899" y="171"/>
                    </a:lnTo>
                    <a:lnTo>
                      <a:pt x="948" y="127"/>
                    </a:lnTo>
                    <a:lnTo>
                      <a:pt x="1002" y="90"/>
                    </a:lnTo>
                    <a:lnTo>
                      <a:pt x="1060" y="59"/>
                    </a:lnTo>
                    <a:lnTo>
                      <a:pt x="1120" y="34"/>
                    </a:lnTo>
                    <a:lnTo>
                      <a:pt x="1182" y="14"/>
                    </a:lnTo>
                    <a:lnTo>
                      <a:pt x="1248" y="5"/>
                    </a:lnTo>
                    <a:lnTo>
                      <a:pt x="13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Freeform 7">
                <a:extLst>
                  <a:ext uri="{FF2B5EF4-FFF2-40B4-BE49-F238E27FC236}">
                    <a16:creationId xmlns:a16="http://schemas.microsoft.com/office/drawing/2014/main" id="{160F2B60-9C0F-4EEE-B7E4-5B410DC2A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2813" y="5284788"/>
                <a:ext cx="2227263" cy="282575"/>
              </a:xfrm>
              <a:custGeom>
                <a:avLst/>
                <a:gdLst>
                  <a:gd name="T0" fmla="*/ 178 w 2806"/>
                  <a:gd name="T1" fmla="*/ 0 h 356"/>
                  <a:gd name="T2" fmla="*/ 2627 w 2806"/>
                  <a:gd name="T3" fmla="*/ 0 h 356"/>
                  <a:gd name="T4" fmla="*/ 2668 w 2806"/>
                  <a:gd name="T5" fmla="*/ 5 h 356"/>
                  <a:gd name="T6" fmla="*/ 2706 w 2806"/>
                  <a:gd name="T7" fmla="*/ 18 h 356"/>
                  <a:gd name="T8" fmla="*/ 2739 w 2806"/>
                  <a:gd name="T9" fmla="*/ 39 h 356"/>
                  <a:gd name="T10" fmla="*/ 2766 w 2806"/>
                  <a:gd name="T11" fmla="*/ 67 h 356"/>
                  <a:gd name="T12" fmla="*/ 2788 w 2806"/>
                  <a:gd name="T13" fmla="*/ 100 h 356"/>
                  <a:gd name="T14" fmla="*/ 2801 w 2806"/>
                  <a:gd name="T15" fmla="*/ 137 h 356"/>
                  <a:gd name="T16" fmla="*/ 2806 w 2806"/>
                  <a:gd name="T17" fmla="*/ 178 h 356"/>
                  <a:gd name="T18" fmla="*/ 2801 w 2806"/>
                  <a:gd name="T19" fmla="*/ 219 h 356"/>
                  <a:gd name="T20" fmla="*/ 2788 w 2806"/>
                  <a:gd name="T21" fmla="*/ 256 h 356"/>
                  <a:gd name="T22" fmla="*/ 2766 w 2806"/>
                  <a:gd name="T23" fmla="*/ 289 h 356"/>
                  <a:gd name="T24" fmla="*/ 2739 w 2806"/>
                  <a:gd name="T25" fmla="*/ 317 h 356"/>
                  <a:gd name="T26" fmla="*/ 2706 w 2806"/>
                  <a:gd name="T27" fmla="*/ 338 h 356"/>
                  <a:gd name="T28" fmla="*/ 2668 w 2806"/>
                  <a:gd name="T29" fmla="*/ 351 h 356"/>
                  <a:gd name="T30" fmla="*/ 2627 w 2806"/>
                  <a:gd name="T31" fmla="*/ 356 h 356"/>
                  <a:gd name="T32" fmla="*/ 178 w 2806"/>
                  <a:gd name="T33" fmla="*/ 356 h 356"/>
                  <a:gd name="T34" fmla="*/ 137 w 2806"/>
                  <a:gd name="T35" fmla="*/ 351 h 356"/>
                  <a:gd name="T36" fmla="*/ 99 w 2806"/>
                  <a:gd name="T37" fmla="*/ 338 h 356"/>
                  <a:gd name="T38" fmla="*/ 67 w 2806"/>
                  <a:gd name="T39" fmla="*/ 317 h 356"/>
                  <a:gd name="T40" fmla="*/ 39 w 2806"/>
                  <a:gd name="T41" fmla="*/ 289 h 356"/>
                  <a:gd name="T42" fmla="*/ 18 w 2806"/>
                  <a:gd name="T43" fmla="*/ 256 h 356"/>
                  <a:gd name="T44" fmla="*/ 5 w 2806"/>
                  <a:gd name="T45" fmla="*/ 219 h 356"/>
                  <a:gd name="T46" fmla="*/ 0 w 2806"/>
                  <a:gd name="T47" fmla="*/ 178 h 356"/>
                  <a:gd name="T48" fmla="*/ 5 w 2806"/>
                  <a:gd name="T49" fmla="*/ 137 h 356"/>
                  <a:gd name="T50" fmla="*/ 18 w 2806"/>
                  <a:gd name="T51" fmla="*/ 100 h 356"/>
                  <a:gd name="T52" fmla="*/ 39 w 2806"/>
                  <a:gd name="T53" fmla="*/ 67 h 356"/>
                  <a:gd name="T54" fmla="*/ 67 w 2806"/>
                  <a:gd name="T55" fmla="*/ 39 h 356"/>
                  <a:gd name="T56" fmla="*/ 99 w 2806"/>
                  <a:gd name="T57" fmla="*/ 18 h 356"/>
                  <a:gd name="T58" fmla="*/ 137 w 2806"/>
                  <a:gd name="T59" fmla="*/ 5 h 356"/>
                  <a:gd name="T60" fmla="*/ 178 w 2806"/>
                  <a:gd name="T61" fmla="*/ 0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06" h="356">
                    <a:moveTo>
                      <a:pt x="178" y="0"/>
                    </a:moveTo>
                    <a:lnTo>
                      <a:pt x="2627" y="0"/>
                    </a:lnTo>
                    <a:lnTo>
                      <a:pt x="2668" y="5"/>
                    </a:lnTo>
                    <a:lnTo>
                      <a:pt x="2706" y="18"/>
                    </a:lnTo>
                    <a:lnTo>
                      <a:pt x="2739" y="39"/>
                    </a:lnTo>
                    <a:lnTo>
                      <a:pt x="2766" y="67"/>
                    </a:lnTo>
                    <a:lnTo>
                      <a:pt x="2788" y="100"/>
                    </a:lnTo>
                    <a:lnTo>
                      <a:pt x="2801" y="137"/>
                    </a:lnTo>
                    <a:lnTo>
                      <a:pt x="2806" y="178"/>
                    </a:lnTo>
                    <a:lnTo>
                      <a:pt x="2801" y="219"/>
                    </a:lnTo>
                    <a:lnTo>
                      <a:pt x="2788" y="256"/>
                    </a:lnTo>
                    <a:lnTo>
                      <a:pt x="2766" y="289"/>
                    </a:lnTo>
                    <a:lnTo>
                      <a:pt x="2739" y="317"/>
                    </a:lnTo>
                    <a:lnTo>
                      <a:pt x="2706" y="338"/>
                    </a:lnTo>
                    <a:lnTo>
                      <a:pt x="2668" y="351"/>
                    </a:lnTo>
                    <a:lnTo>
                      <a:pt x="2627" y="356"/>
                    </a:lnTo>
                    <a:lnTo>
                      <a:pt x="178" y="356"/>
                    </a:lnTo>
                    <a:lnTo>
                      <a:pt x="137" y="351"/>
                    </a:lnTo>
                    <a:lnTo>
                      <a:pt x="99" y="338"/>
                    </a:lnTo>
                    <a:lnTo>
                      <a:pt x="67" y="317"/>
                    </a:lnTo>
                    <a:lnTo>
                      <a:pt x="39" y="289"/>
                    </a:lnTo>
                    <a:lnTo>
                      <a:pt x="18" y="256"/>
                    </a:lnTo>
                    <a:lnTo>
                      <a:pt x="5" y="219"/>
                    </a:lnTo>
                    <a:lnTo>
                      <a:pt x="0" y="178"/>
                    </a:lnTo>
                    <a:lnTo>
                      <a:pt x="5" y="137"/>
                    </a:lnTo>
                    <a:lnTo>
                      <a:pt x="18" y="100"/>
                    </a:lnTo>
                    <a:lnTo>
                      <a:pt x="39" y="67"/>
                    </a:lnTo>
                    <a:lnTo>
                      <a:pt x="67" y="39"/>
                    </a:lnTo>
                    <a:lnTo>
                      <a:pt x="99" y="18"/>
                    </a:lnTo>
                    <a:lnTo>
                      <a:pt x="137" y="5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Freeform 8">
                <a:extLst>
                  <a:ext uri="{FF2B5EF4-FFF2-40B4-BE49-F238E27FC236}">
                    <a16:creationId xmlns:a16="http://schemas.microsoft.com/office/drawing/2014/main" id="{DEED9A0C-B98B-4065-9958-D7CA7D4AB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817" y="1292226"/>
                <a:ext cx="1549402" cy="1547814"/>
              </a:xfrm>
              <a:custGeom>
                <a:avLst/>
                <a:gdLst>
                  <a:gd name="T0" fmla="*/ 1076 w 1953"/>
                  <a:gd name="T1" fmla="*/ 5 h 1949"/>
                  <a:gd name="T2" fmla="*/ 1268 w 1953"/>
                  <a:gd name="T3" fmla="*/ 44 h 1949"/>
                  <a:gd name="T4" fmla="*/ 1443 w 1953"/>
                  <a:gd name="T5" fmla="*/ 117 h 1949"/>
                  <a:gd name="T6" fmla="*/ 1598 w 1953"/>
                  <a:gd name="T7" fmla="*/ 222 h 1949"/>
                  <a:gd name="T8" fmla="*/ 1730 w 1953"/>
                  <a:gd name="T9" fmla="*/ 354 h 1949"/>
                  <a:gd name="T10" fmla="*/ 1835 w 1953"/>
                  <a:gd name="T11" fmla="*/ 509 h 1949"/>
                  <a:gd name="T12" fmla="*/ 1909 w 1953"/>
                  <a:gd name="T13" fmla="*/ 684 h 1949"/>
                  <a:gd name="T14" fmla="*/ 1948 w 1953"/>
                  <a:gd name="T15" fmla="*/ 875 h 1949"/>
                  <a:gd name="T16" fmla="*/ 1948 w 1953"/>
                  <a:gd name="T17" fmla="*/ 1069 h 1949"/>
                  <a:gd name="T18" fmla="*/ 1912 w 1953"/>
                  <a:gd name="T19" fmla="*/ 1252 h 1949"/>
                  <a:gd name="T20" fmla="*/ 1843 w 1953"/>
                  <a:gd name="T21" fmla="*/ 1418 h 1949"/>
                  <a:gd name="T22" fmla="*/ 1747 w 1953"/>
                  <a:gd name="T23" fmla="*/ 1569 h 1949"/>
                  <a:gd name="T24" fmla="*/ 1624 w 1953"/>
                  <a:gd name="T25" fmla="*/ 1698 h 1949"/>
                  <a:gd name="T26" fmla="*/ 1484 w 1953"/>
                  <a:gd name="T27" fmla="*/ 1804 h 1949"/>
                  <a:gd name="T28" fmla="*/ 1325 w 1953"/>
                  <a:gd name="T29" fmla="*/ 1882 h 1949"/>
                  <a:gd name="T30" fmla="*/ 1155 w 1953"/>
                  <a:gd name="T31" fmla="*/ 1931 h 1949"/>
                  <a:gd name="T32" fmla="*/ 977 w 1953"/>
                  <a:gd name="T33" fmla="*/ 1949 h 1949"/>
                  <a:gd name="T34" fmla="*/ 798 w 1953"/>
                  <a:gd name="T35" fmla="*/ 1931 h 1949"/>
                  <a:gd name="T36" fmla="*/ 628 w 1953"/>
                  <a:gd name="T37" fmla="*/ 1882 h 1949"/>
                  <a:gd name="T38" fmla="*/ 471 w 1953"/>
                  <a:gd name="T39" fmla="*/ 1804 h 1949"/>
                  <a:gd name="T40" fmla="*/ 329 w 1953"/>
                  <a:gd name="T41" fmla="*/ 1698 h 1949"/>
                  <a:gd name="T42" fmla="*/ 208 w 1953"/>
                  <a:gd name="T43" fmla="*/ 1569 h 1949"/>
                  <a:gd name="T44" fmla="*/ 110 w 1953"/>
                  <a:gd name="T45" fmla="*/ 1418 h 1949"/>
                  <a:gd name="T46" fmla="*/ 41 w 1953"/>
                  <a:gd name="T47" fmla="*/ 1252 h 1949"/>
                  <a:gd name="T48" fmla="*/ 5 w 1953"/>
                  <a:gd name="T49" fmla="*/ 1069 h 1949"/>
                  <a:gd name="T50" fmla="*/ 5 w 1953"/>
                  <a:gd name="T51" fmla="*/ 875 h 1949"/>
                  <a:gd name="T52" fmla="*/ 45 w 1953"/>
                  <a:gd name="T53" fmla="*/ 684 h 1949"/>
                  <a:gd name="T54" fmla="*/ 118 w 1953"/>
                  <a:gd name="T55" fmla="*/ 509 h 1949"/>
                  <a:gd name="T56" fmla="*/ 224 w 1953"/>
                  <a:gd name="T57" fmla="*/ 354 h 1949"/>
                  <a:gd name="T58" fmla="*/ 355 w 1953"/>
                  <a:gd name="T59" fmla="*/ 222 h 1949"/>
                  <a:gd name="T60" fmla="*/ 512 w 1953"/>
                  <a:gd name="T61" fmla="*/ 117 h 1949"/>
                  <a:gd name="T62" fmla="*/ 687 w 1953"/>
                  <a:gd name="T63" fmla="*/ 44 h 1949"/>
                  <a:gd name="T64" fmla="*/ 877 w 1953"/>
                  <a:gd name="T65" fmla="*/ 5 h 1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53" h="1949">
                    <a:moveTo>
                      <a:pt x="977" y="0"/>
                    </a:moveTo>
                    <a:lnTo>
                      <a:pt x="1076" y="5"/>
                    </a:lnTo>
                    <a:lnTo>
                      <a:pt x="1173" y="19"/>
                    </a:lnTo>
                    <a:lnTo>
                      <a:pt x="1268" y="44"/>
                    </a:lnTo>
                    <a:lnTo>
                      <a:pt x="1358" y="76"/>
                    </a:lnTo>
                    <a:lnTo>
                      <a:pt x="1443" y="117"/>
                    </a:lnTo>
                    <a:lnTo>
                      <a:pt x="1523" y="166"/>
                    </a:lnTo>
                    <a:lnTo>
                      <a:pt x="1598" y="222"/>
                    </a:lnTo>
                    <a:lnTo>
                      <a:pt x="1667" y="285"/>
                    </a:lnTo>
                    <a:lnTo>
                      <a:pt x="1730" y="354"/>
                    </a:lnTo>
                    <a:lnTo>
                      <a:pt x="1786" y="429"/>
                    </a:lnTo>
                    <a:lnTo>
                      <a:pt x="1835" y="509"/>
                    </a:lnTo>
                    <a:lnTo>
                      <a:pt x="1876" y="594"/>
                    </a:lnTo>
                    <a:lnTo>
                      <a:pt x="1909" y="684"/>
                    </a:lnTo>
                    <a:lnTo>
                      <a:pt x="1933" y="777"/>
                    </a:lnTo>
                    <a:lnTo>
                      <a:pt x="1948" y="875"/>
                    </a:lnTo>
                    <a:lnTo>
                      <a:pt x="1953" y="974"/>
                    </a:lnTo>
                    <a:lnTo>
                      <a:pt x="1948" y="1069"/>
                    </a:lnTo>
                    <a:lnTo>
                      <a:pt x="1935" y="1162"/>
                    </a:lnTo>
                    <a:lnTo>
                      <a:pt x="1912" y="1252"/>
                    </a:lnTo>
                    <a:lnTo>
                      <a:pt x="1881" y="1337"/>
                    </a:lnTo>
                    <a:lnTo>
                      <a:pt x="1843" y="1418"/>
                    </a:lnTo>
                    <a:lnTo>
                      <a:pt x="1798" y="1497"/>
                    </a:lnTo>
                    <a:lnTo>
                      <a:pt x="1747" y="1569"/>
                    </a:lnTo>
                    <a:lnTo>
                      <a:pt x="1688" y="1636"/>
                    </a:lnTo>
                    <a:lnTo>
                      <a:pt x="1624" y="1698"/>
                    </a:lnTo>
                    <a:lnTo>
                      <a:pt x="1555" y="1753"/>
                    </a:lnTo>
                    <a:lnTo>
                      <a:pt x="1484" y="1804"/>
                    </a:lnTo>
                    <a:lnTo>
                      <a:pt x="1407" y="1846"/>
                    </a:lnTo>
                    <a:lnTo>
                      <a:pt x="1325" y="1882"/>
                    </a:lnTo>
                    <a:lnTo>
                      <a:pt x="1242" y="1910"/>
                    </a:lnTo>
                    <a:lnTo>
                      <a:pt x="1155" y="1931"/>
                    </a:lnTo>
                    <a:lnTo>
                      <a:pt x="1067" y="1944"/>
                    </a:lnTo>
                    <a:lnTo>
                      <a:pt x="977" y="1949"/>
                    </a:lnTo>
                    <a:lnTo>
                      <a:pt x="887" y="1944"/>
                    </a:lnTo>
                    <a:lnTo>
                      <a:pt x="798" y="1931"/>
                    </a:lnTo>
                    <a:lnTo>
                      <a:pt x="712" y="1910"/>
                    </a:lnTo>
                    <a:lnTo>
                      <a:pt x="628" y="1882"/>
                    </a:lnTo>
                    <a:lnTo>
                      <a:pt x="548" y="1846"/>
                    </a:lnTo>
                    <a:lnTo>
                      <a:pt x="471" y="1804"/>
                    </a:lnTo>
                    <a:lnTo>
                      <a:pt x="398" y="1753"/>
                    </a:lnTo>
                    <a:lnTo>
                      <a:pt x="329" y="1698"/>
                    </a:lnTo>
                    <a:lnTo>
                      <a:pt x="265" y="1636"/>
                    </a:lnTo>
                    <a:lnTo>
                      <a:pt x="208" y="1569"/>
                    </a:lnTo>
                    <a:lnTo>
                      <a:pt x="156" y="1497"/>
                    </a:lnTo>
                    <a:lnTo>
                      <a:pt x="110" y="1418"/>
                    </a:lnTo>
                    <a:lnTo>
                      <a:pt x="72" y="1337"/>
                    </a:lnTo>
                    <a:lnTo>
                      <a:pt x="41" y="1252"/>
                    </a:lnTo>
                    <a:lnTo>
                      <a:pt x="20" y="1162"/>
                    </a:lnTo>
                    <a:lnTo>
                      <a:pt x="5" y="1069"/>
                    </a:lnTo>
                    <a:lnTo>
                      <a:pt x="0" y="974"/>
                    </a:lnTo>
                    <a:lnTo>
                      <a:pt x="5" y="875"/>
                    </a:lnTo>
                    <a:lnTo>
                      <a:pt x="20" y="777"/>
                    </a:lnTo>
                    <a:lnTo>
                      <a:pt x="45" y="684"/>
                    </a:lnTo>
                    <a:lnTo>
                      <a:pt x="77" y="594"/>
                    </a:lnTo>
                    <a:lnTo>
                      <a:pt x="118" y="509"/>
                    </a:lnTo>
                    <a:lnTo>
                      <a:pt x="167" y="429"/>
                    </a:lnTo>
                    <a:lnTo>
                      <a:pt x="224" y="354"/>
                    </a:lnTo>
                    <a:lnTo>
                      <a:pt x="287" y="285"/>
                    </a:lnTo>
                    <a:lnTo>
                      <a:pt x="355" y="222"/>
                    </a:lnTo>
                    <a:lnTo>
                      <a:pt x="430" y="166"/>
                    </a:lnTo>
                    <a:lnTo>
                      <a:pt x="512" y="117"/>
                    </a:lnTo>
                    <a:lnTo>
                      <a:pt x="597" y="76"/>
                    </a:lnTo>
                    <a:lnTo>
                      <a:pt x="687" y="44"/>
                    </a:lnTo>
                    <a:lnTo>
                      <a:pt x="780" y="19"/>
                    </a:lnTo>
                    <a:lnTo>
                      <a:pt x="877" y="5"/>
                    </a:lnTo>
                    <a:lnTo>
                      <a:pt x="9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D8FCD1A-010C-45B9-836E-44F0CB9D8D76}"/>
                </a:ext>
              </a:extLst>
            </p:cNvPr>
            <p:cNvSpPr txBox="1"/>
            <p:nvPr/>
          </p:nvSpPr>
          <p:spPr>
            <a:xfrm>
              <a:off x="2796882" y="2886196"/>
              <a:ext cx="390282" cy="324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just">
                <a:defRPr sz="1400" b="1"/>
              </a:lvl1pPr>
            </a:lstStyle>
            <a:p>
              <a:pPr marL="0" marR="0" lvl="0" indent="0" algn="just" defTabSz="9141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21D179C-A279-4E4F-92CB-7669A1A03CA9}"/>
              </a:ext>
            </a:extLst>
          </p:cNvPr>
          <p:cNvGrpSpPr/>
          <p:nvPr/>
        </p:nvGrpSpPr>
        <p:grpSpPr>
          <a:xfrm>
            <a:off x="7838487" y="3549537"/>
            <a:ext cx="430230" cy="513380"/>
            <a:chOff x="2708315" y="2609670"/>
            <a:chExt cx="552045" cy="60056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67F2B80-6245-4057-A7CC-2816A35BECAB}"/>
                </a:ext>
              </a:extLst>
            </p:cNvPr>
            <p:cNvGrpSpPr/>
            <p:nvPr/>
          </p:nvGrpSpPr>
          <p:grpSpPr>
            <a:xfrm>
              <a:off x="2708315" y="2609670"/>
              <a:ext cx="552045" cy="560430"/>
              <a:chOff x="2485077" y="1292226"/>
              <a:chExt cx="4208463" cy="427513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4E6869A5-4D3A-4F39-845D-92FB974F25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5077" y="2952749"/>
                <a:ext cx="4208463" cy="2327276"/>
              </a:xfrm>
              <a:custGeom>
                <a:avLst/>
                <a:gdLst>
                  <a:gd name="T0" fmla="*/ 2001 w 5303"/>
                  <a:gd name="T1" fmla="*/ 0 h 2931"/>
                  <a:gd name="T2" fmla="*/ 3300 w 5303"/>
                  <a:gd name="T3" fmla="*/ 0 h 2931"/>
                  <a:gd name="T4" fmla="*/ 4054 w 5303"/>
                  <a:gd name="T5" fmla="*/ 5 h 2931"/>
                  <a:gd name="T6" fmla="*/ 4183 w 5303"/>
                  <a:gd name="T7" fmla="*/ 34 h 2931"/>
                  <a:gd name="T8" fmla="*/ 4301 w 5303"/>
                  <a:gd name="T9" fmla="*/ 90 h 2931"/>
                  <a:gd name="T10" fmla="*/ 4402 w 5303"/>
                  <a:gd name="T11" fmla="*/ 171 h 2931"/>
                  <a:gd name="T12" fmla="*/ 4485 w 5303"/>
                  <a:gd name="T13" fmla="*/ 272 h 2931"/>
                  <a:gd name="T14" fmla="*/ 5242 w 5303"/>
                  <a:gd name="T15" fmla="*/ 1815 h 2931"/>
                  <a:gd name="T16" fmla="*/ 5290 w 5303"/>
                  <a:gd name="T17" fmla="*/ 1948 h 2931"/>
                  <a:gd name="T18" fmla="*/ 5303 w 5303"/>
                  <a:gd name="T19" fmla="*/ 2086 h 2931"/>
                  <a:gd name="T20" fmla="*/ 5283 w 5303"/>
                  <a:gd name="T21" fmla="*/ 2225 h 2931"/>
                  <a:gd name="T22" fmla="*/ 5231 w 5303"/>
                  <a:gd name="T23" fmla="*/ 2357 h 2931"/>
                  <a:gd name="T24" fmla="*/ 5149 w 5303"/>
                  <a:gd name="T25" fmla="*/ 2472 h 2931"/>
                  <a:gd name="T26" fmla="*/ 5043 w 5303"/>
                  <a:gd name="T27" fmla="*/ 2563 h 2931"/>
                  <a:gd name="T28" fmla="*/ 4917 w 5303"/>
                  <a:gd name="T29" fmla="*/ 2627 h 2931"/>
                  <a:gd name="T30" fmla="*/ 4101 w 5303"/>
                  <a:gd name="T31" fmla="*/ 1505 h 2931"/>
                  <a:gd name="T32" fmla="*/ 4085 w 5303"/>
                  <a:gd name="T33" fmla="*/ 1432 h 2931"/>
                  <a:gd name="T34" fmla="*/ 4039 w 5303"/>
                  <a:gd name="T35" fmla="*/ 1375 h 2931"/>
                  <a:gd name="T36" fmla="*/ 3972 w 5303"/>
                  <a:gd name="T37" fmla="*/ 1342 h 2931"/>
                  <a:gd name="T38" fmla="*/ 1369 w 5303"/>
                  <a:gd name="T39" fmla="*/ 1339 h 2931"/>
                  <a:gd name="T40" fmla="*/ 1295 w 5303"/>
                  <a:gd name="T41" fmla="*/ 1355 h 2931"/>
                  <a:gd name="T42" fmla="*/ 1238 w 5303"/>
                  <a:gd name="T43" fmla="*/ 1401 h 2931"/>
                  <a:gd name="T44" fmla="*/ 1205 w 5303"/>
                  <a:gd name="T45" fmla="*/ 1468 h 2931"/>
                  <a:gd name="T46" fmla="*/ 1200 w 5303"/>
                  <a:gd name="T47" fmla="*/ 2931 h 2931"/>
                  <a:gd name="T48" fmla="*/ 319 w 5303"/>
                  <a:gd name="T49" fmla="*/ 2599 h 2931"/>
                  <a:gd name="T50" fmla="*/ 203 w 5303"/>
                  <a:gd name="T51" fmla="*/ 2521 h 2931"/>
                  <a:gd name="T52" fmla="*/ 110 w 5303"/>
                  <a:gd name="T53" fmla="*/ 2416 h 2931"/>
                  <a:gd name="T54" fmla="*/ 41 w 5303"/>
                  <a:gd name="T55" fmla="*/ 2294 h 2931"/>
                  <a:gd name="T56" fmla="*/ 5 w 5303"/>
                  <a:gd name="T57" fmla="*/ 2157 h 2931"/>
                  <a:gd name="T58" fmla="*/ 2 w 5303"/>
                  <a:gd name="T59" fmla="*/ 2018 h 2931"/>
                  <a:gd name="T60" fmla="*/ 31 w 5303"/>
                  <a:gd name="T61" fmla="*/ 1881 h 2931"/>
                  <a:gd name="T62" fmla="*/ 783 w 5303"/>
                  <a:gd name="T63" fmla="*/ 331 h 2931"/>
                  <a:gd name="T64" fmla="*/ 855 w 5303"/>
                  <a:gd name="T65" fmla="*/ 219 h 2931"/>
                  <a:gd name="T66" fmla="*/ 948 w 5303"/>
                  <a:gd name="T67" fmla="*/ 127 h 2931"/>
                  <a:gd name="T68" fmla="*/ 1060 w 5303"/>
                  <a:gd name="T69" fmla="*/ 59 h 2931"/>
                  <a:gd name="T70" fmla="*/ 1182 w 5303"/>
                  <a:gd name="T71" fmla="*/ 14 h 2931"/>
                  <a:gd name="T72" fmla="*/ 1315 w 5303"/>
                  <a:gd name="T73" fmla="*/ 0 h 29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03" h="2931">
                    <a:moveTo>
                      <a:pt x="1315" y="0"/>
                    </a:moveTo>
                    <a:lnTo>
                      <a:pt x="2001" y="0"/>
                    </a:lnTo>
                    <a:lnTo>
                      <a:pt x="2651" y="749"/>
                    </a:lnTo>
                    <a:lnTo>
                      <a:pt x="3300" y="0"/>
                    </a:lnTo>
                    <a:lnTo>
                      <a:pt x="3987" y="0"/>
                    </a:lnTo>
                    <a:lnTo>
                      <a:pt x="4054" y="5"/>
                    </a:lnTo>
                    <a:lnTo>
                      <a:pt x="4119" y="14"/>
                    </a:lnTo>
                    <a:lnTo>
                      <a:pt x="4183" y="34"/>
                    </a:lnTo>
                    <a:lnTo>
                      <a:pt x="4243" y="59"/>
                    </a:lnTo>
                    <a:lnTo>
                      <a:pt x="4301" y="90"/>
                    </a:lnTo>
                    <a:lnTo>
                      <a:pt x="4353" y="127"/>
                    </a:lnTo>
                    <a:lnTo>
                      <a:pt x="4402" y="171"/>
                    </a:lnTo>
                    <a:lnTo>
                      <a:pt x="4446" y="220"/>
                    </a:lnTo>
                    <a:lnTo>
                      <a:pt x="4485" y="272"/>
                    </a:lnTo>
                    <a:lnTo>
                      <a:pt x="4518" y="331"/>
                    </a:lnTo>
                    <a:lnTo>
                      <a:pt x="5242" y="1815"/>
                    </a:lnTo>
                    <a:lnTo>
                      <a:pt x="5270" y="1881"/>
                    </a:lnTo>
                    <a:lnTo>
                      <a:pt x="5290" y="1948"/>
                    </a:lnTo>
                    <a:lnTo>
                      <a:pt x="5300" y="2018"/>
                    </a:lnTo>
                    <a:lnTo>
                      <a:pt x="5303" y="2086"/>
                    </a:lnTo>
                    <a:lnTo>
                      <a:pt x="5296" y="2157"/>
                    </a:lnTo>
                    <a:lnTo>
                      <a:pt x="5283" y="2225"/>
                    </a:lnTo>
                    <a:lnTo>
                      <a:pt x="5260" y="2294"/>
                    </a:lnTo>
                    <a:lnTo>
                      <a:pt x="5231" y="2357"/>
                    </a:lnTo>
                    <a:lnTo>
                      <a:pt x="5193" y="2416"/>
                    </a:lnTo>
                    <a:lnTo>
                      <a:pt x="5149" y="2472"/>
                    </a:lnTo>
                    <a:lnTo>
                      <a:pt x="5099" y="2521"/>
                    </a:lnTo>
                    <a:lnTo>
                      <a:pt x="5043" y="2563"/>
                    </a:lnTo>
                    <a:lnTo>
                      <a:pt x="4982" y="2599"/>
                    </a:lnTo>
                    <a:lnTo>
                      <a:pt x="4917" y="2627"/>
                    </a:lnTo>
                    <a:lnTo>
                      <a:pt x="4101" y="2931"/>
                    </a:lnTo>
                    <a:lnTo>
                      <a:pt x="4101" y="1505"/>
                    </a:lnTo>
                    <a:lnTo>
                      <a:pt x="4096" y="1468"/>
                    </a:lnTo>
                    <a:lnTo>
                      <a:pt x="4085" y="1432"/>
                    </a:lnTo>
                    <a:lnTo>
                      <a:pt x="4063" y="1401"/>
                    </a:lnTo>
                    <a:lnTo>
                      <a:pt x="4039" y="1375"/>
                    </a:lnTo>
                    <a:lnTo>
                      <a:pt x="4008" y="1355"/>
                    </a:lnTo>
                    <a:lnTo>
                      <a:pt x="3972" y="1342"/>
                    </a:lnTo>
                    <a:lnTo>
                      <a:pt x="3934" y="1339"/>
                    </a:lnTo>
                    <a:lnTo>
                      <a:pt x="1369" y="1339"/>
                    </a:lnTo>
                    <a:lnTo>
                      <a:pt x="1329" y="1342"/>
                    </a:lnTo>
                    <a:lnTo>
                      <a:pt x="1295" y="1355"/>
                    </a:lnTo>
                    <a:lnTo>
                      <a:pt x="1264" y="1375"/>
                    </a:lnTo>
                    <a:lnTo>
                      <a:pt x="1238" y="1401"/>
                    </a:lnTo>
                    <a:lnTo>
                      <a:pt x="1218" y="1432"/>
                    </a:lnTo>
                    <a:lnTo>
                      <a:pt x="1205" y="1468"/>
                    </a:lnTo>
                    <a:lnTo>
                      <a:pt x="1200" y="1505"/>
                    </a:lnTo>
                    <a:lnTo>
                      <a:pt x="1200" y="2931"/>
                    </a:lnTo>
                    <a:lnTo>
                      <a:pt x="384" y="2627"/>
                    </a:lnTo>
                    <a:lnTo>
                      <a:pt x="319" y="2599"/>
                    </a:lnTo>
                    <a:lnTo>
                      <a:pt x="258" y="2563"/>
                    </a:lnTo>
                    <a:lnTo>
                      <a:pt x="203" y="2521"/>
                    </a:lnTo>
                    <a:lnTo>
                      <a:pt x="154" y="2472"/>
                    </a:lnTo>
                    <a:lnTo>
                      <a:pt x="110" y="2416"/>
                    </a:lnTo>
                    <a:lnTo>
                      <a:pt x="72" y="2357"/>
                    </a:lnTo>
                    <a:lnTo>
                      <a:pt x="41" y="2294"/>
                    </a:lnTo>
                    <a:lnTo>
                      <a:pt x="20" y="2225"/>
                    </a:lnTo>
                    <a:lnTo>
                      <a:pt x="5" y="2157"/>
                    </a:lnTo>
                    <a:lnTo>
                      <a:pt x="0" y="2086"/>
                    </a:lnTo>
                    <a:lnTo>
                      <a:pt x="2" y="2018"/>
                    </a:lnTo>
                    <a:lnTo>
                      <a:pt x="13" y="1948"/>
                    </a:lnTo>
                    <a:lnTo>
                      <a:pt x="31" y="1881"/>
                    </a:lnTo>
                    <a:lnTo>
                      <a:pt x="59" y="1815"/>
                    </a:lnTo>
                    <a:lnTo>
                      <a:pt x="783" y="331"/>
                    </a:lnTo>
                    <a:lnTo>
                      <a:pt x="816" y="272"/>
                    </a:lnTo>
                    <a:lnTo>
                      <a:pt x="855" y="219"/>
                    </a:lnTo>
                    <a:lnTo>
                      <a:pt x="899" y="171"/>
                    </a:lnTo>
                    <a:lnTo>
                      <a:pt x="948" y="127"/>
                    </a:lnTo>
                    <a:lnTo>
                      <a:pt x="1002" y="90"/>
                    </a:lnTo>
                    <a:lnTo>
                      <a:pt x="1060" y="59"/>
                    </a:lnTo>
                    <a:lnTo>
                      <a:pt x="1120" y="34"/>
                    </a:lnTo>
                    <a:lnTo>
                      <a:pt x="1182" y="14"/>
                    </a:lnTo>
                    <a:lnTo>
                      <a:pt x="1248" y="5"/>
                    </a:lnTo>
                    <a:lnTo>
                      <a:pt x="13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DC831651-0799-4C41-B2B6-35B435DD2B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2813" y="5284788"/>
                <a:ext cx="2227263" cy="282575"/>
              </a:xfrm>
              <a:custGeom>
                <a:avLst/>
                <a:gdLst>
                  <a:gd name="T0" fmla="*/ 178 w 2806"/>
                  <a:gd name="T1" fmla="*/ 0 h 356"/>
                  <a:gd name="T2" fmla="*/ 2627 w 2806"/>
                  <a:gd name="T3" fmla="*/ 0 h 356"/>
                  <a:gd name="T4" fmla="*/ 2668 w 2806"/>
                  <a:gd name="T5" fmla="*/ 5 h 356"/>
                  <a:gd name="T6" fmla="*/ 2706 w 2806"/>
                  <a:gd name="T7" fmla="*/ 18 h 356"/>
                  <a:gd name="T8" fmla="*/ 2739 w 2806"/>
                  <a:gd name="T9" fmla="*/ 39 h 356"/>
                  <a:gd name="T10" fmla="*/ 2766 w 2806"/>
                  <a:gd name="T11" fmla="*/ 67 h 356"/>
                  <a:gd name="T12" fmla="*/ 2788 w 2806"/>
                  <a:gd name="T13" fmla="*/ 100 h 356"/>
                  <a:gd name="T14" fmla="*/ 2801 w 2806"/>
                  <a:gd name="T15" fmla="*/ 137 h 356"/>
                  <a:gd name="T16" fmla="*/ 2806 w 2806"/>
                  <a:gd name="T17" fmla="*/ 178 h 356"/>
                  <a:gd name="T18" fmla="*/ 2801 w 2806"/>
                  <a:gd name="T19" fmla="*/ 219 h 356"/>
                  <a:gd name="T20" fmla="*/ 2788 w 2806"/>
                  <a:gd name="T21" fmla="*/ 256 h 356"/>
                  <a:gd name="T22" fmla="*/ 2766 w 2806"/>
                  <a:gd name="T23" fmla="*/ 289 h 356"/>
                  <a:gd name="T24" fmla="*/ 2739 w 2806"/>
                  <a:gd name="T25" fmla="*/ 317 h 356"/>
                  <a:gd name="T26" fmla="*/ 2706 w 2806"/>
                  <a:gd name="T27" fmla="*/ 338 h 356"/>
                  <a:gd name="T28" fmla="*/ 2668 w 2806"/>
                  <a:gd name="T29" fmla="*/ 351 h 356"/>
                  <a:gd name="T30" fmla="*/ 2627 w 2806"/>
                  <a:gd name="T31" fmla="*/ 356 h 356"/>
                  <a:gd name="T32" fmla="*/ 178 w 2806"/>
                  <a:gd name="T33" fmla="*/ 356 h 356"/>
                  <a:gd name="T34" fmla="*/ 137 w 2806"/>
                  <a:gd name="T35" fmla="*/ 351 h 356"/>
                  <a:gd name="T36" fmla="*/ 99 w 2806"/>
                  <a:gd name="T37" fmla="*/ 338 h 356"/>
                  <a:gd name="T38" fmla="*/ 67 w 2806"/>
                  <a:gd name="T39" fmla="*/ 317 h 356"/>
                  <a:gd name="T40" fmla="*/ 39 w 2806"/>
                  <a:gd name="T41" fmla="*/ 289 h 356"/>
                  <a:gd name="T42" fmla="*/ 18 w 2806"/>
                  <a:gd name="T43" fmla="*/ 256 h 356"/>
                  <a:gd name="T44" fmla="*/ 5 w 2806"/>
                  <a:gd name="T45" fmla="*/ 219 h 356"/>
                  <a:gd name="T46" fmla="*/ 0 w 2806"/>
                  <a:gd name="T47" fmla="*/ 178 h 356"/>
                  <a:gd name="T48" fmla="*/ 5 w 2806"/>
                  <a:gd name="T49" fmla="*/ 137 h 356"/>
                  <a:gd name="T50" fmla="*/ 18 w 2806"/>
                  <a:gd name="T51" fmla="*/ 100 h 356"/>
                  <a:gd name="T52" fmla="*/ 39 w 2806"/>
                  <a:gd name="T53" fmla="*/ 67 h 356"/>
                  <a:gd name="T54" fmla="*/ 67 w 2806"/>
                  <a:gd name="T55" fmla="*/ 39 h 356"/>
                  <a:gd name="T56" fmla="*/ 99 w 2806"/>
                  <a:gd name="T57" fmla="*/ 18 h 356"/>
                  <a:gd name="T58" fmla="*/ 137 w 2806"/>
                  <a:gd name="T59" fmla="*/ 5 h 356"/>
                  <a:gd name="T60" fmla="*/ 178 w 2806"/>
                  <a:gd name="T61" fmla="*/ 0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06" h="356">
                    <a:moveTo>
                      <a:pt x="178" y="0"/>
                    </a:moveTo>
                    <a:lnTo>
                      <a:pt x="2627" y="0"/>
                    </a:lnTo>
                    <a:lnTo>
                      <a:pt x="2668" y="5"/>
                    </a:lnTo>
                    <a:lnTo>
                      <a:pt x="2706" y="18"/>
                    </a:lnTo>
                    <a:lnTo>
                      <a:pt x="2739" y="39"/>
                    </a:lnTo>
                    <a:lnTo>
                      <a:pt x="2766" y="67"/>
                    </a:lnTo>
                    <a:lnTo>
                      <a:pt x="2788" y="100"/>
                    </a:lnTo>
                    <a:lnTo>
                      <a:pt x="2801" y="137"/>
                    </a:lnTo>
                    <a:lnTo>
                      <a:pt x="2806" y="178"/>
                    </a:lnTo>
                    <a:lnTo>
                      <a:pt x="2801" y="219"/>
                    </a:lnTo>
                    <a:lnTo>
                      <a:pt x="2788" y="256"/>
                    </a:lnTo>
                    <a:lnTo>
                      <a:pt x="2766" y="289"/>
                    </a:lnTo>
                    <a:lnTo>
                      <a:pt x="2739" y="317"/>
                    </a:lnTo>
                    <a:lnTo>
                      <a:pt x="2706" y="338"/>
                    </a:lnTo>
                    <a:lnTo>
                      <a:pt x="2668" y="351"/>
                    </a:lnTo>
                    <a:lnTo>
                      <a:pt x="2627" y="356"/>
                    </a:lnTo>
                    <a:lnTo>
                      <a:pt x="178" y="356"/>
                    </a:lnTo>
                    <a:lnTo>
                      <a:pt x="137" y="351"/>
                    </a:lnTo>
                    <a:lnTo>
                      <a:pt x="99" y="338"/>
                    </a:lnTo>
                    <a:lnTo>
                      <a:pt x="67" y="317"/>
                    </a:lnTo>
                    <a:lnTo>
                      <a:pt x="39" y="289"/>
                    </a:lnTo>
                    <a:lnTo>
                      <a:pt x="18" y="256"/>
                    </a:lnTo>
                    <a:lnTo>
                      <a:pt x="5" y="219"/>
                    </a:lnTo>
                    <a:lnTo>
                      <a:pt x="0" y="178"/>
                    </a:lnTo>
                    <a:lnTo>
                      <a:pt x="5" y="137"/>
                    </a:lnTo>
                    <a:lnTo>
                      <a:pt x="18" y="100"/>
                    </a:lnTo>
                    <a:lnTo>
                      <a:pt x="39" y="67"/>
                    </a:lnTo>
                    <a:lnTo>
                      <a:pt x="67" y="39"/>
                    </a:lnTo>
                    <a:lnTo>
                      <a:pt x="99" y="18"/>
                    </a:lnTo>
                    <a:lnTo>
                      <a:pt x="137" y="5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362A7315-3B47-4E94-8E34-A1025BC82C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817" y="1292226"/>
                <a:ext cx="1549402" cy="1547814"/>
              </a:xfrm>
              <a:custGeom>
                <a:avLst/>
                <a:gdLst>
                  <a:gd name="T0" fmla="*/ 1076 w 1953"/>
                  <a:gd name="T1" fmla="*/ 5 h 1949"/>
                  <a:gd name="T2" fmla="*/ 1268 w 1953"/>
                  <a:gd name="T3" fmla="*/ 44 h 1949"/>
                  <a:gd name="T4" fmla="*/ 1443 w 1953"/>
                  <a:gd name="T5" fmla="*/ 117 h 1949"/>
                  <a:gd name="T6" fmla="*/ 1598 w 1953"/>
                  <a:gd name="T7" fmla="*/ 222 h 1949"/>
                  <a:gd name="T8" fmla="*/ 1730 w 1953"/>
                  <a:gd name="T9" fmla="*/ 354 h 1949"/>
                  <a:gd name="T10" fmla="*/ 1835 w 1953"/>
                  <a:gd name="T11" fmla="*/ 509 h 1949"/>
                  <a:gd name="T12" fmla="*/ 1909 w 1953"/>
                  <a:gd name="T13" fmla="*/ 684 h 1949"/>
                  <a:gd name="T14" fmla="*/ 1948 w 1953"/>
                  <a:gd name="T15" fmla="*/ 875 h 1949"/>
                  <a:gd name="T16" fmla="*/ 1948 w 1953"/>
                  <a:gd name="T17" fmla="*/ 1069 h 1949"/>
                  <a:gd name="T18" fmla="*/ 1912 w 1953"/>
                  <a:gd name="T19" fmla="*/ 1252 h 1949"/>
                  <a:gd name="T20" fmla="*/ 1843 w 1953"/>
                  <a:gd name="T21" fmla="*/ 1418 h 1949"/>
                  <a:gd name="T22" fmla="*/ 1747 w 1953"/>
                  <a:gd name="T23" fmla="*/ 1569 h 1949"/>
                  <a:gd name="T24" fmla="*/ 1624 w 1953"/>
                  <a:gd name="T25" fmla="*/ 1698 h 1949"/>
                  <a:gd name="T26" fmla="*/ 1484 w 1953"/>
                  <a:gd name="T27" fmla="*/ 1804 h 1949"/>
                  <a:gd name="T28" fmla="*/ 1325 w 1953"/>
                  <a:gd name="T29" fmla="*/ 1882 h 1949"/>
                  <a:gd name="T30" fmla="*/ 1155 w 1953"/>
                  <a:gd name="T31" fmla="*/ 1931 h 1949"/>
                  <a:gd name="T32" fmla="*/ 977 w 1953"/>
                  <a:gd name="T33" fmla="*/ 1949 h 1949"/>
                  <a:gd name="T34" fmla="*/ 798 w 1953"/>
                  <a:gd name="T35" fmla="*/ 1931 h 1949"/>
                  <a:gd name="T36" fmla="*/ 628 w 1953"/>
                  <a:gd name="T37" fmla="*/ 1882 h 1949"/>
                  <a:gd name="T38" fmla="*/ 471 w 1953"/>
                  <a:gd name="T39" fmla="*/ 1804 h 1949"/>
                  <a:gd name="T40" fmla="*/ 329 w 1953"/>
                  <a:gd name="T41" fmla="*/ 1698 h 1949"/>
                  <a:gd name="T42" fmla="*/ 208 w 1953"/>
                  <a:gd name="T43" fmla="*/ 1569 h 1949"/>
                  <a:gd name="T44" fmla="*/ 110 w 1953"/>
                  <a:gd name="T45" fmla="*/ 1418 h 1949"/>
                  <a:gd name="T46" fmla="*/ 41 w 1953"/>
                  <a:gd name="T47" fmla="*/ 1252 h 1949"/>
                  <a:gd name="T48" fmla="*/ 5 w 1953"/>
                  <a:gd name="T49" fmla="*/ 1069 h 1949"/>
                  <a:gd name="T50" fmla="*/ 5 w 1953"/>
                  <a:gd name="T51" fmla="*/ 875 h 1949"/>
                  <a:gd name="T52" fmla="*/ 45 w 1953"/>
                  <a:gd name="T53" fmla="*/ 684 h 1949"/>
                  <a:gd name="T54" fmla="*/ 118 w 1953"/>
                  <a:gd name="T55" fmla="*/ 509 h 1949"/>
                  <a:gd name="T56" fmla="*/ 224 w 1953"/>
                  <a:gd name="T57" fmla="*/ 354 h 1949"/>
                  <a:gd name="T58" fmla="*/ 355 w 1953"/>
                  <a:gd name="T59" fmla="*/ 222 h 1949"/>
                  <a:gd name="T60" fmla="*/ 512 w 1953"/>
                  <a:gd name="T61" fmla="*/ 117 h 1949"/>
                  <a:gd name="T62" fmla="*/ 687 w 1953"/>
                  <a:gd name="T63" fmla="*/ 44 h 1949"/>
                  <a:gd name="T64" fmla="*/ 877 w 1953"/>
                  <a:gd name="T65" fmla="*/ 5 h 1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53" h="1949">
                    <a:moveTo>
                      <a:pt x="977" y="0"/>
                    </a:moveTo>
                    <a:lnTo>
                      <a:pt x="1076" y="5"/>
                    </a:lnTo>
                    <a:lnTo>
                      <a:pt x="1173" y="19"/>
                    </a:lnTo>
                    <a:lnTo>
                      <a:pt x="1268" y="44"/>
                    </a:lnTo>
                    <a:lnTo>
                      <a:pt x="1358" y="76"/>
                    </a:lnTo>
                    <a:lnTo>
                      <a:pt x="1443" y="117"/>
                    </a:lnTo>
                    <a:lnTo>
                      <a:pt x="1523" y="166"/>
                    </a:lnTo>
                    <a:lnTo>
                      <a:pt x="1598" y="222"/>
                    </a:lnTo>
                    <a:lnTo>
                      <a:pt x="1667" y="285"/>
                    </a:lnTo>
                    <a:lnTo>
                      <a:pt x="1730" y="354"/>
                    </a:lnTo>
                    <a:lnTo>
                      <a:pt x="1786" y="429"/>
                    </a:lnTo>
                    <a:lnTo>
                      <a:pt x="1835" y="509"/>
                    </a:lnTo>
                    <a:lnTo>
                      <a:pt x="1876" y="594"/>
                    </a:lnTo>
                    <a:lnTo>
                      <a:pt x="1909" y="684"/>
                    </a:lnTo>
                    <a:lnTo>
                      <a:pt x="1933" y="777"/>
                    </a:lnTo>
                    <a:lnTo>
                      <a:pt x="1948" y="875"/>
                    </a:lnTo>
                    <a:lnTo>
                      <a:pt x="1953" y="974"/>
                    </a:lnTo>
                    <a:lnTo>
                      <a:pt x="1948" y="1069"/>
                    </a:lnTo>
                    <a:lnTo>
                      <a:pt x="1935" y="1162"/>
                    </a:lnTo>
                    <a:lnTo>
                      <a:pt x="1912" y="1252"/>
                    </a:lnTo>
                    <a:lnTo>
                      <a:pt x="1881" y="1337"/>
                    </a:lnTo>
                    <a:lnTo>
                      <a:pt x="1843" y="1418"/>
                    </a:lnTo>
                    <a:lnTo>
                      <a:pt x="1798" y="1497"/>
                    </a:lnTo>
                    <a:lnTo>
                      <a:pt x="1747" y="1569"/>
                    </a:lnTo>
                    <a:lnTo>
                      <a:pt x="1688" y="1636"/>
                    </a:lnTo>
                    <a:lnTo>
                      <a:pt x="1624" y="1698"/>
                    </a:lnTo>
                    <a:lnTo>
                      <a:pt x="1555" y="1753"/>
                    </a:lnTo>
                    <a:lnTo>
                      <a:pt x="1484" y="1804"/>
                    </a:lnTo>
                    <a:lnTo>
                      <a:pt x="1407" y="1846"/>
                    </a:lnTo>
                    <a:lnTo>
                      <a:pt x="1325" y="1882"/>
                    </a:lnTo>
                    <a:lnTo>
                      <a:pt x="1242" y="1910"/>
                    </a:lnTo>
                    <a:lnTo>
                      <a:pt x="1155" y="1931"/>
                    </a:lnTo>
                    <a:lnTo>
                      <a:pt x="1067" y="1944"/>
                    </a:lnTo>
                    <a:lnTo>
                      <a:pt x="977" y="1949"/>
                    </a:lnTo>
                    <a:lnTo>
                      <a:pt x="887" y="1944"/>
                    </a:lnTo>
                    <a:lnTo>
                      <a:pt x="798" y="1931"/>
                    </a:lnTo>
                    <a:lnTo>
                      <a:pt x="712" y="1910"/>
                    </a:lnTo>
                    <a:lnTo>
                      <a:pt x="628" y="1882"/>
                    </a:lnTo>
                    <a:lnTo>
                      <a:pt x="548" y="1846"/>
                    </a:lnTo>
                    <a:lnTo>
                      <a:pt x="471" y="1804"/>
                    </a:lnTo>
                    <a:lnTo>
                      <a:pt x="398" y="1753"/>
                    </a:lnTo>
                    <a:lnTo>
                      <a:pt x="329" y="1698"/>
                    </a:lnTo>
                    <a:lnTo>
                      <a:pt x="265" y="1636"/>
                    </a:lnTo>
                    <a:lnTo>
                      <a:pt x="208" y="1569"/>
                    </a:lnTo>
                    <a:lnTo>
                      <a:pt x="156" y="1497"/>
                    </a:lnTo>
                    <a:lnTo>
                      <a:pt x="110" y="1418"/>
                    </a:lnTo>
                    <a:lnTo>
                      <a:pt x="72" y="1337"/>
                    </a:lnTo>
                    <a:lnTo>
                      <a:pt x="41" y="1252"/>
                    </a:lnTo>
                    <a:lnTo>
                      <a:pt x="20" y="1162"/>
                    </a:lnTo>
                    <a:lnTo>
                      <a:pt x="5" y="1069"/>
                    </a:lnTo>
                    <a:lnTo>
                      <a:pt x="0" y="974"/>
                    </a:lnTo>
                    <a:lnTo>
                      <a:pt x="5" y="875"/>
                    </a:lnTo>
                    <a:lnTo>
                      <a:pt x="20" y="777"/>
                    </a:lnTo>
                    <a:lnTo>
                      <a:pt x="45" y="684"/>
                    </a:lnTo>
                    <a:lnTo>
                      <a:pt x="77" y="594"/>
                    </a:lnTo>
                    <a:lnTo>
                      <a:pt x="118" y="509"/>
                    </a:lnTo>
                    <a:lnTo>
                      <a:pt x="167" y="429"/>
                    </a:lnTo>
                    <a:lnTo>
                      <a:pt x="224" y="354"/>
                    </a:lnTo>
                    <a:lnTo>
                      <a:pt x="287" y="285"/>
                    </a:lnTo>
                    <a:lnTo>
                      <a:pt x="355" y="222"/>
                    </a:lnTo>
                    <a:lnTo>
                      <a:pt x="430" y="166"/>
                    </a:lnTo>
                    <a:lnTo>
                      <a:pt x="512" y="117"/>
                    </a:lnTo>
                    <a:lnTo>
                      <a:pt x="597" y="76"/>
                    </a:lnTo>
                    <a:lnTo>
                      <a:pt x="687" y="44"/>
                    </a:lnTo>
                    <a:lnTo>
                      <a:pt x="780" y="19"/>
                    </a:lnTo>
                    <a:lnTo>
                      <a:pt x="877" y="5"/>
                    </a:lnTo>
                    <a:lnTo>
                      <a:pt x="9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FBB1169-87E5-48E2-8854-A0DBD59B736D}"/>
                </a:ext>
              </a:extLst>
            </p:cNvPr>
            <p:cNvSpPr txBox="1"/>
            <p:nvPr/>
          </p:nvSpPr>
          <p:spPr>
            <a:xfrm>
              <a:off x="2796882" y="2886196"/>
              <a:ext cx="390282" cy="324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just">
                <a:defRPr sz="1400" b="1"/>
              </a:lvl1pPr>
            </a:lstStyle>
            <a:p>
              <a:pPr marL="0" marR="0" lvl="0" indent="0" algn="just" defTabSz="9141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8302208-3F2D-48DE-9B55-78CA3ED97B94}"/>
              </a:ext>
            </a:extLst>
          </p:cNvPr>
          <p:cNvGrpSpPr/>
          <p:nvPr/>
        </p:nvGrpSpPr>
        <p:grpSpPr>
          <a:xfrm>
            <a:off x="7232985" y="3975286"/>
            <a:ext cx="430230" cy="513380"/>
            <a:chOff x="2708315" y="2609670"/>
            <a:chExt cx="552045" cy="60056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6E35108-8804-4DB0-BDA7-332B51DBEB8B}"/>
                </a:ext>
              </a:extLst>
            </p:cNvPr>
            <p:cNvGrpSpPr/>
            <p:nvPr/>
          </p:nvGrpSpPr>
          <p:grpSpPr>
            <a:xfrm>
              <a:off x="2708315" y="2609670"/>
              <a:ext cx="552045" cy="560430"/>
              <a:chOff x="2485077" y="1292226"/>
              <a:chExt cx="4208463" cy="427513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34" name="Freeform 6">
                <a:extLst>
                  <a:ext uri="{FF2B5EF4-FFF2-40B4-BE49-F238E27FC236}">
                    <a16:creationId xmlns:a16="http://schemas.microsoft.com/office/drawing/2014/main" id="{36BB6044-B0B8-4FE5-9E0D-0EBD81A96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5077" y="2952749"/>
                <a:ext cx="4208463" cy="2327276"/>
              </a:xfrm>
              <a:custGeom>
                <a:avLst/>
                <a:gdLst>
                  <a:gd name="T0" fmla="*/ 2001 w 5303"/>
                  <a:gd name="T1" fmla="*/ 0 h 2931"/>
                  <a:gd name="T2" fmla="*/ 3300 w 5303"/>
                  <a:gd name="T3" fmla="*/ 0 h 2931"/>
                  <a:gd name="T4" fmla="*/ 4054 w 5303"/>
                  <a:gd name="T5" fmla="*/ 5 h 2931"/>
                  <a:gd name="T6" fmla="*/ 4183 w 5303"/>
                  <a:gd name="T7" fmla="*/ 34 h 2931"/>
                  <a:gd name="T8" fmla="*/ 4301 w 5303"/>
                  <a:gd name="T9" fmla="*/ 90 h 2931"/>
                  <a:gd name="T10" fmla="*/ 4402 w 5303"/>
                  <a:gd name="T11" fmla="*/ 171 h 2931"/>
                  <a:gd name="T12" fmla="*/ 4485 w 5303"/>
                  <a:gd name="T13" fmla="*/ 272 h 2931"/>
                  <a:gd name="T14" fmla="*/ 5242 w 5303"/>
                  <a:gd name="T15" fmla="*/ 1815 h 2931"/>
                  <a:gd name="T16" fmla="*/ 5290 w 5303"/>
                  <a:gd name="T17" fmla="*/ 1948 h 2931"/>
                  <a:gd name="T18" fmla="*/ 5303 w 5303"/>
                  <a:gd name="T19" fmla="*/ 2086 h 2931"/>
                  <a:gd name="T20" fmla="*/ 5283 w 5303"/>
                  <a:gd name="T21" fmla="*/ 2225 h 2931"/>
                  <a:gd name="T22" fmla="*/ 5231 w 5303"/>
                  <a:gd name="T23" fmla="*/ 2357 h 2931"/>
                  <a:gd name="T24" fmla="*/ 5149 w 5303"/>
                  <a:gd name="T25" fmla="*/ 2472 h 2931"/>
                  <a:gd name="T26" fmla="*/ 5043 w 5303"/>
                  <a:gd name="T27" fmla="*/ 2563 h 2931"/>
                  <a:gd name="T28" fmla="*/ 4917 w 5303"/>
                  <a:gd name="T29" fmla="*/ 2627 h 2931"/>
                  <a:gd name="T30" fmla="*/ 4101 w 5303"/>
                  <a:gd name="T31" fmla="*/ 1505 h 2931"/>
                  <a:gd name="T32" fmla="*/ 4085 w 5303"/>
                  <a:gd name="T33" fmla="*/ 1432 h 2931"/>
                  <a:gd name="T34" fmla="*/ 4039 w 5303"/>
                  <a:gd name="T35" fmla="*/ 1375 h 2931"/>
                  <a:gd name="T36" fmla="*/ 3972 w 5303"/>
                  <a:gd name="T37" fmla="*/ 1342 h 2931"/>
                  <a:gd name="T38" fmla="*/ 1369 w 5303"/>
                  <a:gd name="T39" fmla="*/ 1339 h 2931"/>
                  <a:gd name="T40" fmla="*/ 1295 w 5303"/>
                  <a:gd name="T41" fmla="*/ 1355 h 2931"/>
                  <a:gd name="T42" fmla="*/ 1238 w 5303"/>
                  <a:gd name="T43" fmla="*/ 1401 h 2931"/>
                  <a:gd name="T44" fmla="*/ 1205 w 5303"/>
                  <a:gd name="T45" fmla="*/ 1468 h 2931"/>
                  <a:gd name="T46" fmla="*/ 1200 w 5303"/>
                  <a:gd name="T47" fmla="*/ 2931 h 2931"/>
                  <a:gd name="T48" fmla="*/ 319 w 5303"/>
                  <a:gd name="T49" fmla="*/ 2599 h 2931"/>
                  <a:gd name="T50" fmla="*/ 203 w 5303"/>
                  <a:gd name="T51" fmla="*/ 2521 h 2931"/>
                  <a:gd name="T52" fmla="*/ 110 w 5303"/>
                  <a:gd name="T53" fmla="*/ 2416 h 2931"/>
                  <a:gd name="T54" fmla="*/ 41 w 5303"/>
                  <a:gd name="T55" fmla="*/ 2294 h 2931"/>
                  <a:gd name="T56" fmla="*/ 5 w 5303"/>
                  <a:gd name="T57" fmla="*/ 2157 h 2931"/>
                  <a:gd name="T58" fmla="*/ 2 w 5303"/>
                  <a:gd name="T59" fmla="*/ 2018 h 2931"/>
                  <a:gd name="T60" fmla="*/ 31 w 5303"/>
                  <a:gd name="T61" fmla="*/ 1881 h 2931"/>
                  <a:gd name="T62" fmla="*/ 783 w 5303"/>
                  <a:gd name="T63" fmla="*/ 331 h 2931"/>
                  <a:gd name="T64" fmla="*/ 855 w 5303"/>
                  <a:gd name="T65" fmla="*/ 219 h 2931"/>
                  <a:gd name="T66" fmla="*/ 948 w 5303"/>
                  <a:gd name="T67" fmla="*/ 127 h 2931"/>
                  <a:gd name="T68" fmla="*/ 1060 w 5303"/>
                  <a:gd name="T69" fmla="*/ 59 h 2931"/>
                  <a:gd name="T70" fmla="*/ 1182 w 5303"/>
                  <a:gd name="T71" fmla="*/ 14 h 2931"/>
                  <a:gd name="T72" fmla="*/ 1315 w 5303"/>
                  <a:gd name="T73" fmla="*/ 0 h 29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03" h="2931">
                    <a:moveTo>
                      <a:pt x="1315" y="0"/>
                    </a:moveTo>
                    <a:lnTo>
                      <a:pt x="2001" y="0"/>
                    </a:lnTo>
                    <a:lnTo>
                      <a:pt x="2651" y="749"/>
                    </a:lnTo>
                    <a:lnTo>
                      <a:pt x="3300" y="0"/>
                    </a:lnTo>
                    <a:lnTo>
                      <a:pt x="3987" y="0"/>
                    </a:lnTo>
                    <a:lnTo>
                      <a:pt x="4054" y="5"/>
                    </a:lnTo>
                    <a:lnTo>
                      <a:pt x="4119" y="14"/>
                    </a:lnTo>
                    <a:lnTo>
                      <a:pt x="4183" y="34"/>
                    </a:lnTo>
                    <a:lnTo>
                      <a:pt x="4243" y="59"/>
                    </a:lnTo>
                    <a:lnTo>
                      <a:pt x="4301" y="90"/>
                    </a:lnTo>
                    <a:lnTo>
                      <a:pt x="4353" y="127"/>
                    </a:lnTo>
                    <a:lnTo>
                      <a:pt x="4402" y="171"/>
                    </a:lnTo>
                    <a:lnTo>
                      <a:pt x="4446" y="220"/>
                    </a:lnTo>
                    <a:lnTo>
                      <a:pt x="4485" y="272"/>
                    </a:lnTo>
                    <a:lnTo>
                      <a:pt x="4518" y="331"/>
                    </a:lnTo>
                    <a:lnTo>
                      <a:pt x="5242" y="1815"/>
                    </a:lnTo>
                    <a:lnTo>
                      <a:pt x="5270" y="1881"/>
                    </a:lnTo>
                    <a:lnTo>
                      <a:pt x="5290" y="1948"/>
                    </a:lnTo>
                    <a:lnTo>
                      <a:pt x="5300" y="2018"/>
                    </a:lnTo>
                    <a:lnTo>
                      <a:pt x="5303" y="2086"/>
                    </a:lnTo>
                    <a:lnTo>
                      <a:pt x="5296" y="2157"/>
                    </a:lnTo>
                    <a:lnTo>
                      <a:pt x="5283" y="2225"/>
                    </a:lnTo>
                    <a:lnTo>
                      <a:pt x="5260" y="2294"/>
                    </a:lnTo>
                    <a:lnTo>
                      <a:pt x="5231" y="2357"/>
                    </a:lnTo>
                    <a:lnTo>
                      <a:pt x="5193" y="2416"/>
                    </a:lnTo>
                    <a:lnTo>
                      <a:pt x="5149" y="2472"/>
                    </a:lnTo>
                    <a:lnTo>
                      <a:pt x="5099" y="2521"/>
                    </a:lnTo>
                    <a:lnTo>
                      <a:pt x="5043" y="2563"/>
                    </a:lnTo>
                    <a:lnTo>
                      <a:pt x="4982" y="2599"/>
                    </a:lnTo>
                    <a:lnTo>
                      <a:pt x="4917" y="2627"/>
                    </a:lnTo>
                    <a:lnTo>
                      <a:pt x="4101" y="2931"/>
                    </a:lnTo>
                    <a:lnTo>
                      <a:pt x="4101" y="1505"/>
                    </a:lnTo>
                    <a:lnTo>
                      <a:pt x="4096" y="1468"/>
                    </a:lnTo>
                    <a:lnTo>
                      <a:pt x="4085" y="1432"/>
                    </a:lnTo>
                    <a:lnTo>
                      <a:pt x="4063" y="1401"/>
                    </a:lnTo>
                    <a:lnTo>
                      <a:pt x="4039" y="1375"/>
                    </a:lnTo>
                    <a:lnTo>
                      <a:pt x="4008" y="1355"/>
                    </a:lnTo>
                    <a:lnTo>
                      <a:pt x="3972" y="1342"/>
                    </a:lnTo>
                    <a:lnTo>
                      <a:pt x="3934" y="1339"/>
                    </a:lnTo>
                    <a:lnTo>
                      <a:pt x="1369" y="1339"/>
                    </a:lnTo>
                    <a:lnTo>
                      <a:pt x="1329" y="1342"/>
                    </a:lnTo>
                    <a:lnTo>
                      <a:pt x="1295" y="1355"/>
                    </a:lnTo>
                    <a:lnTo>
                      <a:pt x="1264" y="1375"/>
                    </a:lnTo>
                    <a:lnTo>
                      <a:pt x="1238" y="1401"/>
                    </a:lnTo>
                    <a:lnTo>
                      <a:pt x="1218" y="1432"/>
                    </a:lnTo>
                    <a:lnTo>
                      <a:pt x="1205" y="1468"/>
                    </a:lnTo>
                    <a:lnTo>
                      <a:pt x="1200" y="1505"/>
                    </a:lnTo>
                    <a:lnTo>
                      <a:pt x="1200" y="2931"/>
                    </a:lnTo>
                    <a:lnTo>
                      <a:pt x="384" y="2627"/>
                    </a:lnTo>
                    <a:lnTo>
                      <a:pt x="319" y="2599"/>
                    </a:lnTo>
                    <a:lnTo>
                      <a:pt x="258" y="2563"/>
                    </a:lnTo>
                    <a:lnTo>
                      <a:pt x="203" y="2521"/>
                    </a:lnTo>
                    <a:lnTo>
                      <a:pt x="154" y="2472"/>
                    </a:lnTo>
                    <a:lnTo>
                      <a:pt x="110" y="2416"/>
                    </a:lnTo>
                    <a:lnTo>
                      <a:pt x="72" y="2357"/>
                    </a:lnTo>
                    <a:lnTo>
                      <a:pt x="41" y="2294"/>
                    </a:lnTo>
                    <a:lnTo>
                      <a:pt x="20" y="2225"/>
                    </a:lnTo>
                    <a:lnTo>
                      <a:pt x="5" y="2157"/>
                    </a:lnTo>
                    <a:lnTo>
                      <a:pt x="0" y="2086"/>
                    </a:lnTo>
                    <a:lnTo>
                      <a:pt x="2" y="2018"/>
                    </a:lnTo>
                    <a:lnTo>
                      <a:pt x="13" y="1948"/>
                    </a:lnTo>
                    <a:lnTo>
                      <a:pt x="31" y="1881"/>
                    </a:lnTo>
                    <a:lnTo>
                      <a:pt x="59" y="1815"/>
                    </a:lnTo>
                    <a:lnTo>
                      <a:pt x="783" y="331"/>
                    </a:lnTo>
                    <a:lnTo>
                      <a:pt x="816" y="272"/>
                    </a:lnTo>
                    <a:lnTo>
                      <a:pt x="855" y="219"/>
                    </a:lnTo>
                    <a:lnTo>
                      <a:pt x="899" y="171"/>
                    </a:lnTo>
                    <a:lnTo>
                      <a:pt x="948" y="127"/>
                    </a:lnTo>
                    <a:lnTo>
                      <a:pt x="1002" y="90"/>
                    </a:lnTo>
                    <a:lnTo>
                      <a:pt x="1060" y="59"/>
                    </a:lnTo>
                    <a:lnTo>
                      <a:pt x="1120" y="34"/>
                    </a:lnTo>
                    <a:lnTo>
                      <a:pt x="1182" y="14"/>
                    </a:lnTo>
                    <a:lnTo>
                      <a:pt x="1248" y="5"/>
                    </a:lnTo>
                    <a:lnTo>
                      <a:pt x="13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Freeform 7">
                <a:extLst>
                  <a:ext uri="{FF2B5EF4-FFF2-40B4-BE49-F238E27FC236}">
                    <a16:creationId xmlns:a16="http://schemas.microsoft.com/office/drawing/2014/main" id="{0CF87EC5-55CA-4693-A3DF-5233554B1D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2813" y="5284788"/>
                <a:ext cx="2227263" cy="282575"/>
              </a:xfrm>
              <a:custGeom>
                <a:avLst/>
                <a:gdLst>
                  <a:gd name="T0" fmla="*/ 178 w 2806"/>
                  <a:gd name="T1" fmla="*/ 0 h 356"/>
                  <a:gd name="T2" fmla="*/ 2627 w 2806"/>
                  <a:gd name="T3" fmla="*/ 0 h 356"/>
                  <a:gd name="T4" fmla="*/ 2668 w 2806"/>
                  <a:gd name="T5" fmla="*/ 5 h 356"/>
                  <a:gd name="T6" fmla="*/ 2706 w 2806"/>
                  <a:gd name="T7" fmla="*/ 18 h 356"/>
                  <a:gd name="T8" fmla="*/ 2739 w 2806"/>
                  <a:gd name="T9" fmla="*/ 39 h 356"/>
                  <a:gd name="T10" fmla="*/ 2766 w 2806"/>
                  <a:gd name="T11" fmla="*/ 67 h 356"/>
                  <a:gd name="T12" fmla="*/ 2788 w 2806"/>
                  <a:gd name="T13" fmla="*/ 100 h 356"/>
                  <a:gd name="T14" fmla="*/ 2801 w 2806"/>
                  <a:gd name="T15" fmla="*/ 137 h 356"/>
                  <a:gd name="T16" fmla="*/ 2806 w 2806"/>
                  <a:gd name="T17" fmla="*/ 178 h 356"/>
                  <a:gd name="T18" fmla="*/ 2801 w 2806"/>
                  <a:gd name="T19" fmla="*/ 219 h 356"/>
                  <a:gd name="T20" fmla="*/ 2788 w 2806"/>
                  <a:gd name="T21" fmla="*/ 256 h 356"/>
                  <a:gd name="T22" fmla="*/ 2766 w 2806"/>
                  <a:gd name="T23" fmla="*/ 289 h 356"/>
                  <a:gd name="T24" fmla="*/ 2739 w 2806"/>
                  <a:gd name="T25" fmla="*/ 317 h 356"/>
                  <a:gd name="T26" fmla="*/ 2706 w 2806"/>
                  <a:gd name="T27" fmla="*/ 338 h 356"/>
                  <a:gd name="T28" fmla="*/ 2668 w 2806"/>
                  <a:gd name="T29" fmla="*/ 351 h 356"/>
                  <a:gd name="T30" fmla="*/ 2627 w 2806"/>
                  <a:gd name="T31" fmla="*/ 356 h 356"/>
                  <a:gd name="T32" fmla="*/ 178 w 2806"/>
                  <a:gd name="T33" fmla="*/ 356 h 356"/>
                  <a:gd name="T34" fmla="*/ 137 w 2806"/>
                  <a:gd name="T35" fmla="*/ 351 h 356"/>
                  <a:gd name="T36" fmla="*/ 99 w 2806"/>
                  <a:gd name="T37" fmla="*/ 338 h 356"/>
                  <a:gd name="T38" fmla="*/ 67 w 2806"/>
                  <a:gd name="T39" fmla="*/ 317 h 356"/>
                  <a:gd name="T40" fmla="*/ 39 w 2806"/>
                  <a:gd name="T41" fmla="*/ 289 h 356"/>
                  <a:gd name="T42" fmla="*/ 18 w 2806"/>
                  <a:gd name="T43" fmla="*/ 256 h 356"/>
                  <a:gd name="T44" fmla="*/ 5 w 2806"/>
                  <a:gd name="T45" fmla="*/ 219 h 356"/>
                  <a:gd name="T46" fmla="*/ 0 w 2806"/>
                  <a:gd name="T47" fmla="*/ 178 h 356"/>
                  <a:gd name="T48" fmla="*/ 5 w 2806"/>
                  <a:gd name="T49" fmla="*/ 137 h 356"/>
                  <a:gd name="T50" fmla="*/ 18 w 2806"/>
                  <a:gd name="T51" fmla="*/ 100 h 356"/>
                  <a:gd name="T52" fmla="*/ 39 w 2806"/>
                  <a:gd name="T53" fmla="*/ 67 h 356"/>
                  <a:gd name="T54" fmla="*/ 67 w 2806"/>
                  <a:gd name="T55" fmla="*/ 39 h 356"/>
                  <a:gd name="T56" fmla="*/ 99 w 2806"/>
                  <a:gd name="T57" fmla="*/ 18 h 356"/>
                  <a:gd name="T58" fmla="*/ 137 w 2806"/>
                  <a:gd name="T59" fmla="*/ 5 h 356"/>
                  <a:gd name="T60" fmla="*/ 178 w 2806"/>
                  <a:gd name="T61" fmla="*/ 0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06" h="356">
                    <a:moveTo>
                      <a:pt x="178" y="0"/>
                    </a:moveTo>
                    <a:lnTo>
                      <a:pt x="2627" y="0"/>
                    </a:lnTo>
                    <a:lnTo>
                      <a:pt x="2668" y="5"/>
                    </a:lnTo>
                    <a:lnTo>
                      <a:pt x="2706" y="18"/>
                    </a:lnTo>
                    <a:lnTo>
                      <a:pt x="2739" y="39"/>
                    </a:lnTo>
                    <a:lnTo>
                      <a:pt x="2766" y="67"/>
                    </a:lnTo>
                    <a:lnTo>
                      <a:pt x="2788" y="100"/>
                    </a:lnTo>
                    <a:lnTo>
                      <a:pt x="2801" y="137"/>
                    </a:lnTo>
                    <a:lnTo>
                      <a:pt x="2806" y="178"/>
                    </a:lnTo>
                    <a:lnTo>
                      <a:pt x="2801" y="219"/>
                    </a:lnTo>
                    <a:lnTo>
                      <a:pt x="2788" y="256"/>
                    </a:lnTo>
                    <a:lnTo>
                      <a:pt x="2766" y="289"/>
                    </a:lnTo>
                    <a:lnTo>
                      <a:pt x="2739" y="317"/>
                    </a:lnTo>
                    <a:lnTo>
                      <a:pt x="2706" y="338"/>
                    </a:lnTo>
                    <a:lnTo>
                      <a:pt x="2668" y="351"/>
                    </a:lnTo>
                    <a:lnTo>
                      <a:pt x="2627" y="356"/>
                    </a:lnTo>
                    <a:lnTo>
                      <a:pt x="178" y="356"/>
                    </a:lnTo>
                    <a:lnTo>
                      <a:pt x="137" y="351"/>
                    </a:lnTo>
                    <a:lnTo>
                      <a:pt x="99" y="338"/>
                    </a:lnTo>
                    <a:lnTo>
                      <a:pt x="67" y="317"/>
                    </a:lnTo>
                    <a:lnTo>
                      <a:pt x="39" y="289"/>
                    </a:lnTo>
                    <a:lnTo>
                      <a:pt x="18" y="256"/>
                    </a:lnTo>
                    <a:lnTo>
                      <a:pt x="5" y="219"/>
                    </a:lnTo>
                    <a:lnTo>
                      <a:pt x="0" y="178"/>
                    </a:lnTo>
                    <a:lnTo>
                      <a:pt x="5" y="137"/>
                    </a:lnTo>
                    <a:lnTo>
                      <a:pt x="18" y="100"/>
                    </a:lnTo>
                    <a:lnTo>
                      <a:pt x="39" y="67"/>
                    </a:lnTo>
                    <a:lnTo>
                      <a:pt x="67" y="39"/>
                    </a:lnTo>
                    <a:lnTo>
                      <a:pt x="99" y="18"/>
                    </a:lnTo>
                    <a:lnTo>
                      <a:pt x="137" y="5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21D79978-B2B5-4352-ACFF-15E8C9B571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817" y="1292226"/>
                <a:ext cx="1549402" cy="1547814"/>
              </a:xfrm>
              <a:custGeom>
                <a:avLst/>
                <a:gdLst>
                  <a:gd name="T0" fmla="*/ 1076 w 1953"/>
                  <a:gd name="T1" fmla="*/ 5 h 1949"/>
                  <a:gd name="T2" fmla="*/ 1268 w 1953"/>
                  <a:gd name="T3" fmla="*/ 44 h 1949"/>
                  <a:gd name="T4" fmla="*/ 1443 w 1953"/>
                  <a:gd name="T5" fmla="*/ 117 h 1949"/>
                  <a:gd name="T6" fmla="*/ 1598 w 1953"/>
                  <a:gd name="T7" fmla="*/ 222 h 1949"/>
                  <a:gd name="T8" fmla="*/ 1730 w 1953"/>
                  <a:gd name="T9" fmla="*/ 354 h 1949"/>
                  <a:gd name="T10" fmla="*/ 1835 w 1953"/>
                  <a:gd name="T11" fmla="*/ 509 h 1949"/>
                  <a:gd name="T12" fmla="*/ 1909 w 1953"/>
                  <a:gd name="T13" fmla="*/ 684 h 1949"/>
                  <a:gd name="T14" fmla="*/ 1948 w 1953"/>
                  <a:gd name="T15" fmla="*/ 875 h 1949"/>
                  <a:gd name="T16" fmla="*/ 1948 w 1953"/>
                  <a:gd name="T17" fmla="*/ 1069 h 1949"/>
                  <a:gd name="T18" fmla="*/ 1912 w 1953"/>
                  <a:gd name="T19" fmla="*/ 1252 h 1949"/>
                  <a:gd name="T20" fmla="*/ 1843 w 1953"/>
                  <a:gd name="T21" fmla="*/ 1418 h 1949"/>
                  <a:gd name="T22" fmla="*/ 1747 w 1953"/>
                  <a:gd name="T23" fmla="*/ 1569 h 1949"/>
                  <a:gd name="T24" fmla="*/ 1624 w 1953"/>
                  <a:gd name="T25" fmla="*/ 1698 h 1949"/>
                  <a:gd name="T26" fmla="*/ 1484 w 1953"/>
                  <a:gd name="T27" fmla="*/ 1804 h 1949"/>
                  <a:gd name="T28" fmla="*/ 1325 w 1953"/>
                  <a:gd name="T29" fmla="*/ 1882 h 1949"/>
                  <a:gd name="T30" fmla="*/ 1155 w 1953"/>
                  <a:gd name="T31" fmla="*/ 1931 h 1949"/>
                  <a:gd name="T32" fmla="*/ 977 w 1953"/>
                  <a:gd name="T33" fmla="*/ 1949 h 1949"/>
                  <a:gd name="T34" fmla="*/ 798 w 1953"/>
                  <a:gd name="T35" fmla="*/ 1931 h 1949"/>
                  <a:gd name="T36" fmla="*/ 628 w 1953"/>
                  <a:gd name="T37" fmla="*/ 1882 h 1949"/>
                  <a:gd name="T38" fmla="*/ 471 w 1953"/>
                  <a:gd name="T39" fmla="*/ 1804 h 1949"/>
                  <a:gd name="T40" fmla="*/ 329 w 1953"/>
                  <a:gd name="T41" fmla="*/ 1698 h 1949"/>
                  <a:gd name="T42" fmla="*/ 208 w 1953"/>
                  <a:gd name="T43" fmla="*/ 1569 h 1949"/>
                  <a:gd name="T44" fmla="*/ 110 w 1953"/>
                  <a:gd name="T45" fmla="*/ 1418 h 1949"/>
                  <a:gd name="T46" fmla="*/ 41 w 1953"/>
                  <a:gd name="T47" fmla="*/ 1252 h 1949"/>
                  <a:gd name="T48" fmla="*/ 5 w 1953"/>
                  <a:gd name="T49" fmla="*/ 1069 h 1949"/>
                  <a:gd name="T50" fmla="*/ 5 w 1953"/>
                  <a:gd name="T51" fmla="*/ 875 h 1949"/>
                  <a:gd name="T52" fmla="*/ 45 w 1953"/>
                  <a:gd name="T53" fmla="*/ 684 h 1949"/>
                  <a:gd name="T54" fmla="*/ 118 w 1953"/>
                  <a:gd name="T55" fmla="*/ 509 h 1949"/>
                  <a:gd name="T56" fmla="*/ 224 w 1953"/>
                  <a:gd name="T57" fmla="*/ 354 h 1949"/>
                  <a:gd name="T58" fmla="*/ 355 w 1953"/>
                  <a:gd name="T59" fmla="*/ 222 h 1949"/>
                  <a:gd name="T60" fmla="*/ 512 w 1953"/>
                  <a:gd name="T61" fmla="*/ 117 h 1949"/>
                  <a:gd name="T62" fmla="*/ 687 w 1953"/>
                  <a:gd name="T63" fmla="*/ 44 h 1949"/>
                  <a:gd name="T64" fmla="*/ 877 w 1953"/>
                  <a:gd name="T65" fmla="*/ 5 h 1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53" h="1949">
                    <a:moveTo>
                      <a:pt x="977" y="0"/>
                    </a:moveTo>
                    <a:lnTo>
                      <a:pt x="1076" y="5"/>
                    </a:lnTo>
                    <a:lnTo>
                      <a:pt x="1173" y="19"/>
                    </a:lnTo>
                    <a:lnTo>
                      <a:pt x="1268" y="44"/>
                    </a:lnTo>
                    <a:lnTo>
                      <a:pt x="1358" y="76"/>
                    </a:lnTo>
                    <a:lnTo>
                      <a:pt x="1443" y="117"/>
                    </a:lnTo>
                    <a:lnTo>
                      <a:pt x="1523" y="166"/>
                    </a:lnTo>
                    <a:lnTo>
                      <a:pt x="1598" y="222"/>
                    </a:lnTo>
                    <a:lnTo>
                      <a:pt x="1667" y="285"/>
                    </a:lnTo>
                    <a:lnTo>
                      <a:pt x="1730" y="354"/>
                    </a:lnTo>
                    <a:lnTo>
                      <a:pt x="1786" y="429"/>
                    </a:lnTo>
                    <a:lnTo>
                      <a:pt x="1835" y="509"/>
                    </a:lnTo>
                    <a:lnTo>
                      <a:pt x="1876" y="594"/>
                    </a:lnTo>
                    <a:lnTo>
                      <a:pt x="1909" y="684"/>
                    </a:lnTo>
                    <a:lnTo>
                      <a:pt x="1933" y="777"/>
                    </a:lnTo>
                    <a:lnTo>
                      <a:pt x="1948" y="875"/>
                    </a:lnTo>
                    <a:lnTo>
                      <a:pt x="1953" y="974"/>
                    </a:lnTo>
                    <a:lnTo>
                      <a:pt x="1948" y="1069"/>
                    </a:lnTo>
                    <a:lnTo>
                      <a:pt x="1935" y="1162"/>
                    </a:lnTo>
                    <a:lnTo>
                      <a:pt x="1912" y="1252"/>
                    </a:lnTo>
                    <a:lnTo>
                      <a:pt x="1881" y="1337"/>
                    </a:lnTo>
                    <a:lnTo>
                      <a:pt x="1843" y="1418"/>
                    </a:lnTo>
                    <a:lnTo>
                      <a:pt x="1798" y="1497"/>
                    </a:lnTo>
                    <a:lnTo>
                      <a:pt x="1747" y="1569"/>
                    </a:lnTo>
                    <a:lnTo>
                      <a:pt x="1688" y="1636"/>
                    </a:lnTo>
                    <a:lnTo>
                      <a:pt x="1624" y="1698"/>
                    </a:lnTo>
                    <a:lnTo>
                      <a:pt x="1555" y="1753"/>
                    </a:lnTo>
                    <a:lnTo>
                      <a:pt x="1484" y="1804"/>
                    </a:lnTo>
                    <a:lnTo>
                      <a:pt x="1407" y="1846"/>
                    </a:lnTo>
                    <a:lnTo>
                      <a:pt x="1325" y="1882"/>
                    </a:lnTo>
                    <a:lnTo>
                      <a:pt x="1242" y="1910"/>
                    </a:lnTo>
                    <a:lnTo>
                      <a:pt x="1155" y="1931"/>
                    </a:lnTo>
                    <a:lnTo>
                      <a:pt x="1067" y="1944"/>
                    </a:lnTo>
                    <a:lnTo>
                      <a:pt x="977" y="1949"/>
                    </a:lnTo>
                    <a:lnTo>
                      <a:pt x="887" y="1944"/>
                    </a:lnTo>
                    <a:lnTo>
                      <a:pt x="798" y="1931"/>
                    </a:lnTo>
                    <a:lnTo>
                      <a:pt x="712" y="1910"/>
                    </a:lnTo>
                    <a:lnTo>
                      <a:pt x="628" y="1882"/>
                    </a:lnTo>
                    <a:lnTo>
                      <a:pt x="548" y="1846"/>
                    </a:lnTo>
                    <a:lnTo>
                      <a:pt x="471" y="1804"/>
                    </a:lnTo>
                    <a:lnTo>
                      <a:pt x="398" y="1753"/>
                    </a:lnTo>
                    <a:lnTo>
                      <a:pt x="329" y="1698"/>
                    </a:lnTo>
                    <a:lnTo>
                      <a:pt x="265" y="1636"/>
                    </a:lnTo>
                    <a:lnTo>
                      <a:pt x="208" y="1569"/>
                    </a:lnTo>
                    <a:lnTo>
                      <a:pt x="156" y="1497"/>
                    </a:lnTo>
                    <a:lnTo>
                      <a:pt x="110" y="1418"/>
                    </a:lnTo>
                    <a:lnTo>
                      <a:pt x="72" y="1337"/>
                    </a:lnTo>
                    <a:lnTo>
                      <a:pt x="41" y="1252"/>
                    </a:lnTo>
                    <a:lnTo>
                      <a:pt x="20" y="1162"/>
                    </a:lnTo>
                    <a:lnTo>
                      <a:pt x="5" y="1069"/>
                    </a:lnTo>
                    <a:lnTo>
                      <a:pt x="0" y="974"/>
                    </a:lnTo>
                    <a:lnTo>
                      <a:pt x="5" y="875"/>
                    </a:lnTo>
                    <a:lnTo>
                      <a:pt x="20" y="777"/>
                    </a:lnTo>
                    <a:lnTo>
                      <a:pt x="45" y="684"/>
                    </a:lnTo>
                    <a:lnTo>
                      <a:pt x="77" y="594"/>
                    </a:lnTo>
                    <a:lnTo>
                      <a:pt x="118" y="509"/>
                    </a:lnTo>
                    <a:lnTo>
                      <a:pt x="167" y="429"/>
                    </a:lnTo>
                    <a:lnTo>
                      <a:pt x="224" y="354"/>
                    </a:lnTo>
                    <a:lnTo>
                      <a:pt x="287" y="285"/>
                    </a:lnTo>
                    <a:lnTo>
                      <a:pt x="355" y="222"/>
                    </a:lnTo>
                    <a:lnTo>
                      <a:pt x="430" y="166"/>
                    </a:lnTo>
                    <a:lnTo>
                      <a:pt x="512" y="117"/>
                    </a:lnTo>
                    <a:lnTo>
                      <a:pt x="597" y="76"/>
                    </a:lnTo>
                    <a:lnTo>
                      <a:pt x="687" y="44"/>
                    </a:lnTo>
                    <a:lnTo>
                      <a:pt x="780" y="19"/>
                    </a:lnTo>
                    <a:lnTo>
                      <a:pt x="877" y="5"/>
                    </a:lnTo>
                    <a:lnTo>
                      <a:pt x="9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D86C77-048D-4BC3-8A1B-AE10240E6CD7}"/>
                </a:ext>
              </a:extLst>
            </p:cNvPr>
            <p:cNvSpPr txBox="1"/>
            <p:nvPr/>
          </p:nvSpPr>
          <p:spPr>
            <a:xfrm>
              <a:off x="2796882" y="2886196"/>
              <a:ext cx="390282" cy="324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just">
                <a:defRPr sz="1400" b="1"/>
              </a:lvl1pPr>
            </a:lstStyle>
            <a:p>
              <a:pPr marL="0" marR="0" lvl="0" indent="0" algn="just" defTabSz="9141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C885D4F-A7F3-4114-B771-4E40097F5879}"/>
              </a:ext>
            </a:extLst>
          </p:cNvPr>
          <p:cNvGrpSpPr/>
          <p:nvPr/>
        </p:nvGrpSpPr>
        <p:grpSpPr>
          <a:xfrm>
            <a:off x="9404240" y="3710141"/>
            <a:ext cx="430230" cy="513380"/>
            <a:chOff x="2708315" y="2609670"/>
            <a:chExt cx="552045" cy="6005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B14A97C-2816-4688-A331-84B6BCBE3440}"/>
                </a:ext>
              </a:extLst>
            </p:cNvPr>
            <p:cNvGrpSpPr/>
            <p:nvPr/>
          </p:nvGrpSpPr>
          <p:grpSpPr>
            <a:xfrm>
              <a:off x="2708315" y="2609670"/>
              <a:ext cx="552045" cy="560430"/>
              <a:chOff x="2485077" y="1292226"/>
              <a:chExt cx="4208463" cy="427513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40" name="Freeform 6">
                <a:extLst>
                  <a:ext uri="{FF2B5EF4-FFF2-40B4-BE49-F238E27FC236}">
                    <a16:creationId xmlns:a16="http://schemas.microsoft.com/office/drawing/2014/main" id="{BB2CE35A-1718-47C9-9F43-1200EEA517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5077" y="2952749"/>
                <a:ext cx="4208463" cy="2327276"/>
              </a:xfrm>
              <a:custGeom>
                <a:avLst/>
                <a:gdLst>
                  <a:gd name="T0" fmla="*/ 2001 w 5303"/>
                  <a:gd name="T1" fmla="*/ 0 h 2931"/>
                  <a:gd name="T2" fmla="*/ 3300 w 5303"/>
                  <a:gd name="T3" fmla="*/ 0 h 2931"/>
                  <a:gd name="T4" fmla="*/ 4054 w 5303"/>
                  <a:gd name="T5" fmla="*/ 5 h 2931"/>
                  <a:gd name="T6" fmla="*/ 4183 w 5303"/>
                  <a:gd name="T7" fmla="*/ 34 h 2931"/>
                  <a:gd name="T8" fmla="*/ 4301 w 5303"/>
                  <a:gd name="T9" fmla="*/ 90 h 2931"/>
                  <a:gd name="T10" fmla="*/ 4402 w 5303"/>
                  <a:gd name="T11" fmla="*/ 171 h 2931"/>
                  <a:gd name="T12" fmla="*/ 4485 w 5303"/>
                  <a:gd name="T13" fmla="*/ 272 h 2931"/>
                  <a:gd name="T14" fmla="*/ 5242 w 5303"/>
                  <a:gd name="T15" fmla="*/ 1815 h 2931"/>
                  <a:gd name="T16" fmla="*/ 5290 w 5303"/>
                  <a:gd name="T17" fmla="*/ 1948 h 2931"/>
                  <a:gd name="T18" fmla="*/ 5303 w 5303"/>
                  <a:gd name="T19" fmla="*/ 2086 h 2931"/>
                  <a:gd name="T20" fmla="*/ 5283 w 5303"/>
                  <a:gd name="T21" fmla="*/ 2225 h 2931"/>
                  <a:gd name="T22" fmla="*/ 5231 w 5303"/>
                  <a:gd name="T23" fmla="*/ 2357 h 2931"/>
                  <a:gd name="T24" fmla="*/ 5149 w 5303"/>
                  <a:gd name="T25" fmla="*/ 2472 h 2931"/>
                  <a:gd name="T26" fmla="*/ 5043 w 5303"/>
                  <a:gd name="T27" fmla="*/ 2563 h 2931"/>
                  <a:gd name="T28" fmla="*/ 4917 w 5303"/>
                  <a:gd name="T29" fmla="*/ 2627 h 2931"/>
                  <a:gd name="T30" fmla="*/ 4101 w 5303"/>
                  <a:gd name="T31" fmla="*/ 1505 h 2931"/>
                  <a:gd name="T32" fmla="*/ 4085 w 5303"/>
                  <a:gd name="T33" fmla="*/ 1432 h 2931"/>
                  <a:gd name="T34" fmla="*/ 4039 w 5303"/>
                  <a:gd name="T35" fmla="*/ 1375 h 2931"/>
                  <a:gd name="T36" fmla="*/ 3972 w 5303"/>
                  <a:gd name="T37" fmla="*/ 1342 h 2931"/>
                  <a:gd name="T38" fmla="*/ 1369 w 5303"/>
                  <a:gd name="T39" fmla="*/ 1339 h 2931"/>
                  <a:gd name="T40" fmla="*/ 1295 w 5303"/>
                  <a:gd name="T41" fmla="*/ 1355 h 2931"/>
                  <a:gd name="T42" fmla="*/ 1238 w 5303"/>
                  <a:gd name="T43" fmla="*/ 1401 h 2931"/>
                  <a:gd name="T44" fmla="*/ 1205 w 5303"/>
                  <a:gd name="T45" fmla="*/ 1468 h 2931"/>
                  <a:gd name="T46" fmla="*/ 1200 w 5303"/>
                  <a:gd name="T47" fmla="*/ 2931 h 2931"/>
                  <a:gd name="T48" fmla="*/ 319 w 5303"/>
                  <a:gd name="T49" fmla="*/ 2599 h 2931"/>
                  <a:gd name="T50" fmla="*/ 203 w 5303"/>
                  <a:gd name="T51" fmla="*/ 2521 h 2931"/>
                  <a:gd name="T52" fmla="*/ 110 w 5303"/>
                  <a:gd name="T53" fmla="*/ 2416 h 2931"/>
                  <a:gd name="T54" fmla="*/ 41 w 5303"/>
                  <a:gd name="T55" fmla="*/ 2294 h 2931"/>
                  <a:gd name="T56" fmla="*/ 5 w 5303"/>
                  <a:gd name="T57" fmla="*/ 2157 h 2931"/>
                  <a:gd name="T58" fmla="*/ 2 w 5303"/>
                  <a:gd name="T59" fmla="*/ 2018 h 2931"/>
                  <a:gd name="T60" fmla="*/ 31 w 5303"/>
                  <a:gd name="T61" fmla="*/ 1881 h 2931"/>
                  <a:gd name="T62" fmla="*/ 783 w 5303"/>
                  <a:gd name="T63" fmla="*/ 331 h 2931"/>
                  <a:gd name="T64" fmla="*/ 855 w 5303"/>
                  <a:gd name="T65" fmla="*/ 219 h 2931"/>
                  <a:gd name="T66" fmla="*/ 948 w 5303"/>
                  <a:gd name="T67" fmla="*/ 127 h 2931"/>
                  <a:gd name="T68" fmla="*/ 1060 w 5303"/>
                  <a:gd name="T69" fmla="*/ 59 h 2931"/>
                  <a:gd name="T70" fmla="*/ 1182 w 5303"/>
                  <a:gd name="T71" fmla="*/ 14 h 2931"/>
                  <a:gd name="T72" fmla="*/ 1315 w 5303"/>
                  <a:gd name="T73" fmla="*/ 0 h 29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03" h="2931">
                    <a:moveTo>
                      <a:pt x="1315" y="0"/>
                    </a:moveTo>
                    <a:lnTo>
                      <a:pt x="2001" y="0"/>
                    </a:lnTo>
                    <a:lnTo>
                      <a:pt x="2651" y="749"/>
                    </a:lnTo>
                    <a:lnTo>
                      <a:pt x="3300" y="0"/>
                    </a:lnTo>
                    <a:lnTo>
                      <a:pt x="3987" y="0"/>
                    </a:lnTo>
                    <a:lnTo>
                      <a:pt x="4054" y="5"/>
                    </a:lnTo>
                    <a:lnTo>
                      <a:pt x="4119" y="14"/>
                    </a:lnTo>
                    <a:lnTo>
                      <a:pt x="4183" y="34"/>
                    </a:lnTo>
                    <a:lnTo>
                      <a:pt x="4243" y="59"/>
                    </a:lnTo>
                    <a:lnTo>
                      <a:pt x="4301" y="90"/>
                    </a:lnTo>
                    <a:lnTo>
                      <a:pt x="4353" y="127"/>
                    </a:lnTo>
                    <a:lnTo>
                      <a:pt x="4402" y="171"/>
                    </a:lnTo>
                    <a:lnTo>
                      <a:pt x="4446" y="220"/>
                    </a:lnTo>
                    <a:lnTo>
                      <a:pt x="4485" y="272"/>
                    </a:lnTo>
                    <a:lnTo>
                      <a:pt x="4518" y="331"/>
                    </a:lnTo>
                    <a:lnTo>
                      <a:pt x="5242" y="1815"/>
                    </a:lnTo>
                    <a:lnTo>
                      <a:pt x="5270" y="1881"/>
                    </a:lnTo>
                    <a:lnTo>
                      <a:pt x="5290" y="1948"/>
                    </a:lnTo>
                    <a:lnTo>
                      <a:pt x="5300" y="2018"/>
                    </a:lnTo>
                    <a:lnTo>
                      <a:pt x="5303" y="2086"/>
                    </a:lnTo>
                    <a:lnTo>
                      <a:pt x="5296" y="2157"/>
                    </a:lnTo>
                    <a:lnTo>
                      <a:pt x="5283" y="2225"/>
                    </a:lnTo>
                    <a:lnTo>
                      <a:pt x="5260" y="2294"/>
                    </a:lnTo>
                    <a:lnTo>
                      <a:pt x="5231" y="2357"/>
                    </a:lnTo>
                    <a:lnTo>
                      <a:pt x="5193" y="2416"/>
                    </a:lnTo>
                    <a:lnTo>
                      <a:pt x="5149" y="2472"/>
                    </a:lnTo>
                    <a:lnTo>
                      <a:pt x="5099" y="2521"/>
                    </a:lnTo>
                    <a:lnTo>
                      <a:pt x="5043" y="2563"/>
                    </a:lnTo>
                    <a:lnTo>
                      <a:pt x="4982" y="2599"/>
                    </a:lnTo>
                    <a:lnTo>
                      <a:pt x="4917" y="2627"/>
                    </a:lnTo>
                    <a:lnTo>
                      <a:pt x="4101" y="2931"/>
                    </a:lnTo>
                    <a:lnTo>
                      <a:pt x="4101" y="1505"/>
                    </a:lnTo>
                    <a:lnTo>
                      <a:pt x="4096" y="1468"/>
                    </a:lnTo>
                    <a:lnTo>
                      <a:pt x="4085" y="1432"/>
                    </a:lnTo>
                    <a:lnTo>
                      <a:pt x="4063" y="1401"/>
                    </a:lnTo>
                    <a:lnTo>
                      <a:pt x="4039" y="1375"/>
                    </a:lnTo>
                    <a:lnTo>
                      <a:pt x="4008" y="1355"/>
                    </a:lnTo>
                    <a:lnTo>
                      <a:pt x="3972" y="1342"/>
                    </a:lnTo>
                    <a:lnTo>
                      <a:pt x="3934" y="1339"/>
                    </a:lnTo>
                    <a:lnTo>
                      <a:pt x="1369" y="1339"/>
                    </a:lnTo>
                    <a:lnTo>
                      <a:pt x="1329" y="1342"/>
                    </a:lnTo>
                    <a:lnTo>
                      <a:pt x="1295" y="1355"/>
                    </a:lnTo>
                    <a:lnTo>
                      <a:pt x="1264" y="1375"/>
                    </a:lnTo>
                    <a:lnTo>
                      <a:pt x="1238" y="1401"/>
                    </a:lnTo>
                    <a:lnTo>
                      <a:pt x="1218" y="1432"/>
                    </a:lnTo>
                    <a:lnTo>
                      <a:pt x="1205" y="1468"/>
                    </a:lnTo>
                    <a:lnTo>
                      <a:pt x="1200" y="1505"/>
                    </a:lnTo>
                    <a:lnTo>
                      <a:pt x="1200" y="2931"/>
                    </a:lnTo>
                    <a:lnTo>
                      <a:pt x="384" y="2627"/>
                    </a:lnTo>
                    <a:lnTo>
                      <a:pt x="319" y="2599"/>
                    </a:lnTo>
                    <a:lnTo>
                      <a:pt x="258" y="2563"/>
                    </a:lnTo>
                    <a:lnTo>
                      <a:pt x="203" y="2521"/>
                    </a:lnTo>
                    <a:lnTo>
                      <a:pt x="154" y="2472"/>
                    </a:lnTo>
                    <a:lnTo>
                      <a:pt x="110" y="2416"/>
                    </a:lnTo>
                    <a:lnTo>
                      <a:pt x="72" y="2357"/>
                    </a:lnTo>
                    <a:lnTo>
                      <a:pt x="41" y="2294"/>
                    </a:lnTo>
                    <a:lnTo>
                      <a:pt x="20" y="2225"/>
                    </a:lnTo>
                    <a:lnTo>
                      <a:pt x="5" y="2157"/>
                    </a:lnTo>
                    <a:lnTo>
                      <a:pt x="0" y="2086"/>
                    </a:lnTo>
                    <a:lnTo>
                      <a:pt x="2" y="2018"/>
                    </a:lnTo>
                    <a:lnTo>
                      <a:pt x="13" y="1948"/>
                    </a:lnTo>
                    <a:lnTo>
                      <a:pt x="31" y="1881"/>
                    </a:lnTo>
                    <a:lnTo>
                      <a:pt x="59" y="1815"/>
                    </a:lnTo>
                    <a:lnTo>
                      <a:pt x="783" y="331"/>
                    </a:lnTo>
                    <a:lnTo>
                      <a:pt x="816" y="272"/>
                    </a:lnTo>
                    <a:lnTo>
                      <a:pt x="855" y="219"/>
                    </a:lnTo>
                    <a:lnTo>
                      <a:pt x="899" y="171"/>
                    </a:lnTo>
                    <a:lnTo>
                      <a:pt x="948" y="127"/>
                    </a:lnTo>
                    <a:lnTo>
                      <a:pt x="1002" y="90"/>
                    </a:lnTo>
                    <a:lnTo>
                      <a:pt x="1060" y="59"/>
                    </a:lnTo>
                    <a:lnTo>
                      <a:pt x="1120" y="34"/>
                    </a:lnTo>
                    <a:lnTo>
                      <a:pt x="1182" y="14"/>
                    </a:lnTo>
                    <a:lnTo>
                      <a:pt x="1248" y="5"/>
                    </a:lnTo>
                    <a:lnTo>
                      <a:pt x="13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Freeform 7">
                <a:extLst>
                  <a:ext uri="{FF2B5EF4-FFF2-40B4-BE49-F238E27FC236}">
                    <a16:creationId xmlns:a16="http://schemas.microsoft.com/office/drawing/2014/main" id="{20B55575-3CCD-4390-AF94-3A0FD6AD0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2813" y="5284788"/>
                <a:ext cx="2227263" cy="282575"/>
              </a:xfrm>
              <a:custGeom>
                <a:avLst/>
                <a:gdLst>
                  <a:gd name="T0" fmla="*/ 178 w 2806"/>
                  <a:gd name="T1" fmla="*/ 0 h 356"/>
                  <a:gd name="T2" fmla="*/ 2627 w 2806"/>
                  <a:gd name="T3" fmla="*/ 0 h 356"/>
                  <a:gd name="T4" fmla="*/ 2668 w 2806"/>
                  <a:gd name="T5" fmla="*/ 5 h 356"/>
                  <a:gd name="T6" fmla="*/ 2706 w 2806"/>
                  <a:gd name="T7" fmla="*/ 18 h 356"/>
                  <a:gd name="T8" fmla="*/ 2739 w 2806"/>
                  <a:gd name="T9" fmla="*/ 39 h 356"/>
                  <a:gd name="T10" fmla="*/ 2766 w 2806"/>
                  <a:gd name="T11" fmla="*/ 67 h 356"/>
                  <a:gd name="T12" fmla="*/ 2788 w 2806"/>
                  <a:gd name="T13" fmla="*/ 100 h 356"/>
                  <a:gd name="T14" fmla="*/ 2801 w 2806"/>
                  <a:gd name="T15" fmla="*/ 137 h 356"/>
                  <a:gd name="T16" fmla="*/ 2806 w 2806"/>
                  <a:gd name="T17" fmla="*/ 178 h 356"/>
                  <a:gd name="T18" fmla="*/ 2801 w 2806"/>
                  <a:gd name="T19" fmla="*/ 219 h 356"/>
                  <a:gd name="T20" fmla="*/ 2788 w 2806"/>
                  <a:gd name="T21" fmla="*/ 256 h 356"/>
                  <a:gd name="T22" fmla="*/ 2766 w 2806"/>
                  <a:gd name="T23" fmla="*/ 289 h 356"/>
                  <a:gd name="T24" fmla="*/ 2739 w 2806"/>
                  <a:gd name="T25" fmla="*/ 317 h 356"/>
                  <a:gd name="T26" fmla="*/ 2706 w 2806"/>
                  <a:gd name="T27" fmla="*/ 338 h 356"/>
                  <a:gd name="T28" fmla="*/ 2668 w 2806"/>
                  <a:gd name="T29" fmla="*/ 351 h 356"/>
                  <a:gd name="T30" fmla="*/ 2627 w 2806"/>
                  <a:gd name="T31" fmla="*/ 356 h 356"/>
                  <a:gd name="T32" fmla="*/ 178 w 2806"/>
                  <a:gd name="T33" fmla="*/ 356 h 356"/>
                  <a:gd name="T34" fmla="*/ 137 w 2806"/>
                  <a:gd name="T35" fmla="*/ 351 h 356"/>
                  <a:gd name="T36" fmla="*/ 99 w 2806"/>
                  <a:gd name="T37" fmla="*/ 338 h 356"/>
                  <a:gd name="T38" fmla="*/ 67 w 2806"/>
                  <a:gd name="T39" fmla="*/ 317 h 356"/>
                  <a:gd name="T40" fmla="*/ 39 w 2806"/>
                  <a:gd name="T41" fmla="*/ 289 h 356"/>
                  <a:gd name="T42" fmla="*/ 18 w 2806"/>
                  <a:gd name="T43" fmla="*/ 256 h 356"/>
                  <a:gd name="T44" fmla="*/ 5 w 2806"/>
                  <a:gd name="T45" fmla="*/ 219 h 356"/>
                  <a:gd name="T46" fmla="*/ 0 w 2806"/>
                  <a:gd name="T47" fmla="*/ 178 h 356"/>
                  <a:gd name="T48" fmla="*/ 5 w 2806"/>
                  <a:gd name="T49" fmla="*/ 137 h 356"/>
                  <a:gd name="T50" fmla="*/ 18 w 2806"/>
                  <a:gd name="T51" fmla="*/ 100 h 356"/>
                  <a:gd name="T52" fmla="*/ 39 w 2806"/>
                  <a:gd name="T53" fmla="*/ 67 h 356"/>
                  <a:gd name="T54" fmla="*/ 67 w 2806"/>
                  <a:gd name="T55" fmla="*/ 39 h 356"/>
                  <a:gd name="T56" fmla="*/ 99 w 2806"/>
                  <a:gd name="T57" fmla="*/ 18 h 356"/>
                  <a:gd name="T58" fmla="*/ 137 w 2806"/>
                  <a:gd name="T59" fmla="*/ 5 h 356"/>
                  <a:gd name="T60" fmla="*/ 178 w 2806"/>
                  <a:gd name="T61" fmla="*/ 0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06" h="356">
                    <a:moveTo>
                      <a:pt x="178" y="0"/>
                    </a:moveTo>
                    <a:lnTo>
                      <a:pt x="2627" y="0"/>
                    </a:lnTo>
                    <a:lnTo>
                      <a:pt x="2668" y="5"/>
                    </a:lnTo>
                    <a:lnTo>
                      <a:pt x="2706" y="18"/>
                    </a:lnTo>
                    <a:lnTo>
                      <a:pt x="2739" y="39"/>
                    </a:lnTo>
                    <a:lnTo>
                      <a:pt x="2766" y="67"/>
                    </a:lnTo>
                    <a:lnTo>
                      <a:pt x="2788" y="100"/>
                    </a:lnTo>
                    <a:lnTo>
                      <a:pt x="2801" y="137"/>
                    </a:lnTo>
                    <a:lnTo>
                      <a:pt x="2806" y="178"/>
                    </a:lnTo>
                    <a:lnTo>
                      <a:pt x="2801" y="219"/>
                    </a:lnTo>
                    <a:lnTo>
                      <a:pt x="2788" y="256"/>
                    </a:lnTo>
                    <a:lnTo>
                      <a:pt x="2766" y="289"/>
                    </a:lnTo>
                    <a:lnTo>
                      <a:pt x="2739" y="317"/>
                    </a:lnTo>
                    <a:lnTo>
                      <a:pt x="2706" y="338"/>
                    </a:lnTo>
                    <a:lnTo>
                      <a:pt x="2668" y="351"/>
                    </a:lnTo>
                    <a:lnTo>
                      <a:pt x="2627" y="356"/>
                    </a:lnTo>
                    <a:lnTo>
                      <a:pt x="178" y="356"/>
                    </a:lnTo>
                    <a:lnTo>
                      <a:pt x="137" y="351"/>
                    </a:lnTo>
                    <a:lnTo>
                      <a:pt x="99" y="338"/>
                    </a:lnTo>
                    <a:lnTo>
                      <a:pt x="67" y="317"/>
                    </a:lnTo>
                    <a:lnTo>
                      <a:pt x="39" y="289"/>
                    </a:lnTo>
                    <a:lnTo>
                      <a:pt x="18" y="256"/>
                    </a:lnTo>
                    <a:lnTo>
                      <a:pt x="5" y="219"/>
                    </a:lnTo>
                    <a:lnTo>
                      <a:pt x="0" y="178"/>
                    </a:lnTo>
                    <a:lnTo>
                      <a:pt x="5" y="137"/>
                    </a:lnTo>
                    <a:lnTo>
                      <a:pt x="18" y="100"/>
                    </a:lnTo>
                    <a:lnTo>
                      <a:pt x="39" y="67"/>
                    </a:lnTo>
                    <a:lnTo>
                      <a:pt x="67" y="39"/>
                    </a:lnTo>
                    <a:lnTo>
                      <a:pt x="99" y="18"/>
                    </a:lnTo>
                    <a:lnTo>
                      <a:pt x="137" y="5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88D7FF15-8215-4043-B45D-B53C768C8D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817" y="1292226"/>
                <a:ext cx="1549402" cy="1547814"/>
              </a:xfrm>
              <a:custGeom>
                <a:avLst/>
                <a:gdLst>
                  <a:gd name="T0" fmla="*/ 1076 w 1953"/>
                  <a:gd name="T1" fmla="*/ 5 h 1949"/>
                  <a:gd name="T2" fmla="*/ 1268 w 1953"/>
                  <a:gd name="T3" fmla="*/ 44 h 1949"/>
                  <a:gd name="T4" fmla="*/ 1443 w 1953"/>
                  <a:gd name="T5" fmla="*/ 117 h 1949"/>
                  <a:gd name="T6" fmla="*/ 1598 w 1953"/>
                  <a:gd name="T7" fmla="*/ 222 h 1949"/>
                  <a:gd name="T8" fmla="*/ 1730 w 1953"/>
                  <a:gd name="T9" fmla="*/ 354 h 1949"/>
                  <a:gd name="T10" fmla="*/ 1835 w 1953"/>
                  <a:gd name="T11" fmla="*/ 509 h 1949"/>
                  <a:gd name="T12" fmla="*/ 1909 w 1953"/>
                  <a:gd name="T13" fmla="*/ 684 h 1949"/>
                  <a:gd name="T14" fmla="*/ 1948 w 1953"/>
                  <a:gd name="T15" fmla="*/ 875 h 1949"/>
                  <a:gd name="T16" fmla="*/ 1948 w 1953"/>
                  <a:gd name="T17" fmla="*/ 1069 h 1949"/>
                  <a:gd name="T18" fmla="*/ 1912 w 1953"/>
                  <a:gd name="T19" fmla="*/ 1252 h 1949"/>
                  <a:gd name="T20" fmla="*/ 1843 w 1953"/>
                  <a:gd name="T21" fmla="*/ 1418 h 1949"/>
                  <a:gd name="T22" fmla="*/ 1747 w 1953"/>
                  <a:gd name="T23" fmla="*/ 1569 h 1949"/>
                  <a:gd name="T24" fmla="*/ 1624 w 1953"/>
                  <a:gd name="T25" fmla="*/ 1698 h 1949"/>
                  <a:gd name="T26" fmla="*/ 1484 w 1953"/>
                  <a:gd name="T27" fmla="*/ 1804 h 1949"/>
                  <a:gd name="T28" fmla="*/ 1325 w 1953"/>
                  <a:gd name="T29" fmla="*/ 1882 h 1949"/>
                  <a:gd name="T30" fmla="*/ 1155 w 1953"/>
                  <a:gd name="T31" fmla="*/ 1931 h 1949"/>
                  <a:gd name="T32" fmla="*/ 977 w 1953"/>
                  <a:gd name="T33" fmla="*/ 1949 h 1949"/>
                  <a:gd name="T34" fmla="*/ 798 w 1953"/>
                  <a:gd name="T35" fmla="*/ 1931 h 1949"/>
                  <a:gd name="T36" fmla="*/ 628 w 1953"/>
                  <a:gd name="T37" fmla="*/ 1882 h 1949"/>
                  <a:gd name="T38" fmla="*/ 471 w 1953"/>
                  <a:gd name="T39" fmla="*/ 1804 h 1949"/>
                  <a:gd name="T40" fmla="*/ 329 w 1953"/>
                  <a:gd name="T41" fmla="*/ 1698 h 1949"/>
                  <a:gd name="T42" fmla="*/ 208 w 1953"/>
                  <a:gd name="T43" fmla="*/ 1569 h 1949"/>
                  <a:gd name="T44" fmla="*/ 110 w 1953"/>
                  <a:gd name="T45" fmla="*/ 1418 h 1949"/>
                  <a:gd name="T46" fmla="*/ 41 w 1953"/>
                  <a:gd name="T47" fmla="*/ 1252 h 1949"/>
                  <a:gd name="T48" fmla="*/ 5 w 1953"/>
                  <a:gd name="T49" fmla="*/ 1069 h 1949"/>
                  <a:gd name="T50" fmla="*/ 5 w 1953"/>
                  <a:gd name="T51" fmla="*/ 875 h 1949"/>
                  <a:gd name="T52" fmla="*/ 45 w 1953"/>
                  <a:gd name="T53" fmla="*/ 684 h 1949"/>
                  <a:gd name="T54" fmla="*/ 118 w 1953"/>
                  <a:gd name="T55" fmla="*/ 509 h 1949"/>
                  <a:gd name="T56" fmla="*/ 224 w 1953"/>
                  <a:gd name="T57" fmla="*/ 354 h 1949"/>
                  <a:gd name="T58" fmla="*/ 355 w 1953"/>
                  <a:gd name="T59" fmla="*/ 222 h 1949"/>
                  <a:gd name="T60" fmla="*/ 512 w 1953"/>
                  <a:gd name="T61" fmla="*/ 117 h 1949"/>
                  <a:gd name="T62" fmla="*/ 687 w 1953"/>
                  <a:gd name="T63" fmla="*/ 44 h 1949"/>
                  <a:gd name="T64" fmla="*/ 877 w 1953"/>
                  <a:gd name="T65" fmla="*/ 5 h 1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53" h="1949">
                    <a:moveTo>
                      <a:pt x="977" y="0"/>
                    </a:moveTo>
                    <a:lnTo>
                      <a:pt x="1076" y="5"/>
                    </a:lnTo>
                    <a:lnTo>
                      <a:pt x="1173" y="19"/>
                    </a:lnTo>
                    <a:lnTo>
                      <a:pt x="1268" y="44"/>
                    </a:lnTo>
                    <a:lnTo>
                      <a:pt x="1358" y="76"/>
                    </a:lnTo>
                    <a:lnTo>
                      <a:pt x="1443" y="117"/>
                    </a:lnTo>
                    <a:lnTo>
                      <a:pt x="1523" y="166"/>
                    </a:lnTo>
                    <a:lnTo>
                      <a:pt x="1598" y="222"/>
                    </a:lnTo>
                    <a:lnTo>
                      <a:pt x="1667" y="285"/>
                    </a:lnTo>
                    <a:lnTo>
                      <a:pt x="1730" y="354"/>
                    </a:lnTo>
                    <a:lnTo>
                      <a:pt x="1786" y="429"/>
                    </a:lnTo>
                    <a:lnTo>
                      <a:pt x="1835" y="509"/>
                    </a:lnTo>
                    <a:lnTo>
                      <a:pt x="1876" y="594"/>
                    </a:lnTo>
                    <a:lnTo>
                      <a:pt x="1909" y="684"/>
                    </a:lnTo>
                    <a:lnTo>
                      <a:pt x="1933" y="777"/>
                    </a:lnTo>
                    <a:lnTo>
                      <a:pt x="1948" y="875"/>
                    </a:lnTo>
                    <a:lnTo>
                      <a:pt x="1953" y="974"/>
                    </a:lnTo>
                    <a:lnTo>
                      <a:pt x="1948" y="1069"/>
                    </a:lnTo>
                    <a:lnTo>
                      <a:pt x="1935" y="1162"/>
                    </a:lnTo>
                    <a:lnTo>
                      <a:pt x="1912" y="1252"/>
                    </a:lnTo>
                    <a:lnTo>
                      <a:pt x="1881" y="1337"/>
                    </a:lnTo>
                    <a:lnTo>
                      <a:pt x="1843" y="1418"/>
                    </a:lnTo>
                    <a:lnTo>
                      <a:pt x="1798" y="1497"/>
                    </a:lnTo>
                    <a:lnTo>
                      <a:pt x="1747" y="1569"/>
                    </a:lnTo>
                    <a:lnTo>
                      <a:pt x="1688" y="1636"/>
                    </a:lnTo>
                    <a:lnTo>
                      <a:pt x="1624" y="1698"/>
                    </a:lnTo>
                    <a:lnTo>
                      <a:pt x="1555" y="1753"/>
                    </a:lnTo>
                    <a:lnTo>
                      <a:pt x="1484" y="1804"/>
                    </a:lnTo>
                    <a:lnTo>
                      <a:pt x="1407" y="1846"/>
                    </a:lnTo>
                    <a:lnTo>
                      <a:pt x="1325" y="1882"/>
                    </a:lnTo>
                    <a:lnTo>
                      <a:pt x="1242" y="1910"/>
                    </a:lnTo>
                    <a:lnTo>
                      <a:pt x="1155" y="1931"/>
                    </a:lnTo>
                    <a:lnTo>
                      <a:pt x="1067" y="1944"/>
                    </a:lnTo>
                    <a:lnTo>
                      <a:pt x="977" y="1949"/>
                    </a:lnTo>
                    <a:lnTo>
                      <a:pt x="887" y="1944"/>
                    </a:lnTo>
                    <a:lnTo>
                      <a:pt x="798" y="1931"/>
                    </a:lnTo>
                    <a:lnTo>
                      <a:pt x="712" y="1910"/>
                    </a:lnTo>
                    <a:lnTo>
                      <a:pt x="628" y="1882"/>
                    </a:lnTo>
                    <a:lnTo>
                      <a:pt x="548" y="1846"/>
                    </a:lnTo>
                    <a:lnTo>
                      <a:pt x="471" y="1804"/>
                    </a:lnTo>
                    <a:lnTo>
                      <a:pt x="398" y="1753"/>
                    </a:lnTo>
                    <a:lnTo>
                      <a:pt x="329" y="1698"/>
                    </a:lnTo>
                    <a:lnTo>
                      <a:pt x="265" y="1636"/>
                    </a:lnTo>
                    <a:lnTo>
                      <a:pt x="208" y="1569"/>
                    </a:lnTo>
                    <a:lnTo>
                      <a:pt x="156" y="1497"/>
                    </a:lnTo>
                    <a:lnTo>
                      <a:pt x="110" y="1418"/>
                    </a:lnTo>
                    <a:lnTo>
                      <a:pt x="72" y="1337"/>
                    </a:lnTo>
                    <a:lnTo>
                      <a:pt x="41" y="1252"/>
                    </a:lnTo>
                    <a:lnTo>
                      <a:pt x="20" y="1162"/>
                    </a:lnTo>
                    <a:lnTo>
                      <a:pt x="5" y="1069"/>
                    </a:lnTo>
                    <a:lnTo>
                      <a:pt x="0" y="974"/>
                    </a:lnTo>
                    <a:lnTo>
                      <a:pt x="5" y="875"/>
                    </a:lnTo>
                    <a:lnTo>
                      <a:pt x="20" y="777"/>
                    </a:lnTo>
                    <a:lnTo>
                      <a:pt x="45" y="684"/>
                    </a:lnTo>
                    <a:lnTo>
                      <a:pt x="77" y="594"/>
                    </a:lnTo>
                    <a:lnTo>
                      <a:pt x="118" y="509"/>
                    </a:lnTo>
                    <a:lnTo>
                      <a:pt x="167" y="429"/>
                    </a:lnTo>
                    <a:lnTo>
                      <a:pt x="224" y="354"/>
                    </a:lnTo>
                    <a:lnTo>
                      <a:pt x="287" y="285"/>
                    </a:lnTo>
                    <a:lnTo>
                      <a:pt x="355" y="222"/>
                    </a:lnTo>
                    <a:lnTo>
                      <a:pt x="430" y="166"/>
                    </a:lnTo>
                    <a:lnTo>
                      <a:pt x="512" y="117"/>
                    </a:lnTo>
                    <a:lnTo>
                      <a:pt x="597" y="76"/>
                    </a:lnTo>
                    <a:lnTo>
                      <a:pt x="687" y="44"/>
                    </a:lnTo>
                    <a:lnTo>
                      <a:pt x="780" y="19"/>
                    </a:lnTo>
                    <a:lnTo>
                      <a:pt x="877" y="5"/>
                    </a:lnTo>
                    <a:lnTo>
                      <a:pt x="9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C7D7CB1-54F3-43FA-B988-E374447FE793}"/>
                </a:ext>
              </a:extLst>
            </p:cNvPr>
            <p:cNvSpPr txBox="1"/>
            <p:nvPr/>
          </p:nvSpPr>
          <p:spPr>
            <a:xfrm>
              <a:off x="2796882" y="2886196"/>
              <a:ext cx="390282" cy="324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just">
                <a:defRPr sz="1400" b="1"/>
              </a:lvl1pPr>
            </a:lstStyle>
            <a:p>
              <a:pPr marL="0" marR="0" lvl="0" indent="0" algn="just" defTabSz="9141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BE81FED6-853D-4A48-8E6A-2121DA78E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1284" y="3946523"/>
            <a:ext cx="373186" cy="5811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B6DBAD-9E04-474B-A67C-8C2B6CA4A24F}"/>
              </a:ext>
            </a:extLst>
          </p:cNvPr>
          <p:cNvSpPr txBox="1"/>
          <p:nvPr/>
        </p:nvSpPr>
        <p:spPr>
          <a:xfrm>
            <a:off x="9865077" y="3838198"/>
            <a:ext cx="1710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X 8,000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5408E6-22AE-4E38-BCE0-2BC80A73D4C1}"/>
              </a:ext>
            </a:extLst>
          </p:cNvPr>
          <p:cNvCxnSpPr/>
          <p:nvPr/>
        </p:nvCxnSpPr>
        <p:spPr>
          <a:xfrm>
            <a:off x="8211673" y="4062917"/>
            <a:ext cx="1058057" cy="0"/>
          </a:xfrm>
          <a:prstGeom prst="straightConnector1">
            <a:avLst/>
          </a:prstGeom>
          <a:ln w="952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644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28E63-1986-4927-B88D-294F2C5E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Contoso Security: Current State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B34818-5ECC-4ED0-AFE4-2BDF63D3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333" y="3729665"/>
            <a:ext cx="2269630" cy="300897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4C885D4F-A7F3-4114-B771-4E40097F5879}"/>
              </a:ext>
            </a:extLst>
          </p:cNvPr>
          <p:cNvGrpSpPr/>
          <p:nvPr/>
        </p:nvGrpSpPr>
        <p:grpSpPr>
          <a:xfrm>
            <a:off x="9777736" y="5390351"/>
            <a:ext cx="430230" cy="513380"/>
            <a:chOff x="2708315" y="2609670"/>
            <a:chExt cx="552045" cy="6005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B14A97C-2816-4688-A331-84B6BCBE3440}"/>
                </a:ext>
              </a:extLst>
            </p:cNvPr>
            <p:cNvGrpSpPr/>
            <p:nvPr/>
          </p:nvGrpSpPr>
          <p:grpSpPr>
            <a:xfrm>
              <a:off x="2708315" y="2609670"/>
              <a:ext cx="552045" cy="560430"/>
              <a:chOff x="2485077" y="1292226"/>
              <a:chExt cx="4208463" cy="427513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40" name="Freeform 6">
                <a:extLst>
                  <a:ext uri="{FF2B5EF4-FFF2-40B4-BE49-F238E27FC236}">
                    <a16:creationId xmlns:a16="http://schemas.microsoft.com/office/drawing/2014/main" id="{BB2CE35A-1718-47C9-9F43-1200EEA517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5077" y="2952749"/>
                <a:ext cx="4208463" cy="2327276"/>
              </a:xfrm>
              <a:custGeom>
                <a:avLst/>
                <a:gdLst>
                  <a:gd name="T0" fmla="*/ 2001 w 5303"/>
                  <a:gd name="T1" fmla="*/ 0 h 2931"/>
                  <a:gd name="T2" fmla="*/ 3300 w 5303"/>
                  <a:gd name="T3" fmla="*/ 0 h 2931"/>
                  <a:gd name="T4" fmla="*/ 4054 w 5303"/>
                  <a:gd name="T5" fmla="*/ 5 h 2931"/>
                  <a:gd name="T6" fmla="*/ 4183 w 5303"/>
                  <a:gd name="T7" fmla="*/ 34 h 2931"/>
                  <a:gd name="T8" fmla="*/ 4301 w 5303"/>
                  <a:gd name="T9" fmla="*/ 90 h 2931"/>
                  <a:gd name="T10" fmla="*/ 4402 w 5303"/>
                  <a:gd name="T11" fmla="*/ 171 h 2931"/>
                  <a:gd name="T12" fmla="*/ 4485 w 5303"/>
                  <a:gd name="T13" fmla="*/ 272 h 2931"/>
                  <a:gd name="T14" fmla="*/ 5242 w 5303"/>
                  <a:gd name="T15" fmla="*/ 1815 h 2931"/>
                  <a:gd name="T16" fmla="*/ 5290 w 5303"/>
                  <a:gd name="T17" fmla="*/ 1948 h 2931"/>
                  <a:gd name="T18" fmla="*/ 5303 w 5303"/>
                  <a:gd name="T19" fmla="*/ 2086 h 2931"/>
                  <a:gd name="T20" fmla="*/ 5283 w 5303"/>
                  <a:gd name="T21" fmla="*/ 2225 h 2931"/>
                  <a:gd name="T22" fmla="*/ 5231 w 5303"/>
                  <a:gd name="T23" fmla="*/ 2357 h 2931"/>
                  <a:gd name="T24" fmla="*/ 5149 w 5303"/>
                  <a:gd name="T25" fmla="*/ 2472 h 2931"/>
                  <a:gd name="T26" fmla="*/ 5043 w 5303"/>
                  <a:gd name="T27" fmla="*/ 2563 h 2931"/>
                  <a:gd name="T28" fmla="*/ 4917 w 5303"/>
                  <a:gd name="T29" fmla="*/ 2627 h 2931"/>
                  <a:gd name="T30" fmla="*/ 4101 w 5303"/>
                  <a:gd name="T31" fmla="*/ 1505 h 2931"/>
                  <a:gd name="T32" fmla="*/ 4085 w 5303"/>
                  <a:gd name="T33" fmla="*/ 1432 h 2931"/>
                  <a:gd name="T34" fmla="*/ 4039 w 5303"/>
                  <a:gd name="T35" fmla="*/ 1375 h 2931"/>
                  <a:gd name="T36" fmla="*/ 3972 w 5303"/>
                  <a:gd name="T37" fmla="*/ 1342 h 2931"/>
                  <a:gd name="T38" fmla="*/ 1369 w 5303"/>
                  <a:gd name="T39" fmla="*/ 1339 h 2931"/>
                  <a:gd name="T40" fmla="*/ 1295 w 5303"/>
                  <a:gd name="T41" fmla="*/ 1355 h 2931"/>
                  <a:gd name="T42" fmla="*/ 1238 w 5303"/>
                  <a:gd name="T43" fmla="*/ 1401 h 2931"/>
                  <a:gd name="T44" fmla="*/ 1205 w 5303"/>
                  <a:gd name="T45" fmla="*/ 1468 h 2931"/>
                  <a:gd name="T46" fmla="*/ 1200 w 5303"/>
                  <a:gd name="T47" fmla="*/ 2931 h 2931"/>
                  <a:gd name="T48" fmla="*/ 319 w 5303"/>
                  <a:gd name="T49" fmla="*/ 2599 h 2931"/>
                  <a:gd name="T50" fmla="*/ 203 w 5303"/>
                  <a:gd name="T51" fmla="*/ 2521 h 2931"/>
                  <a:gd name="T52" fmla="*/ 110 w 5303"/>
                  <a:gd name="T53" fmla="*/ 2416 h 2931"/>
                  <a:gd name="T54" fmla="*/ 41 w 5303"/>
                  <a:gd name="T55" fmla="*/ 2294 h 2931"/>
                  <a:gd name="T56" fmla="*/ 5 w 5303"/>
                  <a:gd name="T57" fmla="*/ 2157 h 2931"/>
                  <a:gd name="T58" fmla="*/ 2 w 5303"/>
                  <a:gd name="T59" fmla="*/ 2018 h 2931"/>
                  <a:gd name="T60" fmla="*/ 31 w 5303"/>
                  <a:gd name="T61" fmla="*/ 1881 h 2931"/>
                  <a:gd name="T62" fmla="*/ 783 w 5303"/>
                  <a:gd name="T63" fmla="*/ 331 h 2931"/>
                  <a:gd name="T64" fmla="*/ 855 w 5303"/>
                  <a:gd name="T65" fmla="*/ 219 h 2931"/>
                  <a:gd name="T66" fmla="*/ 948 w 5303"/>
                  <a:gd name="T67" fmla="*/ 127 h 2931"/>
                  <a:gd name="T68" fmla="*/ 1060 w 5303"/>
                  <a:gd name="T69" fmla="*/ 59 h 2931"/>
                  <a:gd name="T70" fmla="*/ 1182 w 5303"/>
                  <a:gd name="T71" fmla="*/ 14 h 2931"/>
                  <a:gd name="T72" fmla="*/ 1315 w 5303"/>
                  <a:gd name="T73" fmla="*/ 0 h 29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03" h="2931">
                    <a:moveTo>
                      <a:pt x="1315" y="0"/>
                    </a:moveTo>
                    <a:lnTo>
                      <a:pt x="2001" y="0"/>
                    </a:lnTo>
                    <a:lnTo>
                      <a:pt x="2651" y="749"/>
                    </a:lnTo>
                    <a:lnTo>
                      <a:pt x="3300" y="0"/>
                    </a:lnTo>
                    <a:lnTo>
                      <a:pt x="3987" y="0"/>
                    </a:lnTo>
                    <a:lnTo>
                      <a:pt x="4054" y="5"/>
                    </a:lnTo>
                    <a:lnTo>
                      <a:pt x="4119" y="14"/>
                    </a:lnTo>
                    <a:lnTo>
                      <a:pt x="4183" y="34"/>
                    </a:lnTo>
                    <a:lnTo>
                      <a:pt x="4243" y="59"/>
                    </a:lnTo>
                    <a:lnTo>
                      <a:pt x="4301" y="90"/>
                    </a:lnTo>
                    <a:lnTo>
                      <a:pt x="4353" y="127"/>
                    </a:lnTo>
                    <a:lnTo>
                      <a:pt x="4402" y="171"/>
                    </a:lnTo>
                    <a:lnTo>
                      <a:pt x="4446" y="220"/>
                    </a:lnTo>
                    <a:lnTo>
                      <a:pt x="4485" y="272"/>
                    </a:lnTo>
                    <a:lnTo>
                      <a:pt x="4518" y="331"/>
                    </a:lnTo>
                    <a:lnTo>
                      <a:pt x="5242" y="1815"/>
                    </a:lnTo>
                    <a:lnTo>
                      <a:pt x="5270" y="1881"/>
                    </a:lnTo>
                    <a:lnTo>
                      <a:pt x="5290" y="1948"/>
                    </a:lnTo>
                    <a:lnTo>
                      <a:pt x="5300" y="2018"/>
                    </a:lnTo>
                    <a:lnTo>
                      <a:pt x="5303" y="2086"/>
                    </a:lnTo>
                    <a:lnTo>
                      <a:pt x="5296" y="2157"/>
                    </a:lnTo>
                    <a:lnTo>
                      <a:pt x="5283" y="2225"/>
                    </a:lnTo>
                    <a:lnTo>
                      <a:pt x="5260" y="2294"/>
                    </a:lnTo>
                    <a:lnTo>
                      <a:pt x="5231" y="2357"/>
                    </a:lnTo>
                    <a:lnTo>
                      <a:pt x="5193" y="2416"/>
                    </a:lnTo>
                    <a:lnTo>
                      <a:pt x="5149" y="2472"/>
                    </a:lnTo>
                    <a:lnTo>
                      <a:pt x="5099" y="2521"/>
                    </a:lnTo>
                    <a:lnTo>
                      <a:pt x="5043" y="2563"/>
                    </a:lnTo>
                    <a:lnTo>
                      <a:pt x="4982" y="2599"/>
                    </a:lnTo>
                    <a:lnTo>
                      <a:pt x="4917" y="2627"/>
                    </a:lnTo>
                    <a:lnTo>
                      <a:pt x="4101" y="2931"/>
                    </a:lnTo>
                    <a:lnTo>
                      <a:pt x="4101" y="1505"/>
                    </a:lnTo>
                    <a:lnTo>
                      <a:pt x="4096" y="1468"/>
                    </a:lnTo>
                    <a:lnTo>
                      <a:pt x="4085" y="1432"/>
                    </a:lnTo>
                    <a:lnTo>
                      <a:pt x="4063" y="1401"/>
                    </a:lnTo>
                    <a:lnTo>
                      <a:pt x="4039" y="1375"/>
                    </a:lnTo>
                    <a:lnTo>
                      <a:pt x="4008" y="1355"/>
                    </a:lnTo>
                    <a:lnTo>
                      <a:pt x="3972" y="1342"/>
                    </a:lnTo>
                    <a:lnTo>
                      <a:pt x="3934" y="1339"/>
                    </a:lnTo>
                    <a:lnTo>
                      <a:pt x="1369" y="1339"/>
                    </a:lnTo>
                    <a:lnTo>
                      <a:pt x="1329" y="1342"/>
                    </a:lnTo>
                    <a:lnTo>
                      <a:pt x="1295" y="1355"/>
                    </a:lnTo>
                    <a:lnTo>
                      <a:pt x="1264" y="1375"/>
                    </a:lnTo>
                    <a:lnTo>
                      <a:pt x="1238" y="1401"/>
                    </a:lnTo>
                    <a:lnTo>
                      <a:pt x="1218" y="1432"/>
                    </a:lnTo>
                    <a:lnTo>
                      <a:pt x="1205" y="1468"/>
                    </a:lnTo>
                    <a:lnTo>
                      <a:pt x="1200" y="1505"/>
                    </a:lnTo>
                    <a:lnTo>
                      <a:pt x="1200" y="2931"/>
                    </a:lnTo>
                    <a:lnTo>
                      <a:pt x="384" y="2627"/>
                    </a:lnTo>
                    <a:lnTo>
                      <a:pt x="319" y="2599"/>
                    </a:lnTo>
                    <a:lnTo>
                      <a:pt x="258" y="2563"/>
                    </a:lnTo>
                    <a:lnTo>
                      <a:pt x="203" y="2521"/>
                    </a:lnTo>
                    <a:lnTo>
                      <a:pt x="154" y="2472"/>
                    </a:lnTo>
                    <a:lnTo>
                      <a:pt x="110" y="2416"/>
                    </a:lnTo>
                    <a:lnTo>
                      <a:pt x="72" y="2357"/>
                    </a:lnTo>
                    <a:lnTo>
                      <a:pt x="41" y="2294"/>
                    </a:lnTo>
                    <a:lnTo>
                      <a:pt x="20" y="2225"/>
                    </a:lnTo>
                    <a:lnTo>
                      <a:pt x="5" y="2157"/>
                    </a:lnTo>
                    <a:lnTo>
                      <a:pt x="0" y="2086"/>
                    </a:lnTo>
                    <a:lnTo>
                      <a:pt x="2" y="2018"/>
                    </a:lnTo>
                    <a:lnTo>
                      <a:pt x="13" y="1948"/>
                    </a:lnTo>
                    <a:lnTo>
                      <a:pt x="31" y="1881"/>
                    </a:lnTo>
                    <a:lnTo>
                      <a:pt x="59" y="1815"/>
                    </a:lnTo>
                    <a:lnTo>
                      <a:pt x="783" y="331"/>
                    </a:lnTo>
                    <a:lnTo>
                      <a:pt x="816" y="272"/>
                    </a:lnTo>
                    <a:lnTo>
                      <a:pt x="855" y="219"/>
                    </a:lnTo>
                    <a:lnTo>
                      <a:pt x="899" y="171"/>
                    </a:lnTo>
                    <a:lnTo>
                      <a:pt x="948" y="127"/>
                    </a:lnTo>
                    <a:lnTo>
                      <a:pt x="1002" y="90"/>
                    </a:lnTo>
                    <a:lnTo>
                      <a:pt x="1060" y="59"/>
                    </a:lnTo>
                    <a:lnTo>
                      <a:pt x="1120" y="34"/>
                    </a:lnTo>
                    <a:lnTo>
                      <a:pt x="1182" y="14"/>
                    </a:lnTo>
                    <a:lnTo>
                      <a:pt x="1248" y="5"/>
                    </a:lnTo>
                    <a:lnTo>
                      <a:pt x="13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Freeform 7">
                <a:extLst>
                  <a:ext uri="{FF2B5EF4-FFF2-40B4-BE49-F238E27FC236}">
                    <a16:creationId xmlns:a16="http://schemas.microsoft.com/office/drawing/2014/main" id="{20B55575-3CCD-4390-AF94-3A0FD6AD0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2813" y="5284788"/>
                <a:ext cx="2227263" cy="282575"/>
              </a:xfrm>
              <a:custGeom>
                <a:avLst/>
                <a:gdLst>
                  <a:gd name="T0" fmla="*/ 178 w 2806"/>
                  <a:gd name="T1" fmla="*/ 0 h 356"/>
                  <a:gd name="T2" fmla="*/ 2627 w 2806"/>
                  <a:gd name="T3" fmla="*/ 0 h 356"/>
                  <a:gd name="T4" fmla="*/ 2668 w 2806"/>
                  <a:gd name="T5" fmla="*/ 5 h 356"/>
                  <a:gd name="T6" fmla="*/ 2706 w 2806"/>
                  <a:gd name="T7" fmla="*/ 18 h 356"/>
                  <a:gd name="T8" fmla="*/ 2739 w 2806"/>
                  <a:gd name="T9" fmla="*/ 39 h 356"/>
                  <a:gd name="T10" fmla="*/ 2766 w 2806"/>
                  <a:gd name="T11" fmla="*/ 67 h 356"/>
                  <a:gd name="T12" fmla="*/ 2788 w 2806"/>
                  <a:gd name="T13" fmla="*/ 100 h 356"/>
                  <a:gd name="T14" fmla="*/ 2801 w 2806"/>
                  <a:gd name="T15" fmla="*/ 137 h 356"/>
                  <a:gd name="T16" fmla="*/ 2806 w 2806"/>
                  <a:gd name="T17" fmla="*/ 178 h 356"/>
                  <a:gd name="T18" fmla="*/ 2801 w 2806"/>
                  <a:gd name="T19" fmla="*/ 219 h 356"/>
                  <a:gd name="T20" fmla="*/ 2788 w 2806"/>
                  <a:gd name="T21" fmla="*/ 256 h 356"/>
                  <a:gd name="T22" fmla="*/ 2766 w 2806"/>
                  <a:gd name="T23" fmla="*/ 289 h 356"/>
                  <a:gd name="T24" fmla="*/ 2739 w 2806"/>
                  <a:gd name="T25" fmla="*/ 317 h 356"/>
                  <a:gd name="T26" fmla="*/ 2706 w 2806"/>
                  <a:gd name="T27" fmla="*/ 338 h 356"/>
                  <a:gd name="T28" fmla="*/ 2668 w 2806"/>
                  <a:gd name="T29" fmla="*/ 351 h 356"/>
                  <a:gd name="T30" fmla="*/ 2627 w 2806"/>
                  <a:gd name="T31" fmla="*/ 356 h 356"/>
                  <a:gd name="T32" fmla="*/ 178 w 2806"/>
                  <a:gd name="T33" fmla="*/ 356 h 356"/>
                  <a:gd name="T34" fmla="*/ 137 w 2806"/>
                  <a:gd name="T35" fmla="*/ 351 h 356"/>
                  <a:gd name="T36" fmla="*/ 99 w 2806"/>
                  <a:gd name="T37" fmla="*/ 338 h 356"/>
                  <a:gd name="T38" fmla="*/ 67 w 2806"/>
                  <a:gd name="T39" fmla="*/ 317 h 356"/>
                  <a:gd name="T40" fmla="*/ 39 w 2806"/>
                  <a:gd name="T41" fmla="*/ 289 h 356"/>
                  <a:gd name="T42" fmla="*/ 18 w 2806"/>
                  <a:gd name="T43" fmla="*/ 256 h 356"/>
                  <a:gd name="T44" fmla="*/ 5 w 2806"/>
                  <a:gd name="T45" fmla="*/ 219 h 356"/>
                  <a:gd name="T46" fmla="*/ 0 w 2806"/>
                  <a:gd name="T47" fmla="*/ 178 h 356"/>
                  <a:gd name="T48" fmla="*/ 5 w 2806"/>
                  <a:gd name="T49" fmla="*/ 137 h 356"/>
                  <a:gd name="T50" fmla="*/ 18 w 2806"/>
                  <a:gd name="T51" fmla="*/ 100 h 356"/>
                  <a:gd name="T52" fmla="*/ 39 w 2806"/>
                  <a:gd name="T53" fmla="*/ 67 h 356"/>
                  <a:gd name="T54" fmla="*/ 67 w 2806"/>
                  <a:gd name="T55" fmla="*/ 39 h 356"/>
                  <a:gd name="T56" fmla="*/ 99 w 2806"/>
                  <a:gd name="T57" fmla="*/ 18 h 356"/>
                  <a:gd name="T58" fmla="*/ 137 w 2806"/>
                  <a:gd name="T59" fmla="*/ 5 h 356"/>
                  <a:gd name="T60" fmla="*/ 178 w 2806"/>
                  <a:gd name="T61" fmla="*/ 0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06" h="356">
                    <a:moveTo>
                      <a:pt x="178" y="0"/>
                    </a:moveTo>
                    <a:lnTo>
                      <a:pt x="2627" y="0"/>
                    </a:lnTo>
                    <a:lnTo>
                      <a:pt x="2668" y="5"/>
                    </a:lnTo>
                    <a:lnTo>
                      <a:pt x="2706" y="18"/>
                    </a:lnTo>
                    <a:lnTo>
                      <a:pt x="2739" y="39"/>
                    </a:lnTo>
                    <a:lnTo>
                      <a:pt x="2766" y="67"/>
                    </a:lnTo>
                    <a:lnTo>
                      <a:pt x="2788" y="100"/>
                    </a:lnTo>
                    <a:lnTo>
                      <a:pt x="2801" y="137"/>
                    </a:lnTo>
                    <a:lnTo>
                      <a:pt x="2806" y="178"/>
                    </a:lnTo>
                    <a:lnTo>
                      <a:pt x="2801" y="219"/>
                    </a:lnTo>
                    <a:lnTo>
                      <a:pt x="2788" y="256"/>
                    </a:lnTo>
                    <a:lnTo>
                      <a:pt x="2766" y="289"/>
                    </a:lnTo>
                    <a:lnTo>
                      <a:pt x="2739" y="317"/>
                    </a:lnTo>
                    <a:lnTo>
                      <a:pt x="2706" y="338"/>
                    </a:lnTo>
                    <a:lnTo>
                      <a:pt x="2668" y="351"/>
                    </a:lnTo>
                    <a:lnTo>
                      <a:pt x="2627" y="356"/>
                    </a:lnTo>
                    <a:lnTo>
                      <a:pt x="178" y="356"/>
                    </a:lnTo>
                    <a:lnTo>
                      <a:pt x="137" y="351"/>
                    </a:lnTo>
                    <a:lnTo>
                      <a:pt x="99" y="338"/>
                    </a:lnTo>
                    <a:lnTo>
                      <a:pt x="67" y="317"/>
                    </a:lnTo>
                    <a:lnTo>
                      <a:pt x="39" y="289"/>
                    </a:lnTo>
                    <a:lnTo>
                      <a:pt x="18" y="256"/>
                    </a:lnTo>
                    <a:lnTo>
                      <a:pt x="5" y="219"/>
                    </a:lnTo>
                    <a:lnTo>
                      <a:pt x="0" y="178"/>
                    </a:lnTo>
                    <a:lnTo>
                      <a:pt x="5" y="137"/>
                    </a:lnTo>
                    <a:lnTo>
                      <a:pt x="18" y="100"/>
                    </a:lnTo>
                    <a:lnTo>
                      <a:pt x="39" y="67"/>
                    </a:lnTo>
                    <a:lnTo>
                      <a:pt x="67" y="39"/>
                    </a:lnTo>
                    <a:lnTo>
                      <a:pt x="99" y="18"/>
                    </a:lnTo>
                    <a:lnTo>
                      <a:pt x="137" y="5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88D7FF15-8215-4043-B45D-B53C768C8D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817" y="1292226"/>
                <a:ext cx="1549402" cy="1547814"/>
              </a:xfrm>
              <a:custGeom>
                <a:avLst/>
                <a:gdLst>
                  <a:gd name="T0" fmla="*/ 1076 w 1953"/>
                  <a:gd name="T1" fmla="*/ 5 h 1949"/>
                  <a:gd name="T2" fmla="*/ 1268 w 1953"/>
                  <a:gd name="T3" fmla="*/ 44 h 1949"/>
                  <a:gd name="T4" fmla="*/ 1443 w 1953"/>
                  <a:gd name="T5" fmla="*/ 117 h 1949"/>
                  <a:gd name="T6" fmla="*/ 1598 w 1953"/>
                  <a:gd name="T7" fmla="*/ 222 h 1949"/>
                  <a:gd name="T8" fmla="*/ 1730 w 1953"/>
                  <a:gd name="T9" fmla="*/ 354 h 1949"/>
                  <a:gd name="T10" fmla="*/ 1835 w 1953"/>
                  <a:gd name="T11" fmla="*/ 509 h 1949"/>
                  <a:gd name="T12" fmla="*/ 1909 w 1953"/>
                  <a:gd name="T13" fmla="*/ 684 h 1949"/>
                  <a:gd name="T14" fmla="*/ 1948 w 1953"/>
                  <a:gd name="T15" fmla="*/ 875 h 1949"/>
                  <a:gd name="T16" fmla="*/ 1948 w 1953"/>
                  <a:gd name="T17" fmla="*/ 1069 h 1949"/>
                  <a:gd name="T18" fmla="*/ 1912 w 1953"/>
                  <a:gd name="T19" fmla="*/ 1252 h 1949"/>
                  <a:gd name="T20" fmla="*/ 1843 w 1953"/>
                  <a:gd name="T21" fmla="*/ 1418 h 1949"/>
                  <a:gd name="T22" fmla="*/ 1747 w 1953"/>
                  <a:gd name="T23" fmla="*/ 1569 h 1949"/>
                  <a:gd name="T24" fmla="*/ 1624 w 1953"/>
                  <a:gd name="T25" fmla="*/ 1698 h 1949"/>
                  <a:gd name="T26" fmla="*/ 1484 w 1953"/>
                  <a:gd name="T27" fmla="*/ 1804 h 1949"/>
                  <a:gd name="T28" fmla="*/ 1325 w 1953"/>
                  <a:gd name="T29" fmla="*/ 1882 h 1949"/>
                  <a:gd name="T30" fmla="*/ 1155 w 1953"/>
                  <a:gd name="T31" fmla="*/ 1931 h 1949"/>
                  <a:gd name="T32" fmla="*/ 977 w 1953"/>
                  <a:gd name="T33" fmla="*/ 1949 h 1949"/>
                  <a:gd name="T34" fmla="*/ 798 w 1953"/>
                  <a:gd name="T35" fmla="*/ 1931 h 1949"/>
                  <a:gd name="T36" fmla="*/ 628 w 1953"/>
                  <a:gd name="T37" fmla="*/ 1882 h 1949"/>
                  <a:gd name="T38" fmla="*/ 471 w 1953"/>
                  <a:gd name="T39" fmla="*/ 1804 h 1949"/>
                  <a:gd name="T40" fmla="*/ 329 w 1953"/>
                  <a:gd name="T41" fmla="*/ 1698 h 1949"/>
                  <a:gd name="T42" fmla="*/ 208 w 1953"/>
                  <a:gd name="T43" fmla="*/ 1569 h 1949"/>
                  <a:gd name="T44" fmla="*/ 110 w 1953"/>
                  <a:gd name="T45" fmla="*/ 1418 h 1949"/>
                  <a:gd name="T46" fmla="*/ 41 w 1953"/>
                  <a:gd name="T47" fmla="*/ 1252 h 1949"/>
                  <a:gd name="T48" fmla="*/ 5 w 1953"/>
                  <a:gd name="T49" fmla="*/ 1069 h 1949"/>
                  <a:gd name="T50" fmla="*/ 5 w 1953"/>
                  <a:gd name="T51" fmla="*/ 875 h 1949"/>
                  <a:gd name="T52" fmla="*/ 45 w 1953"/>
                  <a:gd name="T53" fmla="*/ 684 h 1949"/>
                  <a:gd name="T54" fmla="*/ 118 w 1953"/>
                  <a:gd name="T55" fmla="*/ 509 h 1949"/>
                  <a:gd name="T56" fmla="*/ 224 w 1953"/>
                  <a:gd name="T57" fmla="*/ 354 h 1949"/>
                  <a:gd name="T58" fmla="*/ 355 w 1953"/>
                  <a:gd name="T59" fmla="*/ 222 h 1949"/>
                  <a:gd name="T60" fmla="*/ 512 w 1953"/>
                  <a:gd name="T61" fmla="*/ 117 h 1949"/>
                  <a:gd name="T62" fmla="*/ 687 w 1953"/>
                  <a:gd name="T63" fmla="*/ 44 h 1949"/>
                  <a:gd name="T64" fmla="*/ 877 w 1953"/>
                  <a:gd name="T65" fmla="*/ 5 h 1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53" h="1949">
                    <a:moveTo>
                      <a:pt x="977" y="0"/>
                    </a:moveTo>
                    <a:lnTo>
                      <a:pt x="1076" y="5"/>
                    </a:lnTo>
                    <a:lnTo>
                      <a:pt x="1173" y="19"/>
                    </a:lnTo>
                    <a:lnTo>
                      <a:pt x="1268" y="44"/>
                    </a:lnTo>
                    <a:lnTo>
                      <a:pt x="1358" y="76"/>
                    </a:lnTo>
                    <a:lnTo>
                      <a:pt x="1443" y="117"/>
                    </a:lnTo>
                    <a:lnTo>
                      <a:pt x="1523" y="166"/>
                    </a:lnTo>
                    <a:lnTo>
                      <a:pt x="1598" y="222"/>
                    </a:lnTo>
                    <a:lnTo>
                      <a:pt x="1667" y="285"/>
                    </a:lnTo>
                    <a:lnTo>
                      <a:pt x="1730" y="354"/>
                    </a:lnTo>
                    <a:lnTo>
                      <a:pt x="1786" y="429"/>
                    </a:lnTo>
                    <a:lnTo>
                      <a:pt x="1835" y="509"/>
                    </a:lnTo>
                    <a:lnTo>
                      <a:pt x="1876" y="594"/>
                    </a:lnTo>
                    <a:lnTo>
                      <a:pt x="1909" y="684"/>
                    </a:lnTo>
                    <a:lnTo>
                      <a:pt x="1933" y="777"/>
                    </a:lnTo>
                    <a:lnTo>
                      <a:pt x="1948" y="875"/>
                    </a:lnTo>
                    <a:lnTo>
                      <a:pt x="1953" y="974"/>
                    </a:lnTo>
                    <a:lnTo>
                      <a:pt x="1948" y="1069"/>
                    </a:lnTo>
                    <a:lnTo>
                      <a:pt x="1935" y="1162"/>
                    </a:lnTo>
                    <a:lnTo>
                      <a:pt x="1912" y="1252"/>
                    </a:lnTo>
                    <a:lnTo>
                      <a:pt x="1881" y="1337"/>
                    </a:lnTo>
                    <a:lnTo>
                      <a:pt x="1843" y="1418"/>
                    </a:lnTo>
                    <a:lnTo>
                      <a:pt x="1798" y="1497"/>
                    </a:lnTo>
                    <a:lnTo>
                      <a:pt x="1747" y="1569"/>
                    </a:lnTo>
                    <a:lnTo>
                      <a:pt x="1688" y="1636"/>
                    </a:lnTo>
                    <a:lnTo>
                      <a:pt x="1624" y="1698"/>
                    </a:lnTo>
                    <a:lnTo>
                      <a:pt x="1555" y="1753"/>
                    </a:lnTo>
                    <a:lnTo>
                      <a:pt x="1484" y="1804"/>
                    </a:lnTo>
                    <a:lnTo>
                      <a:pt x="1407" y="1846"/>
                    </a:lnTo>
                    <a:lnTo>
                      <a:pt x="1325" y="1882"/>
                    </a:lnTo>
                    <a:lnTo>
                      <a:pt x="1242" y="1910"/>
                    </a:lnTo>
                    <a:lnTo>
                      <a:pt x="1155" y="1931"/>
                    </a:lnTo>
                    <a:lnTo>
                      <a:pt x="1067" y="1944"/>
                    </a:lnTo>
                    <a:lnTo>
                      <a:pt x="977" y="1949"/>
                    </a:lnTo>
                    <a:lnTo>
                      <a:pt x="887" y="1944"/>
                    </a:lnTo>
                    <a:lnTo>
                      <a:pt x="798" y="1931"/>
                    </a:lnTo>
                    <a:lnTo>
                      <a:pt x="712" y="1910"/>
                    </a:lnTo>
                    <a:lnTo>
                      <a:pt x="628" y="1882"/>
                    </a:lnTo>
                    <a:lnTo>
                      <a:pt x="548" y="1846"/>
                    </a:lnTo>
                    <a:lnTo>
                      <a:pt x="471" y="1804"/>
                    </a:lnTo>
                    <a:lnTo>
                      <a:pt x="398" y="1753"/>
                    </a:lnTo>
                    <a:lnTo>
                      <a:pt x="329" y="1698"/>
                    </a:lnTo>
                    <a:lnTo>
                      <a:pt x="265" y="1636"/>
                    </a:lnTo>
                    <a:lnTo>
                      <a:pt x="208" y="1569"/>
                    </a:lnTo>
                    <a:lnTo>
                      <a:pt x="156" y="1497"/>
                    </a:lnTo>
                    <a:lnTo>
                      <a:pt x="110" y="1418"/>
                    </a:lnTo>
                    <a:lnTo>
                      <a:pt x="72" y="1337"/>
                    </a:lnTo>
                    <a:lnTo>
                      <a:pt x="41" y="1252"/>
                    </a:lnTo>
                    <a:lnTo>
                      <a:pt x="20" y="1162"/>
                    </a:lnTo>
                    <a:lnTo>
                      <a:pt x="5" y="1069"/>
                    </a:lnTo>
                    <a:lnTo>
                      <a:pt x="0" y="974"/>
                    </a:lnTo>
                    <a:lnTo>
                      <a:pt x="5" y="875"/>
                    </a:lnTo>
                    <a:lnTo>
                      <a:pt x="20" y="777"/>
                    </a:lnTo>
                    <a:lnTo>
                      <a:pt x="45" y="684"/>
                    </a:lnTo>
                    <a:lnTo>
                      <a:pt x="77" y="594"/>
                    </a:lnTo>
                    <a:lnTo>
                      <a:pt x="118" y="509"/>
                    </a:lnTo>
                    <a:lnTo>
                      <a:pt x="167" y="429"/>
                    </a:lnTo>
                    <a:lnTo>
                      <a:pt x="224" y="354"/>
                    </a:lnTo>
                    <a:lnTo>
                      <a:pt x="287" y="285"/>
                    </a:lnTo>
                    <a:lnTo>
                      <a:pt x="355" y="222"/>
                    </a:lnTo>
                    <a:lnTo>
                      <a:pt x="430" y="166"/>
                    </a:lnTo>
                    <a:lnTo>
                      <a:pt x="512" y="117"/>
                    </a:lnTo>
                    <a:lnTo>
                      <a:pt x="597" y="76"/>
                    </a:lnTo>
                    <a:lnTo>
                      <a:pt x="687" y="44"/>
                    </a:lnTo>
                    <a:lnTo>
                      <a:pt x="780" y="19"/>
                    </a:lnTo>
                    <a:lnTo>
                      <a:pt x="877" y="5"/>
                    </a:lnTo>
                    <a:lnTo>
                      <a:pt x="9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C7D7CB1-54F3-43FA-B988-E374447FE793}"/>
                </a:ext>
              </a:extLst>
            </p:cNvPr>
            <p:cNvSpPr txBox="1"/>
            <p:nvPr/>
          </p:nvSpPr>
          <p:spPr>
            <a:xfrm>
              <a:off x="2796882" y="2886196"/>
              <a:ext cx="390282" cy="324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just">
                <a:defRPr sz="1400" b="1"/>
              </a:lvl1pPr>
            </a:lstStyle>
            <a:p>
              <a:pPr marL="0" marR="0" lvl="0" indent="0" algn="just" defTabSz="9141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BE81FED6-853D-4A48-8E6A-2121DA78E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780" y="5626733"/>
            <a:ext cx="373186" cy="5811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B6DBAD-9E04-474B-A67C-8C2B6CA4A24F}"/>
              </a:ext>
            </a:extLst>
          </p:cNvPr>
          <p:cNvSpPr txBox="1"/>
          <p:nvPr/>
        </p:nvSpPr>
        <p:spPr>
          <a:xfrm>
            <a:off x="10238573" y="5518408"/>
            <a:ext cx="1710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X 8,000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5408E6-22AE-4E38-BCE0-2BC80A73D4C1}"/>
              </a:ext>
            </a:extLst>
          </p:cNvPr>
          <p:cNvCxnSpPr>
            <a:cxnSpLocks/>
          </p:cNvCxnSpPr>
          <p:nvPr/>
        </p:nvCxnSpPr>
        <p:spPr>
          <a:xfrm>
            <a:off x="5664820" y="5743127"/>
            <a:ext cx="3978406" cy="0"/>
          </a:xfrm>
          <a:prstGeom prst="straightConnector1">
            <a:avLst/>
          </a:prstGeom>
          <a:ln w="952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1EF0DBE-C35D-4DC7-AFC2-917236750A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493" y="1564951"/>
            <a:ext cx="899285" cy="8521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AC1BFB-8088-4FE5-BF97-997D5644CC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942" y="1613905"/>
            <a:ext cx="936254" cy="8109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980993-50A1-4D8C-8C62-E324405626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30" y="1564951"/>
            <a:ext cx="1279952" cy="89382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7DF4C6-E70E-4D91-A96D-1659CEEC7E5D}"/>
              </a:ext>
            </a:extLst>
          </p:cNvPr>
          <p:cNvCxnSpPr>
            <a:cxnSpLocks/>
          </p:cNvCxnSpPr>
          <p:nvPr/>
        </p:nvCxnSpPr>
        <p:spPr>
          <a:xfrm>
            <a:off x="7228430" y="2676293"/>
            <a:ext cx="2518538" cy="2800782"/>
          </a:xfrm>
          <a:prstGeom prst="straightConnector1">
            <a:avLst/>
          </a:prstGeom>
          <a:ln w="952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68F66A-B3B3-4D0D-835E-AB65377E5748}"/>
              </a:ext>
            </a:extLst>
          </p:cNvPr>
          <p:cNvCxnSpPr>
            <a:cxnSpLocks/>
          </p:cNvCxnSpPr>
          <p:nvPr/>
        </p:nvCxnSpPr>
        <p:spPr>
          <a:xfrm flipV="1">
            <a:off x="5664820" y="2676293"/>
            <a:ext cx="1070517" cy="2319453"/>
          </a:xfrm>
          <a:prstGeom prst="straightConnector1">
            <a:avLst/>
          </a:prstGeom>
          <a:ln w="952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2D8787B6-E3B9-41A9-9924-F9D9CAA00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895" y="2256134"/>
            <a:ext cx="373186" cy="58113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6BA0A35-CDFF-4B18-864C-6C31CFFAE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234" y="5070824"/>
            <a:ext cx="373186" cy="58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27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28E63-1986-4927-B88D-294F2C5E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Contoso Security: Current State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B34818-5ECC-4ED0-AFE4-2BDF63D3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333" y="3729665"/>
            <a:ext cx="2269630" cy="300897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4C885D4F-A7F3-4114-B771-4E40097F5879}"/>
              </a:ext>
            </a:extLst>
          </p:cNvPr>
          <p:cNvGrpSpPr/>
          <p:nvPr/>
        </p:nvGrpSpPr>
        <p:grpSpPr>
          <a:xfrm>
            <a:off x="9777736" y="5390351"/>
            <a:ext cx="430230" cy="513380"/>
            <a:chOff x="2708315" y="2609670"/>
            <a:chExt cx="552045" cy="6005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B14A97C-2816-4688-A331-84B6BCBE3440}"/>
                </a:ext>
              </a:extLst>
            </p:cNvPr>
            <p:cNvGrpSpPr/>
            <p:nvPr/>
          </p:nvGrpSpPr>
          <p:grpSpPr>
            <a:xfrm>
              <a:off x="2708315" y="2609670"/>
              <a:ext cx="552045" cy="560430"/>
              <a:chOff x="2485077" y="1292226"/>
              <a:chExt cx="4208463" cy="427513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40" name="Freeform 6">
                <a:extLst>
                  <a:ext uri="{FF2B5EF4-FFF2-40B4-BE49-F238E27FC236}">
                    <a16:creationId xmlns:a16="http://schemas.microsoft.com/office/drawing/2014/main" id="{BB2CE35A-1718-47C9-9F43-1200EEA517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5077" y="2952749"/>
                <a:ext cx="4208463" cy="2327276"/>
              </a:xfrm>
              <a:custGeom>
                <a:avLst/>
                <a:gdLst>
                  <a:gd name="T0" fmla="*/ 2001 w 5303"/>
                  <a:gd name="T1" fmla="*/ 0 h 2931"/>
                  <a:gd name="T2" fmla="*/ 3300 w 5303"/>
                  <a:gd name="T3" fmla="*/ 0 h 2931"/>
                  <a:gd name="T4" fmla="*/ 4054 w 5303"/>
                  <a:gd name="T5" fmla="*/ 5 h 2931"/>
                  <a:gd name="T6" fmla="*/ 4183 w 5303"/>
                  <a:gd name="T7" fmla="*/ 34 h 2931"/>
                  <a:gd name="T8" fmla="*/ 4301 w 5303"/>
                  <a:gd name="T9" fmla="*/ 90 h 2931"/>
                  <a:gd name="T10" fmla="*/ 4402 w 5303"/>
                  <a:gd name="T11" fmla="*/ 171 h 2931"/>
                  <a:gd name="T12" fmla="*/ 4485 w 5303"/>
                  <a:gd name="T13" fmla="*/ 272 h 2931"/>
                  <a:gd name="T14" fmla="*/ 5242 w 5303"/>
                  <a:gd name="T15" fmla="*/ 1815 h 2931"/>
                  <a:gd name="T16" fmla="*/ 5290 w 5303"/>
                  <a:gd name="T17" fmla="*/ 1948 h 2931"/>
                  <a:gd name="T18" fmla="*/ 5303 w 5303"/>
                  <a:gd name="T19" fmla="*/ 2086 h 2931"/>
                  <a:gd name="T20" fmla="*/ 5283 w 5303"/>
                  <a:gd name="T21" fmla="*/ 2225 h 2931"/>
                  <a:gd name="T22" fmla="*/ 5231 w 5303"/>
                  <a:gd name="T23" fmla="*/ 2357 h 2931"/>
                  <a:gd name="T24" fmla="*/ 5149 w 5303"/>
                  <a:gd name="T25" fmla="*/ 2472 h 2931"/>
                  <a:gd name="T26" fmla="*/ 5043 w 5303"/>
                  <a:gd name="T27" fmla="*/ 2563 h 2931"/>
                  <a:gd name="T28" fmla="*/ 4917 w 5303"/>
                  <a:gd name="T29" fmla="*/ 2627 h 2931"/>
                  <a:gd name="T30" fmla="*/ 4101 w 5303"/>
                  <a:gd name="T31" fmla="*/ 1505 h 2931"/>
                  <a:gd name="T32" fmla="*/ 4085 w 5303"/>
                  <a:gd name="T33" fmla="*/ 1432 h 2931"/>
                  <a:gd name="T34" fmla="*/ 4039 w 5303"/>
                  <a:gd name="T35" fmla="*/ 1375 h 2931"/>
                  <a:gd name="T36" fmla="*/ 3972 w 5303"/>
                  <a:gd name="T37" fmla="*/ 1342 h 2931"/>
                  <a:gd name="T38" fmla="*/ 1369 w 5303"/>
                  <a:gd name="T39" fmla="*/ 1339 h 2931"/>
                  <a:gd name="T40" fmla="*/ 1295 w 5303"/>
                  <a:gd name="T41" fmla="*/ 1355 h 2931"/>
                  <a:gd name="T42" fmla="*/ 1238 w 5303"/>
                  <a:gd name="T43" fmla="*/ 1401 h 2931"/>
                  <a:gd name="T44" fmla="*/ 1205 w 5303"/>
                  <a:gd name="T45" fmla="*/ 1468 h 2931"/>
                  <a:gd name="T46" fmla="*/ 1200 w 5303"/>
                  <a:gd name="T47" fmla="*/ 2931 h 2931"/>
                  <a:gd name="T48" fmla="*/ 319 w 5303"/>
                  <a:gd name="T49" fmla="*/ 2599 h 2931"/>
                  <a:gd name="T50" fmla="*/ 203 w 5303"/>
                  <a:gd name="T51" fmla="*/ 2521 h 2931"/>
                  <a:gd name="T52" fmla="*/ 110 w 5303"/>
                  <a:gd name="T53" fmla="*/ 2416 h 2931"/>
                  <a:gd name="T54" fmla="*/ 41 w 5303"/>
                  <a:gd name="T55" fmla="*/ 2294 h 2931"/>
                  <a:gd name="T56" fmla="*/ 5 w 5303"/>
                  <a:gd name="T57" fmla="*/ 2157 h 2931"/>
                  <a:gd name="T58" fmla="*/ 2 w 5303"/>
                  <a:gd name="T59" fmla="*/ 2018 h 2931"/>
                  <a:gd name="T60" fmla="*/ 31 w 5303"/>
                  <a:gd name="T61" fmla="*/ 1881 h 2931"/>
                  <a:gd name="T62" fmla="*/ 783 w 5303"/>
                  <a:gd name="T63" fmla="*/ 331 h 2931"/>
                  <a:gd name="T64" fmla="*/ 855 w 5303"/>
                  <a:gd name="T65" fmla="*/ 219 h 2931"/>
                  <a:gd name="T66" fmla="*/ 948 w 5303"/>
                  <a:gd name="T67" fmla="*/ 127 h 2931"/>
                  <a:gd name="T68" fmla="*/ 1060 w 5303"/>
                  <a:gd name="T69" fmla="*/ 59 h 2931"/>
                  <a:gd name="T70" fmla="*/ 1182 w 5303"/>
                  <a:gd name="T71" fmla="*/ 14 h 2931"/>
                  <a:gd name="T72" fmla="*/ 1315 w 5303"/>
                  <a:gd name="T73" fmla="*/ 0 h 29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03" h="2931">
                    <a:moveTo>
                      <a:pt x="1315" y="0"/>
                    </a:moveTo>
                    <a:lnTo>
                      <a:pt x="2001" y="0"/>
                    </a:lnTo>
                    <a:lnTo>
                      <a:pt x="2651" y="749"/>
                    </a:lnTo>
                    <a:lnTo>
                      <a:pt x="3300" y="0"/>
                    </a:lnTo>
                    <a:lnTo>
                      <a:pt x="3987" y="0"/>
                    </a:lnTo>
                    <a:lnTo>
                      <a:pt x="4054" y="5"/>
                    </a:lnTo>
                    <a:lnTo>
                      <a:pt x="4119" y="14"/>
                    </a:lnTo>
                    <a:lnTo>
                      <a:pt x="4183" y="34"/>
                    </a:lnTo>
                    <a:lnTo>
                      <a:pt x="4243" y="59"/>
                    </a:lnTo>
                    <a:lnTo>
                      <a:pt x="4301" y="90"/>
                    </a:lnTo>
                    <a:lnTo>
                      <a:pt x="4353" y="127"/>
                    </a:lnTo>
                    <a:lnTo>
                      <a:pt x="4402" y="171"/>
                    </a:lnTo>
                    <a:lnTo>
                      <a:pt x="4446" y="220"/>
                    </a:lnTo>
                    <a:lnTo>
                      <a:pt x="4485" y="272"/>
                    </a:lnTo>
                    <a:lnTo>
                      <a:pt x="4518" y="331"/>
                    </a:lnTo>
                    <a:lnTo>
                      <a:pt x="5242" y="1815"/>
                    </a:lnTo>
                    <a:lnTo>
                      <a:pt x="5270" y="1881"/>
                    </a:lnTo>
                    <a:lnTo>
                      <a:pt x="5290" y="1948"/>
                    </a:lnTo>
                    <a:lnTo>
                      <a:pt x="5300" y="2018"/>
                    </a:lnTo>
                    <a:lnTo>
                      <a:pt x="5303" y="2086"/>
                    </a:lnTo>
                    <a:lnTo>
                      <a:pt x="5296" y="2157"/>
                    </a:lnTo>
                    <a:lnTo>
                      <a:pt x="5283" y="2225"/>
                    </a:lnTo>
                    <a:lnTo>
                      <a:pt x="5260" y="2294"/>
                    </a:lnTo>
                    <a:lnTo>
                      <a:pt x="5231" y="2357"/>
                    </a:lnTo>
                    <a:lnTo>
                      <a:pt x="5193" y="2416"/>
                    </a:lnTo>
                    <a:lnTo>
                      <a:pt x="5149" y="2472"/>
                    </a:lnTo>
                    <a:lnTo>
                      <a:pt x="5099" y="2521"/>
                    </a:lnTo>
                    <a:lnTo>
                      <a:pt x="5043" y="2563"/>
                    </a:lnTo>
                    <a:lnTo>
                      <a:pt x="4982" y="2599"/>
                    </a:lnTo>
                    <a:lnTo>
                      <a:pt x="4917" y="2627"/>
                    </a:lnTo>
                    <a:lnTo>
                      <a:pt x="4101" y="2931"/>
                    </a:lnTo>
                    <a:lnTo>
                      <a:pt x="4101" y="1505"/>
                    </a:lnTo>
                    <a:lnTo>
                      <a:pt x="4096" y="1468"/>
                    </a:lnTo>
                    <a:lnTo>
                      <a:pt x="4085" y="1432"/>
                    </a:lnTo>
                    <a:lnTo>
                      <a:pt x="4063" y="1401"/>
                    </a:lnTo>
                    <a:lnTo>
                      <a:pt x="4039" y="1375"/>
                    </a:lnTo>
                    <a:lnTo>
                      <a:pt x="4008" y="1355"/>
                    </a:lnTo>
                    <a:lnTo>
                      <a:pt x="3972" y="1342"/>
                    </a:lnTo>
                    <a:lnTo>
                      <a:pt x="3934" y="1339"/>
                    </a:lnTo>
                    <a:lnTo>
                      <a:pt x="1369" y="1339"/>
                    </a:lnTo>
                    <a:lnTo>
                      <a:pt x="1329" y="1342"/>
                    </a:lnTo>
                    <a:lnTo>
                      <a:pt x="1295" y="1355"/>
                    </a:lnTo>
                    <a:lnTo>
                      <a:pt x="1264" y="1375"/>
                    </a:lnTo>
                    <a:lnTo>
                      <a:pt x="1238" y="1401"/>
                    </a:lnTo>
                    <a:lnTo>
                      <a:pt x="1218" y="1432"/>
                    </a:lnTo>
                    <a:lnTo>
                      <a:pt x="1205" y="1468"/>
                    </a:lnTo>
                    <a:lnTo>
                      <a:pt x="1200" y="1505"/>
                    </a:lnTo>
                    <a:lnTo>
                      <a:pt x="1200" y="2931"/>
                    </a:lnTo>
                    <a:lnTo>
                      <a:pt x="384" y="2627"/>
                    </a:lnTo>
                    <a:lnTo>
                      <a:pt x="319" y="2599"/>
                    </a:lnTo>
                    <a:lnTo>
                      <a:pt x="258" y="2563"/>
                    </a:lnTo>
                    <a:lnTo>
                      <a:pt x="203" y="2521"/>
                    </a:lnTo>
                    <a:lnTo>
                      <a:pt x="154" y="2472"/>
                    </a:lnTo>
                    <a:lnTo>
                      <a:pt x="110" y="2416"/>
                    </a:lnTo>
                    <a:lnTo>
                      <a:pt x="72" y="2357"/>
                    </a:lnTo>
                    <a:lnTo>
                      <a:pt x="41" y="2294"/>
                    </a:lnTo>
                    <a:lnTo>
                      <a:pt x="20" y="2225"/>
                    </a:lnTo>
                    <a:lnTo>
                      <a:pt x="5" y="2157"/>
                    </a:lnTo>
                    <a:lnTo>
                      <a:pt x="0" y="2086"/>
                    </a:lnTo>
                    <a:lnTo>
                      <a:pt x="2" y="2018"/>
                    </a:lnTo>
                    <a:lnTo>
                      <a:pt x="13" y="1948"/>
                    </a:lnTo>
                    <a:lnTo>
                      <a:pt x="31" y="1881"/>
                    </a:lnTo>
                    <a:lnTo>
                      <a:pt x="59" y="1815"/>
                    </a:lnTo>
                    <a:lnTo>
                      <a:pt x="783" y="331"/>
                    </a:lnTo>
                    <a:lnTo>
                      <a:pt x="816" y="272"/>
                    </a:lnTo>
                    <a:lnTo>
                      <a:pt x="855" y="219"/>
                    </a:lnTo>
                    <a:lnTo>
                      <a:pt x="899" y="171"/>
                    </a:lnTo>
                    <a:lnTo>
                      <a:pt x="948" y="127"/>
                    </a:lnTo>
                    <a:lnTo>
                      <a:pt x="1002" y="90"/>
                    </a:lnTo>
                    <a:lnTo>
                      <a:pt x="1060" y="59"/>
                    </a:lnTo>
                    <a:lnTo>
                      <a:pt x="1120" y="34"/>
                    </a:lnTo>
                    <a:lnTo>
                      <a:pt x="1182" y="14"/>
                    </a:lnTo>
                    <a:lnTo>
                      <a:pt x="1248" y="5"/>
                    </a:lnTo>
                    <a:lnTo>
                      <a:pt x="13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Freeform 7">
                <a:extLst>
                  <a:ext uri="{FF2B5EF4-FFF2-40B4-BE49-F238E27FC236}">
                    <a16:creationId xmlns:a16="http://schemas.microsoft.com/office/drawing/2014/main" id="{20B55575-3CCD-4390-AF94-3A0FD6AD0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2813" y="5284788"/>
                <a:ext cx="2227263" cy="282575"/>
              </a:xfrm>
              <a:custGeom>
                <a:avLst/>
                <a:gdLst>
                  <a:gd name="T0" fmla="*/ 178 w 2806"/>
                  <a:gd name="T1" fmla="*/ 0 h 356"/>
                  <a:gd name="T2" fmla="*/ 2627 w 2806"/>
                  <a:gd name="T3" fmla="*/ 0 h 356"/>
                  <a:gd name="T4" fmla="*/ 2668 w 2806"/>
                  <a:gd name="T5" fmla="*/ 5 h 356"/>
                  <a:gd name="T6" fmla="*/ 2706 w 2806"/>
                  <a:gd name="T7" fmla="*/ 18 h 356"/>
                  <a:gd name="T8" fmla="*/ 2739 w 2806"/>
                  <a:gd name="T9" fmla="*/ 39 h 356"/>
                  <a:gd name="T10" fmla="*/ 2766 w 2806"/>
                  <a:gd name="T11" fmla="*/ 67 h 356"/>
                  <a:gd name="T12" fmla="*/ 2788 w 2806"/>
                  <a:gd name="T13" fmla="*/ 100 h 356"/>
                  <a:gd name="T14" fmla="*/ 2801 w 2806"/>
                  <a:gd name="T15" fmla="*/ 137 h 356"/>
                  <a:gd name="T16" fmla="*/ 2806 w 2806"/>
                  <a:gd name="T17" fmla="*/ 178 h 356"/>
                  <a:gd name="T18" fmla="*/ 2801 w 2806"/>
                  <a:gd name="T19" fmla="*/ 219 h 356"/>
                  <a:gd name="T20" fmla="*/ 2788 w 2806"/>
                  <a:gd name="T21" fmla="*/ 256 h 356"/>
                  <a:gd name="T22" fmla="*/ 2766 w 2806"/>
                  <a:gd name="T23" fmla="*/ 289 h 356"/>
                  <a:gd name="T24" fmla="*/ 2739 w 2806"/>
                  <a:gd name="T25" fmla="*/ 317 h 356"/>
                  <a:gd name="T26" fmla="*/ 2706 w 2806"/>
                  <a:gd name="T27" fmla="*/ 338 h 356"/>
                  <a:gd name="T28" fmla="*/ 2668 w 2806"/>
                  <a:gd name="T29" fmla="*/ 351 h 356"/>
                  <a:gd name="T30" fmla="*/ 2627 w 2806"/>
                  <a:gd name="T31" fmla="*/ 356 h 356"/>
                  <a:gd name="T32" fmla="*/ 178 w 2806"/>
                  <a:gd name="T33" fmla="*/ 356 h 356"/>
                  <a:gd name="T34" fmla="*/ 137 w 2806"/>
                  <a:gd name="T35" fmla="*/ 351 h 356"/>
                  <a:gd name="T36" fmla="*/ 99 w 2806"/>
                  <a:gd name="T37" fmla="*/ 338 h 356"/>
                  <a:gd name="T38" fmla="*/ 67 w 2806"/>
                  <a:gd name="T39" fmla="*/ 317 h 356"/>
                  <a:gd name="T40" fmla="*/ 39 w 2806"/>
                  <a:gd name="T41" fmla="*/ 289 h 356"/>
                  <a:gd name="T42" fmla="*/ 18 w 2806"/>
                  <a:gd name="T43" fmla="*/ 256 h 356"/>
                  <a:gd name="T44" fmla="*/ 5 w 2806"/>
                  <a:gd name="T45" fmla="*/ 219 h 356"/>
                  <a:gd name="T46" fmla="*/ 0 w 2806"/>
                  <a:gd name="T47" fmla="*/ 178 h 356"/>
                  <a:gd name="T48" fmla="*/ 5 w 2806"/>
                  <a:gd name="T49" fmla="*/ 137 h 356"/>
                  <a:gd name="T50" fmla="*/ 18 w 2806"/>
                  <a:gd name="T51" fmla="*/ 100 h 356"/>
                  <a:gd name="T52" fmla="*/ 39 w 2806"/>
                  <a:gd name="T53" fmla="*/ 67 h 356"/>
                  <a:gd name="T54" fmla="*/ 67 w 2806"/>
                  <a:gd name="T55" fmla="*/ 39 h 356"/>
                  <a:gd name="T56" fmla="*/ 99 w 2806"/>
                  <a:gd name="T57" fmla="*/ 18 h 356"/>
                  <a:gd name="T58" fmla="*/ 137 w 2806"/>
                  <a:gd name="T59" fmla="*/ 5 h 356"/>
                  <a:gd name="T60" fmla="*/ 178 w 2806"/>
                  <a:gd name="T61" fmla="*/ 0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06" h="356">
                    <a:moveTo>
                      <a:pt x="178" y="0"/>
                    </a:moveTo>
                    <a:lnTo>
                      <a:pt x="2627" y="0"/>
                    </a:lnTo>
                    <a:lnTo>
                      <a:pt x="2668" y="5"/>
                    </a:lnTo>
                    <a:lnTo>
                      <a:pt x="2706" y="18"/>
                    </a:lnTo>
                    <a:lnTo>
                      <a:pt x="2739" y="39"/>
                    </a:lnTo>
                    <a:lnTo>
                      <a:pt x="2766" y="67"/>
                    </a:lnTo>
                    <a:lnTo>
                      <a:pt x="2788" y="100"/>
                    </a:lnTo>
                    <a:lnTo>
                      <a:pt x="2801" y="137"/>
                    </a:lnTo>
                    <a:lnTo>
                      <a:pt x="2806" y="178"/>
                    </a:lnTo>
                    <a:lnTo>
                      <a:pt x="2801" y="219"/>
                    </a:lnTo>
                    <a:lnTo>
                      <a:pt x="2788" y="256"/>
                    </a:lnTo>
                    <a:lnTo>
                      <a:pt x="2766" y="289"/>
                    </a:lnTo>
                    <a:lnTo>
                      <a:pt x="2739" y="317"/>
                    </a:lnTo>
                    <a:lnTo>
                      <a:pt x="2706" y="338"/>
                    </a:lnTo>
                    <a:lnTo>
                      <a:pt x="2668" y="351"/>
                    </a:lnTo>
                    <a:lnTo>
                      <a:pt x="2627" y="356"/>
                    </a:lnTo>
                    <a:lnTo>
                      <a:pt x="178" y="356"/>
                    </a:lnTo>
                    <a:lnTo>
                      <a:pt x="137" y="351"/>
                    </a:lnTo>
                    <a:lnTo>
                      <a:pt x="99" y="338"/>
                    </a:lnTo>
                    <a:lnTo>
                      <a:pt x="67" y="317"/>
                    </a:lnTo>
                    <a:lnTo>
                      <a:pt x="39" y="289"/>
                    </a:lnTo>
                    <a:lnTo>
                      <a:pt x="18" y="256"/>
                    </a:lnTo>
                    <a:lnTo>
                      <a:pt x="5" y="219"/>
                    </a:lnTo>
                    <a:lnTo>
                      <a:pt x="0" y="178"/>
                    </a:lnTo>
                    <a:lnTo>
                      <a:pt x="5" y="137"/>
                    </a:lnTo>
                    <a:lnTo>
                      <a:pt x="18" y="100"/>
                    </a:lnTo>
                    <a:lnTo>
                      <a:pt x="39" y="67"/>
                    </a:lnTo>
                    <a:lnTo>
                      <a:pt x="67" y="39"/>
                    </a:lnTo>
                    <a:lnTo>
                      <a:pt x="99" y="18"/>
                    </a:lnTo>
                    <a:lnTo>
                      <a:pt x="137" y="5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88D7FF15-8215-4043-B45D-B53C768C8D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817" y="1292226"/>
                <a:ext cx="1549402" cy="1547814"/>
              </a:xfrm>
              <a:custGeom>
                <a:avLst/>
                <a:gdLst>
                  <a:gd name="T0" fmla="*/ 1076 w 1953"/>
                  <a:gd name="T1" fmla="*/ 5 h 1949"/>
                  <a:gd name="T2" fmla="*/ 1268 w 1953"/>
                  <a:gd name="T3" fmla="*/ 44 h 1949"/>
                  <a:gd name="T4" fmla="*/ 1443 w 1953"/>
                  <a:gd name="T5" fmla="*/ 117 h 1949"/>
                  <a:gd name="T6" fmla="*/ 1598 w 1953"/>
                  <a:gd name="T7" fmla="*/ 222 h 1949"/>
                  <a:gd name="T8" fmla="*/ 1730 w 1953"/>
                  <a:gd name="T9" fmla="*/ 354 h 1949"/>
                  <a:gd name="T10" fmla="*/ 1835 w 1953"/>
                  <a:gd name="T11" fmla="*/ 509 h 1949"/>
                  <a:gd name="T12" fmla="*/ 1909 w 1953"/>
                  <a:gd name="T13" fmla="*/ 684 h 1949"/>
                  <a:gd name="T14" fmla="*/ 1948 w 1953"/>
                  <a:gd name="T15" fmla="*/ 875 h 1949"/>
                  <a:gd name="T16" fmla="*/ 1948 w 1953"/>
                  <a:gd name="T17" fmla="*/ 1069 h 1949"/>
                  <a:gd name="T18" fmla="*/ 1912 w 1953"/>
                  <a:gd name="T19" fmla="*/ 1252 h 1949"/>
                  <a:gd name="T20" fmla="*/ 1843 w 1953"/>
                  <a:gd name="T21" fmla="*/ 1418 h 1949"/>
                  <a:gd name="T22" fmla="*/ 1747 w 1953"/>
                  <a:gd name="T23" fmla="*/ 1569 h 1949"/>
                  <a:gd name="T24" fmla="*/ 1624 w 1953"/>
                  <a:gd name="T25" fmla="*/ 1698 h 1949"/>
                  <a:gd name="T26" fmla="*/ 1484 w 1953"/>
                  <a:gd name="T27" fmla="*/ 1804 h 1949"/>
                  <a:gd name="T28" fmla="*/ 1325 w 1953"/>
                  <a:gd name="T29" fmla="*/ 1882 h 1949"/>
                  <a:gd name="T30" fmla="*/ 1155 w 1953"/>
                  <a:gd name="T31" fmla="*/ 1931 h 1949"/>
                  <a:gd name="T32" fmla="*/ 977 w 1953"/>
                  <a:gd name="T33" fmla="*/ 1949 h 1949"/>
                  <a:gd name="T34" fmla="*/ 798 w 1953"/>
                  <a:gd name="T35" fmla="*/ 1931 h 1949"/>
                  <a:gd name="T36" fmla="*/ 628 w 1953"/>
                  <a:gd name="T37" fmla="*/ 1882 h 1949"/>
                  <a:gd name="T38" fmla="*/ 471 w 1953"/>
                  <a:gd name="T39" fmla="*/ 1804 h 1949"/>
                  <a:gd name="T40" fmla="*/ 329 w 1953"/>
                  <a:gd name="T41" fmla="*/ 1698 h 1949"/>
                  <a:gd name="T42" fmla="*/ 208 w 1953"/>
                  <a:gd name="T43" fmla="*/ 1569 h 1949"/>
                  <a:gd name="T44" fmla="*/ 110 w 1953"/>
                  <a:gd name="T45" fmla="*/ 1418 h 1949"/>
                  <a:gd name="T46" fmla="*/ 41 w 1953"/>
                  <a:gd name="T47" fmla="*/ 1252 h 1949"/>
                  <a:gd name="T48" fmla="*/ 5 w 1953"/>
                  <a:gd name="T49" fmla="*/ 1069 h 1949"/>
                  <a:gd name="T50" fmla="*/ 5 w 1953"/>
                  <a:gd name="T51" fmla="*/ 875 h 1949"/>
                  <a:gd name="T52" fmla="*/ 45 w 1953"/>
                  <a:gd name="T53" fmla="*/ 684 h 1949"/>
                  <a:gd name="T54" fmla="*/ 118 w 1953"/>
                  <a:gd name="T55" fmla="*/ 509 h 1949"/>
                  <a:gd name="T56" fmla="*/ 224 w 1953"/>
                  <a:gd name="T57" fmla="*/ 354 h 1949"/>
                  <a:gd name="T58" fmla="*/ 355 w 1953"/>
                  <a:gd name="T59" fmla="*/ 222 h 1949"/>
                  <a:gd name="T60" fmla="*/ 512 w 1953"/>
                  <a:gd name="T61" fmla="*/ 117 h 1949"/>
                  <a:gd name="T62" fmla="*/ 687 w 1953"/>
                  <a:gd name="T63" fmla="*/ 44 h 1949"/>
                  <a:gd name="T64" fmla="*/ 877 w 1953"/>
                  <a:gd name="T65" fmla="*/ 5 h 1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53" h="1949">
                    <a:moveTo>
                      <a:pt x="977" y="0"/>
                    </a:moveTo>
                    <a:lnTo>
                      <a:pt x="1076" y="5"/>
                    </a:lnTo>
                    <a:lnTo>
                      <a:pt x="1173" y="19"/>
                    </a:lnTo>
                    <a:lnTo>
                      <a:pt x="1268" y="44"/>
                    </a:lnTo>
                    <a:lnTo>
                      <a:pt x="1358" y="76"/>
                    </a:lnTo>
                    <a:lnTo>
                      <a:pt x="1443" y="117"/>
                    </a:lnTo>
                    <a:lnTo>
                      <a:pt x="1523" y="166"/>
                    </a:lnTo>
                    <a:lnTo>
                      <a:pt x="1598" y="222"/>
                    </a:lnTo>
                    <a:lnTo>
                      <a:pt x="1667" y="285"/>
                    </a:lnTo>
                    <a:lnTo>
                      <a:pt x="1730" y="354"/>
                    </a:lnTo>
                    <a:lnTo>
                      <a:pt x="1786" y="429"/>
                    </a:lnTo>
                    <a:lnTo>
                      <a:pt x="1835" y="509"/>
                    </a:lnTo>
                    <a:lnTo>
                      <a:pt x="1876" y="594"/>
                    </a:lnTo>
                    <a:lnTo>
                      <a:pt x="1909" y="684"/>
                    </a:lnTo>
                    <a:lnTo>
                      <a:pt x="1933" y="777"/>
                    </a:lnTo>
                    <a:lnTo>
                      <a:pt x="1948" y="875"/>
                    </a:lnTo>
                    <a:lnTo>
                      <a:pt x="1953" y="974"/>
                    </a:lnTo>
                    <a:lnTo>
                      <a:pt x="1948" y="1069"/>
                    </a:lnTo>
                    <a:lnTo>
                      <a:pt x="1935" y="1162"/>
                    </a:lnTo>
                    <a:lnTo>
                      <a:pt x="1912" y="1252"/>
                    </a:lnTo>
                    <a:lnTo>
                      <a:pt x="1881" y="1337"/>
                    </a:lnTo>
                    <a:lnTo>
                      <a:pt x="1843" y="1418"/>
                    </a:lnTo>
                    <a:lnTo>
                      <a:pt x="1798" y="1497"/>
                    </a:lnTo>
                    <a:lnTo>
                      <a:pt x="1747" y="1569"/>
                    </a:lnTo>
                    <a:lnTo>
                      <a:pt x="1688" y="1636"/>
                    </a:lnTo>
                    <a:lnTo>
                      <a:pt x="1624" y="1698"/>
                    </a:lnTo>
                    <a:lnTo>
                      <a:pt x="1555" y="1753"/>
                    </a:lnTo>
                    <a:lnTo>
                      <a:pt x="1484" y="1804"/>
                    </a:lnTo>
                    <a:lnTo>
                      <a:pt x="1407" y="1846"/>
                    </a:lnTo>
                    <a:lnTo>
                      <a:pt x="1325" y="1882"/>
                    </a:lnTo>
                    <a:lnTo>
                      <a:pt x="1242" y="1910"/>
                    </a:lnTo>
                    <a:lnTo>
                      <a:pt x="1155" y="1931"/>
                    </a:lnTo>
                    <a:lnTo>
                      <a:pt x="1067" y="1944"/>
                    </a:lnTo>
                    <a:lnTo>
                      <a:pt x="977" y="1949"/>
                    </a:lnTo>
                    <a:lnTo>
                      <a:pt x="887" y="1944"/>
                    </a:lnTo>
                    <a:lnTo>
                      <a:pt x="798" y="1931"/>
                    </a:lnTo>
                    <a:lnTo>
                      <a:pt x="712" y="1910"/>
                    </a:lnTo>
                    <a:lnTo>
                      <a:pt x="628" y="1882"/>
                    </a:lnTo>
                    <a:lnTo>
                      <a:pt x="548" y="1846"/>
                    </a:lnTo>
                    <a:lnTo>
                      <a:pt x="471" y="1804"/>
                    </a:lnTo>
                    <a:lnTo>
                      <a:pt x="398" y="1753"/>
                    </a:lnTo>
                    <a:lnTo>
                      <a:pt x="329" y="1698"/>
                    </a:lnTo>
                    <a:lnTo>
                      <a:pt x="265" y="1636"/>
                    </a:lnTo>
                    <a:lnTo>
                      <a:pt x="208" y="1569"/>
                    </a:lnTo>
                    <a:lnTo>
                      <a:pt x="156" y="1497"/>
                    </a:lnTo>
                    <a:lnTo>
                      <a:pt x="110" y="1418"/>
                    </a:lnTo>
                    <a:lnTo>
                      <a:pt x="72" y="1337"/>
                    </a:lnTo>
                    <a:lnTo>
                      <a:pt x="41" y="1252"/>
                    </a:lnTo>
                    <a:lnTo>
                      <a:pt x="20" y="1162"/>
                    </a:lnTo>
                    <a:lnTo>
                      <a:pt x="5" y="1069"/>
                    </a:lnTo>
                    <a:lnTo>
                      <a:pt x="0" y="974"/>
                    </a:lnTo>
                    <a:lnTo>
                      <a:pt x="5" y="875"/>
                    </a:lnTo>
                    <a:lnTo>
                      <a:pt x="20" y="777"/>
                    </a:lnTo>
                    <a:lnTo>
                      <a:pt x="45" y="684"/>
                    </a:lnTo>
                    <a:lnTo>
                      <a:pt x="77" y="594"/>
                    </a:lnTo>
                    <a:lnTo>
                      <a:pt x="118" y="509"/>
                    </a:lnTo>
                    <a:lnTo>
                      <a:pt x="167" y="429"/>
                    </a:lnTo>
                    <a:lnTo>
                      <a:pt x="224" y="354"/>
                    </a:lnTo>
                    <a:lnTo>
                      <a:pt x="287" y="285"/>
                    </a:lnTo>
                    <a:lnTo>
                      <a:pt x="355" y="222"/>
                    </a:lnTo>
                    <a:lnTo>
                      <a:pt x="430" y="166"/>
                    </a:lnTo>
                    <a:lnTo>
                      <a:pt x="512" y="117"/>
                    </a:lnTo>
                    <a:lnTo>
                      <a:pt x="597" y="76"/>
                    </a:lnTo>
                    <a:lnTo>
                      <a:pt x="687" y="44"/>
                    </a:lnTo>
                    <a:lnTo>
                      <a:pt x="780" y="19"/>
                    </a:lnTo>
                    <a:lnTo>
                      <a:pt x="877" y="5"/>
                    </a:lnTo>
                    <a:lnTo>
                      <a:pt x="9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C7D7CB1-54F3-43FA-B988-E374447FE793}"/>
                </a:ext>
              </a:extLst>
            </p:cNvPr>
            <p:cNvSpPr txBox="1"/>
            <p:nvPr/>
          </p:nvSpPr>
          <p:spPr>
            <a:xfrm>
              <a:off x="2796882" y="2886196"/>
              <a:ext cx="390282" cy="324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just">
                <a:defRPr sz="1400" b="1"/>
              </a:lvl1pPr>
            </a:lstStyle>
            <a:p>
              <a:pPr marL="0" marR="0" lvl="0" indent="0" algn="just" defTabSz="9141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BE81FED6-853D-4A48-8E6A-2121DA78E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780" y="5626733"/>
            <a:ext cx="373186" cy="5811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B6DBAD-9E04-474B-A67C-8C2B6CA4A24F}"/>
              </a:ext>
            </a:extLst>
          </p:cNvPr>
          <p:cNvSpPr txBox="1"/>
          <p:nvPr/>
        </p:nvSpPr>
        <p:spPr>
          <a:xfrm>
            <a:off x="10238573" y="5518408"/>
            <a:ext cx="1710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X 8,000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5408E6-22AE-4E38-BCE0-2BC80A73D4C1}"/>
              </a:ext>
            </a:extLst>
          </p:cNvPr>
          <p:cNvCxnSpPr>
            <a:cxnSpLocks/>
          </p:cNvCxnSpPr>
          <p:nvPr/>
        </p:nvCxnSpPr>
        <p:spPr>
          <a:xfrm>
            <a:off x="5664820" y="5743127"/>
            <a:ext cx="3978406" cy="0"/>
          </a:xfrm>
          <a:prstGeom prst="straightConnector1">
            <a:avLst/>
          </a:prstGeom>
          <a:ln w="952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1EF0DBE-C35D-4DC7-AFC2-917236750A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493" y="1564951"/>
            <a:ext cx="899285" cy="8521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AC1BFB-8088-4FE5-BF97-997D5644CC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942" y="1613905"/>
            <a:ext cx="936254" cy="8109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980993-50A1-4D8C-8C62-E324405626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30" y="1564951"/>
            <a:ext cx="1279952" cy="89382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7DF4C6-E70E-4D91-A96D-1659CEEC7E5D}"/>
              </a:ext>
            </a:extLst>
          </p:cNvPr>
          <p:cNvCxnSpPr>
            <a:cxnSpLocks/>
          </p:cNvCxnSpPr>
          <p:nvPr/>
        </p:nvCxnSpPr>
        <p:spPr>
          <a:xfrm>
            <a:off x="7228430" y="2676293"/>
            <a:ext cx="2518538" cy="2800782"/>
          </a:xfrm>
          <a:prstGeom prst="straightConnector1">
            <a:avLst/>
          </a:prstGeom>
          <a:ln w="952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68F66A-B3B3-4D0D-835E-AB65377E5748}"/>
              </a:ext>
            </a:extLst>
          </p:cNvPr>
          <p:cNvCxnSpPr>
            <a:cxnSpLocks/>
          </p:cNvCxnSpPr>
          <p:nvPr/>
        </p:nvCxnSpPr>
        <p:spPr>
          <a:xfrm flipV="1">
            <a:off x="5664820" y="2676293"/>
            <a:ext cx="1070517" cy="2319453"/>
          </a:xfrm>
          <a:prstGeom prst="straightConnector1">
            <a:avLst/>
          </a:prstGeom>
          <a:ln w="952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2D8787B6-E3B9-41A9-9924-F9D9CAA00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895" y="2256134"/>
            <a:ext cx="373186" cy="58113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6BA0A35-CDFF-4B18-864C-6C31CFFAE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234" y="5070824"/>
            <a:ext cx="373186" cy="581137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0AB836B-77DA-4C52-878D-B1BC73B76A72}"/>
              </a:ext>
            </a:extLst>
          </p:cNvPr>
          <p:cNvGrpSpPr/>
          <p:nvPr/>
        </p:nvGrpSpPr>
        <p:grpSpPr>
          <a:xfrm>
            <a:off x="9416530" y="3143352"/>
            <a:ext cx="430230" cy="513380"/>
            <a:chOff x="2708315" y="2609670"/>
            <a:chExt cx="552045" cy="60056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2694E1A-F68C-4C71-899A-0C2CC73E501F}"/>
                </a:ext>
              </a:extLst>
            </p:cNvPr>
            <p:cNvGrpSpPr/>
            <p:nvPr/>
          </p:nvGrpSpPr>
          <p:grpSpPr>
            <a:xfrm>
              <a:off x="2708315" y="2609670"/>
              <a:ext cx="552045" cy="560430"/>
              <a:chOff x="2485077" y="1292226"/>
              <a:chExt cx="4208463" cy="427513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6A44EAE4-D478-4F5E-9C59-BD44E2AAF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5077" y="2952749"/>
                <a:ext cx="4208463" cy="2327276"/>
              </a:xfrm>
              <a:custGeom>
                <a:avLst/>
                <a:gdLst>
                  <a:gd name="T0" fmla="*/ 2001 w 5303"/>
                  <a:gd name="T1" fmla="*/ 0 h 2931"/>
                  <a:gd name="T2" fmla="*/ 3300 w 5303"/>
                  <a:gd name="T3" fmla="*/ 0 h 2931"/>
                  <a:gd name="T4" fmla="*/ 4054 w 5303"/>
                  <a:gd name="T5" fmla="*/ 5 h 2931"/>
                  <a:gd name="T6" fmla="*/ 4183 w 5303"/>
                  <a:gd name="T7" fmla="*/ 34 h 2931"/>
                  <a:gd name="T8" fmla="*/ 4301 w 5303"/>
                  <a:gd name="T9" fmla="*/ 90 h 2931"/>
                  <a:gd name="T10" fmla="*/ 4402 w 5303"/>
                  <a:gd name="T11" fmla="*/ 171 h 2931"/>
                  <a:gd name="T12" fmla="*/ 4485 w 5303"/>
                  <a:gd name="T13" fmla="*/ 272 h 2931"/>
                  <a:gd name="T14" fmla="*/ 5242 w 5303"/>
                  <a:gd name="T15" fmla="*/ 1815 h 2931"/>
                  <a:gd name="T16" fmla="*/ 5290 w 5303"/>
                  <a:gd name="T17" fmla="*/ 1948 h 2931"/>
                  <a:gd name="T18" fmla="*/ 5303 w 5303"/>
                  <a:gd name="T19" fmla="*/ 2086 h 2931"/>
                  <a:gd name="T20" fmla="*/ 5283 w 5303"/>
                  <a:gd name="T21" fmla="*/ 2225 h 2931"/>
                  <a:gd name="T22" fmla="*/ 5231 w 5303"/>
                  <a:gd name="T23" fmla="*/ 2357 h 2931"/>
                  <a:gd name="T24" fmla="*/ 5149 w 5303"/>
                  <a:gd name="T25" fmla="*/ 2472 h 2931"/>
                  <a:gd name="T26" fmla="*/ 5043 w 5303"/>
                  <a:gd name="T27" fmla="*/ 2563 h 2931"/>
                  <a:gd name="T28" fmla="*/ 4917 w 5303"/>
                  <a:gd name="T29" fmla="*/ 2627 h 2931"/>
                  <a:gd name="T30" fmla="*/ 4101 w 5303"/>
                  <a:gd name="T31" fmla="*/ 1505 h 2931"/>
                  <a:gd name="T32" fmla="*/ 4085 w 5303"/>
                  <a:gd name="T33" fmla="*/ 1432 h 2931"/>
                  <a:gd name="T34" fmla="*/ 4039 w 5303"/>
                  <a:gd name="T35" fmla="*/ 1375 h 2931"/>
                  <a:gd name="T36" fmla="*/ 3972 w 5303"/>
                  <a:gd name="T37" fmla="*/ 1342 h 2931"/>
                  <a:gd name="T38" fmla="*/ 1369 w 5303"/>
                  <a:gd name="T39" fmla="*/ 1339 h 2931"/>
                  <a:gd name="T40" fmla="*/ 1295 w 5303"/>
                  <a:gd name="T41" fmla="*/ 1355 h 2931"/>
                  <a:gd name="T42" fmla="*/ 1238 w 5303"/>
                  <a:gd name="T43" fmla="*/ 1401 h 2931"/>
                  <a:gd name="T44" fmla="*/ 1205 w 5303"/>
                  <a:gd name="T45" fmla="*/ 1468 h 2931"/>
                  <a:gd name="T46" fmla="*/ 1200 w 5303"/>
                  <a:gd name="T47" fmla="*/ 2931 h 2931"/>
                  <a:gd name="T48" fmla="*/ 319 w 5303"/>
                  <a:gd name="T49" fmla="*/ 2599 h 2931"/>
                  <a:gd name="T50" fmla="*/ 203 w 5303"/>
                  <a:gd name="T51" fmla="*/ 2521 h 2931"/>
                  <a:gd name="T52" fmla="*/ 110 w 5303"/>
                  <a:gd name="T53" fmla="*/ 2416 h 2931"/>
                  <a:gd name="T54" fmla="*/ 41 w 5303"/>
                  <a:gd name="T55" fmla="*/ 2294 h 2931"/>
                  <a:gd name="T56" fmla="*/ 5 w 5303"/>
                  <a:gd name="T57" fmla="*/ 2157 h 2931"/>
                  <a:gd name="T58" fmla="*/ 2 w 5303"/>
                  <a:gd name="T59" fmla="*/ 2018 h 2931"/>
                  <a:gd name="T60" fmla="*/ 31 w 5303"/>
                  <a:gd name="T61" fmla="*/ 1881 h 2931"/>
                  <a:gd name="T62" fmla="*/ 783 w 5303"/>
                  <a:gd name="T63" fmla="*/ 331 h 2931"/>
                  <a:gd name="T64" fmla="*/ 855 w 5303"/>
                  <a:gd name="T65" fmla="*/ 219 h 2931"/>
                  <a:gd name="T66" fmla="*/ 948 w 5303"/>
                  <a:gd name="T67" fmla="*/ 127 h 2931"/>
                  <a:gd name="T68" fmla="*/ 1060 w 5303"/>
                  <a:gd name="T69" fmla="*/ 59 h 2931"/>
                  <a:gd name="T70" fmla="*/ 1182 w 5303"/>
                  <a:gd name="T71" fmla="*/ 14 h 2931"/>
                  <a:gd name="T72" fmla="*/ 1315 w 5303"/>
                  <a:gd name="T73" fmla="*/ 0 h 29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03" h="2931">
                    <a:moveTo>
                      <a:pt x="1315" y="0"/>
                    </a:moveTo>
                    <a:lnTo>
                      <a:pt x="2001" y="0"/>
                    </a:lnTo>
                    <a:lnTo>
                      <a:pt x="2651" y="749"/>
                    </a:lnTo>
                    <a:lnTo>
                      <a:pt x="3300" y="0"/>
                    </a:lnTo>
                    <a:lnTo>
                      <a:pt x="3987" y="0"/>
                    </a:lnTo>
                    <a:lnTo>
                      <a:pt x="4054" y="5"/>
                    </a:lnTo>
                    <a:lnTo>
                      <a:pt x="4119" y="14"/>
                    </a:lnTo>
                    <a:lnTo>
                      <a:pt x="4183" y="34"/>
                    </a:lnTo>
                    <a:lnTo>
                      <a:pt x="4243" y="59"/>
                    </a:lnTo>
                    <a:lnTo>
                      <a:pt x="4301" y="90"/>
                    </a:lnTo>
                    <a:lnTo>
                      <a:pt x="4353" y="127"/>
                    </a:lnTo>
                    <a:lnTo>
                      <a:pt x="4402" y="171"/>
                    </a:lnTo>
                    <a:lnTo>
                      <a:pt x="4446" y="220"/>
                    </a:lnTo>
                    <a:lnTo>
                      <a:pt x="4485" y="272"/>
                    </a:lnTo>
                    <a:lnTo>
                      <a:pt x="4518" y="331"/>
                    </a:lnTo>
                    <a:lnTo>
                      <a:pt x="5242" y="1815"/>
                    </a:lnTo>
                    <a:lnTo>
                      <a:pt x="5270" y="1881"/>
                    </a:lnTo>
                    <a:lnTo>
                      <a:pt x="5290" y="1948"/>
                    </a:lnTo>
                    <a:lnTo>
                      <a:pt x="5300" y="2018"/>
                    </a:lnTo>
                    <a:lnTo>
                      <a:pt x="5303" y="2086"/>
                    </a:lnTo>
                    <a:lnTo>
                      <a:pt x="5296" y="2157"/>
                    </a:lnTo>
                    <a:lnTo>
                      <a:pt x="5283" y="2225"/>
                    </a:lnTo>
                    <a:lnTo>
                      <a:pt x="5260" y="2294"/>
                    </a:lnTo>
                    <a:lnTo>
                      <a:pt x="5231" y="2357"/>
                    </a:lnTo>
                    <a:lnTo>
                      <a:pt x="5193" y="2416"/>
                    </a:lnTo>
                    <a:lnTo>
                      <a:pt x="5149" y="2472"/>
                    </a:lnTo>
                    <a:lnTo>
                      <a:pt x="5099" y="2521"/>
                    </a:lnTo>
                    <a:lnTo>
                      <a:pt x="5043" y="2563"/>
                    </a:lnTo>
                    <a:lnTo>
                      <a:pt x="4982" y="2599"/>
                    </a:lnTo>
                    <a:lnTo>
                      <a:pt x="4917" y="2627"/>
                    </a:lnTo>
                    <a:lnTo>
                      <a:pt x="4101" y="2931"/>
                    </a:lnTo>
                    <a:lnTo>
                      <a:pt x="4101" y="1505"/>
                    </a:lnTo>
                    <a:lnTo>
                      <a:pt x="4096" y="1468"/>
                    </a:lnTo>
                    <a:lnTo>
                      <a:pt x="4085" y="1432"/>
                    </a:lnTo>
                    <a:lnTo>
                      <a:pt x="4063" y="1401"/>
                    </a:lnTo>
                    <a:lnTo>
                      <a:pt x="4039" y="1375"/>
                    </a:lnTo>
                    <a:lnTo>
                      <a:pt x="4008" y="1355"/>
                    </a:lnTo>
                    <a:lnTo>
                      <a:pt x="3972" y="1342"/>
                    </a:lnTo>
                    <a:lnTo>
                      <a:pt x="3934" y="1339"/>
                    </a:lnTo>
                    <a:lnTo>
                      <a:pt x="1369" y="1339"/>
                    </a:lnTo>
                    <a:lnTo>
                      <a:pt x="1329" y="1342"/>
                    </a:lnTo>
                    <a:lnTo>
                      <a:pt x="1295" y="1355"/>
                    </a:lnTo>
                    <a:lnTo>
                      <a:pt x="1264" y="1375"/>
                    </a:lnTo>
                    <a:lnTo>
                      <a:pt x="1238" y="1401"/>
                    </a:lnTo>
                    <a:lnTo>
                      <a:pt x="1218" y="1432"/>
                    </a:lnTo>
                    <a:lnTo>
                      <a:pt x="1205" y="1468"/>
                    </a:lnTo>
                    <a:lnTo>
                      <a:pt x="1200" y="1505"/>
                    </a:lnTo>
                    <a:lnTo>
                      <a:pt x="1200" y="2931"/>
                    </a:lnTo>
                    <a:lnTo>
                      <a:pt x="384" y="2627"/>
                    </a:lnTo>
                    <a:lnTo>
                      <a:pt x="319" y="2599"/>
                    </a:lnTo>
                    <a:lnTo>
                      <a:pt x="258" y="2563"/>
                    </a:lnTo>
                    <a:lnTo>
                      <a:pt x="203" y="2521"/>
                    </a:lnTo>
                    <a:lnTo>
                      <a:pt x="154" y="2472"/>
                    </a:lnTo>
                    <a:lnTo>
                      <a:pt x="110" y="2416"/>
                    </a:lnTo>
                    <a:lnTo>
                      <a:pt x="72" y="2357"/>
                    </a:lnTo>
                    <a:lnTo>
                      <a:pt x="41" y="2294"/>
                    </a:lnTo>
                    <a:lnTo>
                      <a:pt x="20" y="2225"/>
                    </a:lnTo>
                    <a:lnTo>
                      <a:pt x="5" y="2157"/>
                    </a:lnTo>
                    <a:lnTo>
                      <a:pt x="0" y="2086"/>
                    </a:lnTo>
                    <a:lnTo>
                      <a:pt x="2" y="2018"/>
                    </a:lnTo>
                    <a:lnTo>
                      <a:pt x="13" y="1948"/>
                    </a:lnTo>
                    <a:lnTo>
                      <a:pt x="31" y="1881"/>
                    </a:lnTo>
                    <a:lnTo>
                      <a:pt x="59" y="1815"/>
                    </a:lnTo>
                    <a:lnTo>
                      <a:pt x="783" y="331"/>
                    </a:lnTo>
                    <a:lnTo>
                      <a:pt x="816" y="272"/>
                    </a:lnTo>
                    <a:lnTo>
                      <a:pt x="855" y="219"/>
                    </a:lnTo>
                    <a:lnTo>
                      <a:pt x="899" y="171"/>
                    </a:lnTo>
                    <a:lnTo>
                      <a:pt x="948" y="127"/>
                    </a:lnTo>
                    <a:lnTo>
                      <a:pt x="1002" y="90"/>
                    </a:lnTo>
                    <a:lnTo>
                      <a:pt x="1060" y="59"/>
                    </a:lnTo>
                    <a:lnTo>
                      <a:pt x="1120" y="34"/>
                    </a:lnTo>
                    <a:lnTo>
                      <a:pt x="1182" y="14"/>
                    </a:lnTo>
                    <a:lnTo>
                      <a:pt x="1248" y="5"/>
                    </a:lnTo>
                    <a:lnTo>
                      <a:pt x="13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75076B03-A4C8-4258-ABF7-613986111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2813" y="5284788"/>
                <a:ext cx="2227263" cy="282575"/>
              </a:xfrm>
              <a:custGeom>
                <a:avLst/>
                <a:gdLst>
                  <a:gd name="T0" fmla="*/ 178 w 2806"/>
                  <a:gd name="T1" fmla="*/ 0 h 356"/>
                  <a:gd name="T2" fmla="*/ 2627 w 2806"/>
                  <a:gd name="T3" fmla="*/ 0 h 356"/>
                  <a:gd name="T4" fmla="*/ 2668 w 2806"/>
                  <a:gd name="T5" fmla="*/ 5 h 356"/>
                  <a:gd name="T6" fmla="*/ 2706 w 2806"/>
                  <a:gd name="T7" fmla="*/ 18 h 356"/>
                  <a:gd name="T8" fmla="*/ 2739 w 2806"/>
                  <a:gd name="T9" fmla="*/ 39 h 356"/>
                  <a:gd name="T10" fmla="*/ 2766 w 2806"/>
                  <a:gd name="T11" fmla="*/ 67 h 356"/>
                  <a:gd name="T12" fmla="*/ 2788 w 2806"/>
                  <a:gd name="T13" fmla="*/ 100 h 356"/>
                  <a:gd name="T14" fmla="*/ 2801 w 2806"/>
                  <a:gd name="T15" fmla="*/ 137 h 356"/>
                  <a:gd name="T16" fmla="*/ 2806 w 2806"/>
                  <a:gd name="T17" fmla="*/ 178 h 356"/>
                  <a:gd name="T18" fmla="*/ 2801 w 2806"/>
                  <a:gd name="T19" fmla="*/ 219 h 356"/>
                  <a:gd name="T20" fmla="*/ 2788 w 2806"/>
                  <a:gd name="T21" fmla="*/ 256 h 356"/>
                  <a:gd name="T22" fmla="*/ 2766 w 2806"/>
                  <a:gd name="T23" fmla="*/ 289 h 356"/>
                  <a:gd name="T24" fmla="*/ 2739 w 2806"/>
                  <a:gd name="T25" fmla="*/ 317 h 356"/>
                  <a:gd name="T26" fmla="*/ 2706 w 2806"/>
                  <a:gd name="T27" fmla="*/ 338 h 356"/>
                  <a:gd name="T28" fmla="*/ 2668 w 2806"/>
                  <a:gd name="T29" fmla="*/ 351 h 356"/>
                  <a:gd name="T30" fmla="*/ 2627 w 2806"/>
                  <a:gd name="T31" fmla="*/ 356 h 356"/>
                  <a:gd name="T32" fmla="*/ 178 w 2806"/>
                  <a:gd name="T33" fmla="*/ 356 h 356"/>
                  <a:gd name="T34" fmla="*/ 137 w 2806"/>
                  <a:gd name="T35" fmla="*/ 351 h 356"/>
                  <a:gd name="T36" fmla="*/ 99 w 2806"/>
                  <a:gd name="T37" fmla="*/ 338 h 356"/>
                  <a:gd name="T38" fmla="*/ 67 w 2806"/>
                  <a:gd name="T39" fmla="*/ 317 h 356"/>
                  <a:gd name="T40" fmla="*/ 39 w 2806"/>
                  <a:gd name="T41" fmla="*/ 289 h 356"/>
                  <a:gd name="T42" fmla="*/ 18 w 2806"/>
                  <a:gd name="T43" fmla="*/ 256 h 356"/>
                  <a:gd name="T44" fmla="*/ 5 w 2806"/>
                  <a:gd name="T45" fmla="*/ 219 h 356"/>
                  <a:gd name="T46" fmla="*/ 0 w 2806"/>
                  <a:gd name="T47" fmla="*/ 178 h 356"/>
                  <a:gd name="T48" fmla="*/ 5 w 2806"/>
                  <a:gd name="T49" fmla="*/ 137 h 356"/>
                  <a:gd name="T50" fmla="*/ 18 w 2806"/>
                  <a:gd name="T51" fmla="*/ 100 h 356"/>
                  <a:gd name="T52" fmla="*/ 39 w 2806"/>
                  <a:gd name="T53" fmla="*/ 67 h 356"/>
                  <a:gd name="T54" fmla="*/ 67 w 2806"/>
                  <a:gd name="T55" fmla="*/ 39 h 356"/>
                  <a:gd name="T56" fmla="*/ 99 w 2806"/>
                  <a:gd name="T57" fmla="*/ 18 h 356"/>
                  <a:gd name="T58" fmla="*/ 137 w 2806"/>
                  <a:gd name="T59" fmla="*/ 5 h 356"/>
                  <a:gd name="T60" fmla="*/ 178 w 2806"/>
                  <a:gd name="T61" fmla="*/ 0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06" h="356">
                    <a:moveTo>
                      <a:pt x="178" y="0"/>
                    </a:moveTo>
                    <a:lnTo>
                      <a:pt x="2627" y="0"/>
                    </a:lnTo>
                    <a:lnTo>
                      <a:pt x="2668" y="5"/>
                    </a:lnTo>
                    <a:lnTo>
                      <a:pt x="2706" y="18"/>
                    </a:lnTo>
                    <a:lnTo>
                      <a:pt x="2739" y="39"/>
                    </a:lnTo>
                    <a:lnTo>
                      <a:pt x="2766" y="67"/>
                    </a:lnTo>
                    <a:lnTo>
                      <a:pt x="2788" y="100"/>
                    </a:lnTo>
                    <a:lnTo>
                      <a:pt x="2801" y="137"/>
                    </a:lnTo>
                    <a:lnTo>
                      <a:pt x="2806" y="178"/>
                    </a:lnTo>
                    <a:lnTo>
                      <a:pt x="2801" y="219"/>
                    </a:lnTo>
                    <a:lnTo>
                      <a:pt x="2788" y="256"/>
                    </a:lnTo>
                    <a:lnTo>
                      <a:pt x="2766" y="289"/>
                    </a:lnTo>
                    <a:lnTo>
                      <a:pt x="2739" y="317"/>
                    </a:lnTo>
                    <a:lnTo>
                      <a:pt x="2706" y="338"/>
                    </a:lnTo>
                    <a:lnTo>
                      <a:pt x="2668" y="351"/>
                    </a:lnTo>
                    <a:lnTo>
                      <a:pt x="2627" y="356"/>
                    </a:lnTo>
                    <a:lnTo>
                      <a:pt x="178" y="356"/>
                    </a:lnTo>
                    <a:lnTo>
                      <a:pt x="137" y="351"/>
                    </a:lnTo>
                    <a:lnTo>
                      <a:pt x="99" y="338"/>
                    </a:lnTo>
                    <a:lnTo>
                      <a:pt x="67" y="317"/>
                    </a:lnTo>
                    <a:lnTo>
                      <a:pt x="39" y="289"/>
                    </a:lnTo>
                    <a:lnTo>
                      <a:pt x="18" y="256"/>
                    </a:lnTo>
                    <a:lnTo>
                      <a:pt x="5" y="219"/>
                    </a:lnTo>
                    <a:lnTo>
                      <a:pt x="0" y="178"/>
                    </a:lnTo>
                    <a:lnTo>
                      <a:pt x="5" y="137"/>
                    </a:lnTo>
                    <a:lnTo>
                      <a:pt x="18" y="100"/>
                    </a:lnTo>
                    <a:lnTo>
                      <a:pt x="39" y="67"/>
                    </a:lnTo>
                    <a:lnTo>
                      <a:pt x="67" y="39"/>
                    </a:lnTo>
                    <a:lnTo>
                      <a:pt x="99" y="18"/>
                    </a:lnTo>
                    <a:lnTo>
                      <a:pt x="137" y="5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E1D78CB0-9789-4BD1-B463-28B3BC925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817" y="1292226"/>
                <a:ext cx="1549402" cy="1547814"/>
              </a:xfrm>
              <a:custGeom>
                <a:avLst/>
                <a:gdLst>
                  <a:gd name="T0" fmla="*/ 1076 w 1953"/>
                  <a:gd name="T1" fmla="*/ 5 h 1949"/>
                  <a:gd name="T2" fmla="*/ 1268 w 1953"/>
                  <a:gd name="T3" fmla="*/ 44 h 1949"/>
                  <a:gd name="T4" fmla="*/ 1443 w 1953"/>
                  <a:gd name="T5" fmla="*/ 117 h 1949"/>
                  <a:gd name="T6" fmla="*/ 1598 w 1953"/>
                  <a:gd name="T7" fmla="*/ 222 h 1949"/>
                  <a:gd name="T8" fmla="*/ 1730 w 1953"/>
                  <a:gd name="T9" fmla="*/ 354 h 1949"/>
                  <a:gd name="T10" fmla="*/ 1835 w 1953"/>
                  <a:gd name="T11" fmla="*/ 509 h 1949"/>
                  <a:gd name="T12" fmla="*/ 1909 w 1953"/>
                  <a:gd name="T13" fmla="*/ 684 h 1949"/>
                  <a:gd name="T14" fmla="*/ 1948 w 1953"/>
                  <a:gd name="T15" fmla="*/ 875 h 1949"/>
                  <a:gd name="T16" fmla="*/ 1948 w 1953"/>
                  <a:gd name="T17" fmla="*/ 1069 h 1949"/>
                  <a:gd name="T18" fmla="*/ 1912 w 1953"/>
                  <a:gd name="T19" fmla="*/ 1252 h 1949"/>
                  <a:gd name="T20" fmla="*/ 1843 w 1953"/>
                  <a:gd name="T21" fmla="*/ 1418 h 1949"/>
                  <a:gd name="T22" fmla="*/ 1747 w 1953"/>
                  <a:gd name="T23" fmla="*/ 1569 h 1949"/>
                  <a:gd name="T24" fmla="*/ 1624 w 1953"/>
                  <a:gd name="T25" fmla="*/ 1698 h 1949"/>
                  <a:gd name="T26" fmla="*/ 1484 w 1953"/>
                  <a:gd name="T27" fmla="*/ 1804 h 1949"/>
                  <a:gd name="T28" fmla="*/ 1325 w 1953"/>
                  <a:gd name="T29" fmla="*/ 1882 h 1949"/>
                  <a:gd name="T30" fmla="*/ 1155 w 1953"/>
                  <a:gd name="T31" fmla="*/ 1931 h 1949"/>
                  <a:gd name="T32" fmla="*/ 977 w 1953"/>
                  <a:gd name="T33" fmla="*/ 1949 h 1949"/>
                  <a:gd name="T34" fmla="*/ 798 w 1953"/>
                  <a:gd name="T35" fmla="*/ 1931 h 1949"/>
                  <a:gd name="T36" fmla="*/ 628 w 1953"/>
                  <a:gd name="T37" fmla="*/ 1882 h 1949"/>
                  <a:gd name="T38" fmla="*/ 471 w 1953"/>
                  <a:gd name="T39" fmla="*/ 1804 h 1949"/>
                  <a:gd name="T40" fmla="*/ 329 w 1953"/>
                  <a:gd name="T41" fmla="*/ 1698 h 1949"/>
                  <a:gd name="T42" fmla="*/ 208 w 1953"/>
                  <a:gd name="T43" fmla="*/ 1569 h 1949"/>
                  <a:gd name="T44" fmla="*/ 110 w 1953"/>
                  <a:gd name="T45" fmla="*/ 1418 h 1949"/>
                  <a:gd name="T46" fmla="*/ 41 w 1953"/>
                  <a:gd name="T47" fmla="*/ 1252 h 1949"/>
                  <a:gd name="T48" fmla="*/ 5 w 1953"/>
                  <a:gd name="T49" fmla="*/ 1069 h 1949"/>
                  <a:gd name="T50" fmla="*/ 5 w 1953"/>
                  <a:gd name="T51" fmla="*/ 875 h 1949"/>
                  <a:gd name="T52" fmla="*/ 45 w 1953"/>
                  <a:gd name="T53" fmla="*/ 684 h 1949"/>
                  <a:gd name="T54" fmla="*/ 118 w 1953"/>
                  <a:gd name="T55" fmla="*/ 509 h 1949"/>
                  <a:gd name="T56" fmla="*/ 224 w 1953"/>
                  <a:gd name="T57" fmla="*/ 354 h 1949"/>
                  <a:gd name="T58" fmla="*/ 355 w 1953"/>
                  <a:gd name="T59" fmla="*/ 222 h 1949"/>
                  <a:gd name="T60" fmla="*/ 512 w 1953"/>
                  <a:gd name="T61" fmla="*/ 117 h 1949"/>
                  <a:gd name="T62" fmla="*/ 687 w 1953"/>
                  <a:gd name="T63" fmla="*/ 44 h 1949"/>
                  <a:gd name="T64" fmla="*/ 877 w 1953"/>
                  <a:gd name="T65" fmla="*/ 5 h 1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53" h="1949">
                    <a:moveTo>
                      <a:pt x="977" y="0"/>
                    </a:moveTo>
                    <a:lnTo>
                      <a:pt x="1076" y="5"/>
                    </a:lnTo>
                    <a:lnTo>
                      <a:pt x="1173" y="19"/>
                    </a:lnTo>
                    <a:lnTo>
                      <a:pt x="1268" y="44"/>
                    </a:lnTo>
                    <a:lnTo>
                      <a:pt x="1358" y="76"/>
                    </a:lnTo>
                    <a:lnTo>
                      <a:pt x="1443" y="117"/>
                    </a:lnTo>
                    <a:lnTo>
                      <a:pt x="1523" y="166"/>
                    </a:lnTo>
                    <a:lnTo>
                      <a:pt x="1598" y="222"/>
                    </a:lnTo>
                    <a:lnTo>
                      <a:pt x="1667" y="285"/>
                    </a:lnTo>
                    <a:lnTo>
                      <a:pt x="1730" y="354"/>
                    </a:lnTo>
                    <a:lnTo>
                      <a:pt x="1786" y="429"/>
                    </a:lnTo>
                    <a:lnTo>
                      <a:pt x="1835" y="509"/>
                    </a:lnTo>
                    <a:lnTo>
                      <a:pt x="1876" y="594"/>
                    </a:lnTo>
                    <a:lnTo>
                      <a:pt x="1909" y="684"/>
                    </a:lnTo>
                    <a:lnTo>
                      <a:pt x="1933" y="777"/>
                    </a:lnTo>
                    <a:lnTo>
                      <a:pt x="1948" y="875"/>
                    </a:lnTo>
                    <a:lnTo>
                      <a:pt x="1953" y="974"/>
                    </a:lnTo>
                    <a:lnTo>
                      <a:pt x="1948" y="1069"/>
                    </a:lnTo>
                    <a:lnTo>
                      <a:pt x="1935" y="1162"/>
                    </a:lnTo>
                    <a:lnTo>
                      <a:pt x="1912" y="1252"/>
                    </a:lnTo>
                    <a:lnTo>
                      <a:pt x="1881" y="1337"/>
                    </a:lnTo>
                    <a:lnTo>
                      <a:pt x="1843" y="1418"/>
                    </a:lnTo>
                    <a:lnTo>
                      <a:pt x="1798" y="1497"/>
                    </a:lnTo>
                    <a:lnTo>
                      <a:pt x="1747" y="1569"/>
                    </a:lnTo>
                    <a:lnTo>
                      <a:pt x="1688" y="1636"/>
                    </a:lnTo>
                    <a:lnTo>
                      <a:pt x="1624" y="1698"/>
                    </a:lnTo>
                    <a:lnTo>
                      <a:pt x="1555" y="1753"/>
                    </a:lnTo>
                    <a:lnTo>
                      <a:pt x="1484" y="1804"/>
                    </a:lnTo>
                    <a:lnTo>
                      <a:pt x="1407" y="1846"/>
                    </a:lnTo>
                    <a:lnTo>
                      <a:pt x="1325" y="1882"/>
                    </a:lnTo>
                    <a:lnTo>
                      <a:pt x="1242" y="1910"/>
                    </a:lnTo>
                    <a:lnTo>
                      <a:pt x="1155" y="1931"/>
                    </a:lnTo>
                    <a:lnTo>
                      <a:pt x="1067" y="1944"/>
                    </a:lnTo>
                    <a:lnTo>
                      <a:pt x="977" y="1949"/>
                    </a:lnTo>
                    <a:lnTo>
                      <a:pt x="887" y="1944"/>
                    </a:lnTo>
                    <a:lnTo>
                      <a:pt x="798" y="1931"/>
                    </a:lnTo>
                    <a:lnTo>
                      <a:pt x="712" y="1910"/>
                    </a:lnTo>
                    <a:lnTo>
                      <a:pt x="628" y="1882"/>
                    </a:lnTo>
                    <a:lnTo>
                      <a:pt x="548" y="1846"/>
                    </a:lnTo>
                    <a:lnTo>
                      <a:pt x="471" y="1804"/>
                    </a:lnTo>
                    <a:lnTo>
                      <a:pt x="398" y="1753"/>
                    </a:lnTo>
                    <a:lnTo>
                      <a:pt x="329" y="1698"/>
                    </a:lnTo>
                    <a:lnTo>
                      <a:pt x="265" y="1636"/>
                    </a:lnTo>
                    <a:lnTo>
                      <a:pt x="208" y="1569"/>
                    </a:lnTo>
                    <a:lnTo>
                      <a:pt x="156" y="1497"/>
                    </a:lnTo>
                    <a:lnTo>
                      <a:pt x="110" y="1418"/>
                    </a:lnTo>
                    <a:lnTo>
                      <a:pt x="72" y="1337"/>
                    </a:lnTo>
                    <a:lnTo>
                      <a:pt x="41" y="1252"/>
                    </a:lnTo>
                    <a:lnTo>
                      <a:pt x="20" y="1162"/>
                    </a:lnTo>
                    <a:lnTo>
                      <a:pt x="5" y="1069"/>
                    </a:lnTo>
                    <a:lnTo>
                      <a:pt x="0" y="974"/>
                    </a:lnTo>
                    <a:lnTo>
                      <a:pt x="5" y="875"/>
                    </a:lnTo>
                    <a:lnTo>
                      <a:pt x="20" y="777"/>
                    </a:lnTo>
                    <a:lnTo>
                      <a:pt x="45" y="684"/>
                    </a:lnTo>
                    <a:lnTo>
                      <a:pt x="77" y="594"/>
                    </a:lnTo>
                    <a:lnTo>
                      <a:pt x="118" y="509"/>
                    </a:lnTo>
                    <a:lnTo>
                      <a:pt x="167" y="429"/>
                    </a:lnTo>
                    <a:lnTo>
                      <a:pt x="224" y="354"/>
                    </a:lnTo>
                    <a:lnTo>
                      <a:pt x="287" y="285"/>
                    </a:lnTo>
                    <a:lnTo>
                      <a:pt x="355" y="222"/>
                    </a:lnTo>
                    <a:lnTo>
                      <a:pt x="430" y="166"/>
                    </a:lnTo>
                    <a:lnTo>
                      <a:pt x="512" y="117"/>
                    </a:lnTo>
                    <a:lnTo>
                      <a:pt x="597" y="76"/>
                    </a:lnTo>
                    <a:lnTo>
                      <a:pt x="687" y="44"/>
                    </a:lnTo>
                    <a:lnTo>
                      <a:pt x="780" y="19"/>
                    </a:lnTo>
                    <a:lnTo>
                      <a:pt x="877" y="5"/>
                    </a:lnTo>
                    <a:lnTo>
                      <a:pt x="9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EFCE4F7-F8F2-4860-B978-A3EBB9242CBC}"/>
                </a:ext>
              </a:extLst>
            </p:cNvPr>
            <p:cNvSpPr txBox="1"/>
            <p:nvPr/>
          </p:nvSpPr>
          <p:spPr>
            <a:xfrm>
              <a:off x="2796882" y="2886196"/>
              <a:ext cx="390282" cy="324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just">
                <a:defRPr sz="1400" b="1"/>
              </a:lvl1pPr>
            </a:lstStyle>
            <a:p>
              <a:pPr marL="0" marR="0" lvl="0" indent="0" algn="just" defTabSz="9141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A52F973-F71D-42D1-8042-80E53E2BCF24}"/>
              </a:ext>
            </a:extLst>
          </p:cNvPr>
          <p:cNvSpPr txBox="1"/>
          <p:nvPr/>
        </p:nvSpPr>
        <p:spPr>
          <a:xfrm>
            <a:off x="9834780" y="2964235"/>
            <a:ext cx="1710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Partners /Customers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02E6EFF-7DFD-42E5-8D8A-238F9A1F4E01}"/>
              </a:ext>
            </a:extLst>
          </p:cNvPr>
          <p:cNvCxnSpPr>
            <a:cxnSpLocks/>
          </p:cNvCxnSpPr>
          <p:nvPr/>
        </p:nvCxnSpPr>
        <p:spPr>
          <a:xfrm flipH="1" flipV="1">
            <a:off x="7422594" y="2556929"/>
            <a:ext cx="1975148" cy="649224"/>
          </a:xfrm>
          <a:prstGeom prst="straightConnector1">
            <a:avLst/>
          </a:prstGeom>
          <a:ln w="952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932C9376-AFBA-4EDB-92C5-D514D29DB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9062" y="3381131"/>
            <a:ext cx="373186" cy="58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5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186047-0DF2-4890-8DD2-23B15A66F7DA}"/>
              </a:ext>
            </a:extLst>
          </p:cNvPr>
          <p:cNvSpPr/>
          <p:nvPr/>
        </p:nvSpPr>
        <p:spPr>
          <a:xfrm>
            <a:off x="2013557" y="1"/>
            <a:ext cx="10178443" cy="37213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59F819-5971-40CA-80D3-CA8765030B3C}"/>
              </a:ext>
            </a:extLst>
          </p:cNvPr>
          <p:cNvSpPr/>
          <p:nvPr/>
        </p:nvSpPr>
        <p:spPr>
          <a:xfrm>
            <a:off x="2013557" y="3729665"/>
            <a:ext cx="10178443" cy="31283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28E63-1986-4927-B88D-294F2C5E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Contoso Security: Current State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B34818-5ECC-4ED0-AFE4-2BDF63D3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333" y="3729665"/>
            <a:ext cx="2269630" cy="300897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4C885D4F-A7F3-4114-B771-4E40097F5879}"/>
              </a:ext>
            </a:extLst>
          </p:cNvPr>
          <p:cNvGrpSpPr/>
          <p:nvPr/>
        </p:nvGrpSpPr>
        <p:grpSpPr>
          <a:xfrm>
            <a:off x="9777736" y="5390351"/>
            <a:ext cx="430230" cy="513380"/>
            <a:chOff x="2708315" y="2609670"/>
            <a:chExt cx="552045" cy="6005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B14A97C-2816-4688-A331-84B6BCBE3440}"/>
                </a:ext>
              </a:extLst>
            </p:cNvPr>
            <p:cNvGrpSpPr/>
            <p:nvPr/>
          </p:nvGrpSpPr>
          <p:grpSpPr>
            <a:xfrm>
              <a:off x="2708315" y="2609670"/>
              <a:ext cx="552045" cy="560430"/>
              <a:chOff x="2485077" y="1292226"/>
              <a:chExt cx="4208463" cy="427513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40" name="Freeform 6">
                <a:extLst>
                  <a:ext uri="{FF2B5EF4-FFF2-40B4-BE49-F238E27FC236}">
                    <a16:creationId xmlns:a16="http://schemas.microsoft.com/office/drawing/2014/main" id="{BB2CE35A-1718-47C9-9F43-1200EEA517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5077" y="2952749"/>
                <a:ext cx="4208463" cy="2327276"/>
              </a:xfrm>
              <a:custGeom>
                <a:avLst/>
                <a:gdLst>
                  <a:gd name="T0" fmla="*/ 2001 w 5303"/>
                  <a:gd name="T1" fmla="*/ 0 h 2931"/>
                  <a:gd name="T2" fmla="*/ 3300 w 5303"/>
                  <a:gd name="T3" fmla="*/ 0 h 2931"/>
                  <a:gd name="T4" fmla="*/ 4054 w 5303"/>
                  <a:gd name="T5" fmla="*/ 5 h 2931"/>
                  <a:gd name="T6" fmla="*/ 4183 w 5303"/>
                  <a:gd name="T7" fmla="*/ 34 h 2931"/>
                  <a:gd name="T8" fmla="*/ 4301 w 5303"/>
                  <a:gd name="T9" fmla="*/ 90 h 2931"/>
                  <a:gd name="T10" fmla="*/ 4402 w 5303"/>
                  <a:gd name="T11" fmla="*/ 171 h 2931"/>
                  <a:gd name="T12" fmla="*/ 4485 w 5303"/>
                  <a:gd name="T13" fmla="*/ 272 h 2931"/>
                  <a:gd name="T14" fmla="*/ 5242 w 5303"/>
                  <a:gd name="T15" fmla="*/ 1815 h 2931"/>
                  <a:gd name="T16" fmla="*/ 5290 w 5303"/>
                  <a:gd name="T17" fmla="*/ 1948 h 2931"/>
                  <a:gd name="T18" fmla="*/ 5303 w 5303"/>
                  <a:gd name="T19" fmla="*/ 2086 h 2931"/>
                  <a:gd name="T20" fmla="*/ 5283 w 5303"/>
                  <a:gd name="T21" fmla="*/ 2225 h 2931"/>
                  <a:gd name="T22" fmla="*/ 5231 w 5303"/>
                  <a:gd name="T23" fmla="*/ 2357 h 2931"/>
                  <a:gd name="T24" fmla="*/ 5149 w 5303"/>
                  <a:gd name="T25" fmla="*/ 2472 h 2931"/>
                  <a:gd name="T26" fmla="*/ 5043 w 5303"/>
                  <a:gd name="T27" fmla="*/ 2563 h 2931"/>
                  <a:gd name="T28" fmla="*/ 4917 w 5303"/>
                  <a:gd name="T29" fmla="*/ 2627 h 2931"/>
                  <a:gd name="T30" fmla="*/ 4101 w 5303"/>
                  <a:gd name="T31" fmla="*/ 1505 h 2931"/>
                  <a:gd name="T32" fmla="*/ 4085 w 5303"/>
                  <a:gd name="T33" fmla="*/ 1432 h 2931"/>
                  <a:gd name="T34" fmla="*/ 4039 w 5303"/>
                  <a:gd name="T35" fmla="*/ 1375 h 2931"/>
                  <a:gd name="T36" fmla="*/ 3972 w 5303"/>
                  <a:gd name="T37" fmla="*/ 1342 h 2931"/>
                  <a:gd name="T38" fmla="*/ 1369 w 5303"/>
                  <a:gd name="T39" fmla="*/ 1339 h 2931"/>
                  <a:gd name="T40" fmla="*/ 1295 w 5303"/>
                  <a:gd name="T41" fmla="*/ 1355 h 2931"/>
                  <a:gd name="T42" fmla="*/ 1238 w 5303"/>
                  <a:gd name="T43" fmla="*/ 1401 h 2931"/>
                  <a:gd name="T44" fmla="*/ 1205 w 5303"/>
                  <a:gd name="T45" fmla="*/ 1468 h 2931"/>
                  <a:gd name="T46" fmla="*/ 1200 w 5303"/>
                  <a:gd name="T47" fmla="*/ 2931 h 2931"/>
                  <a:gd name="T48" fmla="*/ 319 w 5303"/>
                  <a:gd name="T49" fmla="*/ 2599 h 2931"/>
                  <a:gd name="T50" fmla="*/ 203 w 5303"/>
                  <a:gd name="T51" fmla="*/ 2521 h 2931"/>
                  <a:gd name="T52" fmla="*/ 110 w 5303"/>
                  <a:gd name="T53" fmla="*/ 2416 h 2931"/>
                  <a:gd name="T54" fmla="*/ 41 w 5303"/>
                  <a:gd name="T55" fmla="*/ 2294 h 2931"/>
                  <a:gd name="T56" fmla="*/ 5 w 5303"/>
                  <a:gd name="T57" fmla="*/ 2157 h 2931"/>
                  <a:gd name="T58" fmla="*/ 2 w 5303"/>
                  <a:gd name="T59" fmla="*/ 2018 h 2931"/>
                  <a:gd name="T60" fmla="*/ 31 w 5303"/>
                  <a:gd name="T61" fmla="*/ 1881 h 2931"/>
                  <a:gd name="T62" fmla="*/ 783 w 5303"/>
                  <a:gd name="T63" fmla="*/ 331 h 2931"/>
                  <a:gd name="T64" fmla="*/ 855 w 5303"/>
                  <a:gd name="T65" fmla="*/ 219 h 2931"/>
                  <a:gd name="T66" fmla="*/ 948 w 5303"/>
                  <a:gd name="T67" fmla="*/ 127 h 2931"/>
                  <a:gd name="T68" fmla="*/ 1060 w 5303"/>
                  <a:gd name="T69" fmla="*/ 59 h 2931"/>
                  <a:gd name="T70" fmla="*/ 1182 w 5303"/>
                  <a:gd name="T71" fmla="*/ 14 h 2931"/>
                  <a:gd name="T72" fmla="*/ 1315 w 5303"/>
                  <a:gd name="T73" fmla="*/ 0 h 29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03" h="2931">
                    <a:moveTo>
                      <a:pt x="1315" y="0"/>
                    </a:moveTo>
                    <a:lnTo>
                      <a:pt x="2001" y="0"/>
                    </a:lnTo>
                    <a:lnTo>
                      <a:pt x="2651" y="749"/>
                    </a:lnTo>
                    <a:lnTo>
                      <a:pt x="3300" y="0"/>
                    </a:lnTo>
                    <a:lnTo>
                      <a:pt x="3987" y="0"/>
                    </a:lnTo>
                    <a:lnTo>
                      <a:pt x="4054" y="5"/>
                    </a:lnTo>
                    <a:lnTo>
                      <a:pt x="4119" y="14"/>
                    </a:lnTo>
                    <a:lnTo>
                      <a:pt x="4183" y="34"/>
                    </a:lnTo>
                    <a:lnTo>
                      <a:pt x="4243" y="59"/>
                    </a:lnTo>
                    <a:lnTo>
                      <a:pt x="4301" y="90"/>
                    </a:lnTo>
                    <a:lnTo>
                      <a:pt x="4353" y="127"/>
                    </a:lnTo>
                    <a:lnTo>
                      <a:pt x="4402" y="171"/>
                    </a:lnTo>
                    <a:lnTo>
                      <a:pt x="4446" y="220"/>
                    </a:lnTo>
                    <a:lnTo>
                      <a:pt x="4485" y="272"/>
                    </a:lnTo>
                    <a:lnTo>
                      <a:pt x="4518" y="331"/>
                    </a:lnTo>
                    <a:lnTo>
                      <a:pt x="5242" y="1815"/>
                    </a:lnTo>
                    <a:lnTo>
                      <a:pt x="5270" y="1881"/>
                    </a:lnTo>
                    <a:lnTo>
                      <a:pt x="5290" y="1948"/>
                    </a:lnTo>
                    <a:lnTo>
                      <a:pt x="5300" y="2018"/>
                    </a:lnTo>
                    <a:lnTo>
                      <a:pt x="5303" y="2086"/>
                    </a:lnTo>
                    <a:lnTo>
                      <a:pt x="5296" y="2157"/>
                    </a:lnTo>
                    <a:lnTo>
                      <a:pt x="5283" y="2225"/>
                    </a:lnTo>
                    <a:lnTo>
                      <a:pt x="5260" y="2294"/>
                    </a:lnTo>
                    <a:lnTo>
                      <a:pt x="5231" y="2357"/>
                    </a:lnTo>
                    <a:lnTo>
                      <a:pt x="5193" y="2416"/>
                    </a:lnTo>
                    <a:lnTo>
                      <a:pt x="5149" y="2472"/>
                    </a:lnTo>
                    <a:lnTo>
                      <a:pt x="5099" y="2521"/>
                    </a:lnTo>
                    <a:lnTo>
                      <a:pt x="5043" y="2563"/>
                    </a:lnTo>
                    <a:lnTo>
                      <a:pt x="4982" y="2599"/>
                    </a:lnTo>
                    <a:lnTo>
                      <a:pt x="4917" y="2627"/>
                    </a:lnTo>
                    <a:lnTo>
                      <a:pt x="4101" y="2931"/>
                    </a:lnTo>
                    <a:lnTo>
                      <a:pt x="4101" y="1505"/>
                    </a:lnTo>
                    <a:lnTo>
                      <a:pt x="4096" y="1468"/>
                    </a:lnTo>
                    <a:lnTo>
                      <a:pt x="4085" y="1432"/>
                    </a:lnTo>
                    <a:lnTo>
                      <a:pt x="4063" y="1401"/>
                    </a:lnTo>
                    <a:lnTo>
                      <a:pt x="4039" y="1375"/>
                    </a:lnTo>
                    <a:lnTo>
                      <a:pt x="4008" y="1355"/>
                    </a:lnTo>
                    <a:lnTo>
                      <a:pt x="3972" y="1342"/>
                    </a:lnTo>
                    <a:lnTo>
                      <a:pt x="3934" y="1339"/>
                    </a:lnTo>
                    <a:lnTo>
                      <a:pt x="1369" y="1339"/>
                    </a:lnTo>
                    <a:lnTo>
                      <a:pt x="1329" y="1342"/>
                    </a:lnTo>
                    <a:lnTo>
                      <a:pt x="1295" y="1355"/>
                    </a:lnTo>
                    <a:lnTo>
                      <a:pt x="1264" y="1375"/>
                    </a:lnTo>
                    <a:lnTo>
                      <a:pt x="1238" y="1401"/>
                    </a:lnTo>
                    <a:lnTo>
                      <a:pt x="1218" y="1432"/>
                    </a:lnTo>
                    <a:lnTo>
                      <a:pt x="1205" y="1468"/>
                    </a:lnTo>
                    <a:lnTo>
                      <a:pt x="1200" y="1505"/>
                    </a:lnTo>
                    <a:lnTo>
                      <a:pt x="1200" y="2931"/>
                    </a:lnTo>
                    <a:lnTo>
                      <a:pt x="384" y="2627"/>
                    </a:lnTo>
                    <a:lnTo>
                      <a:pt x="319" y="2599"/>
                    </a:lnTo>
                    <a:lnTo>
                      <a:pt x="258" y="2563"/>
                    </a:lnTo>
                    <a:lnTo>
                      <a:pt x="203" y="2521"/>
                    </a:lnTo>
                    <a:lnTo>
                      <a:pt x="154" y="2472"/>
                    </a:lnTo>
                    <a:lnTo>
                      <a:pt x="110" y="2416"/>
                    </a:lnTo>
                    <a:lnTo>
                      <a:pt x="72" y="2357"/>
                    </a:lnTo>
                    <a:lnTo>
                      <a:pt x="41" y="2294"/>
                    </a:lnTo>
                    <a:lnTo>
                      <a:pt x="20" y="2225"/>
                    </a:lnTo>
                    <a:lnTo>
                      <a:pt x="5" y="2157"/>
                    </a:lnTo>
                    <a:lnTo>
                      <a:pt x="0" y="2086"/>
                    </a:lnTo>
                    <a:lnTo>
                      <a:pt x="2" y="2018"/>
                    </a:lnTo>
                    <a:lnTo>
                      <a:pt x="13" y="1948"/>
                    </a:lnTo>
                    <a:lnTo>
                      <a:pt x="31" y="1881"/>
                    </a:lnTo>
                    <a:lnTo>
                      <a:pt x="59" y="1815"/>
                    </a:lnTo>
                    <a:lnTo>
                      <a:pt x="783" y="331"/>
                    </a:lnTo>
                    <a:lnTo>
                      <a:pt x="816" y="272"/>
                    </a:lnTo>
                    <a:lnTo>
                      <a:pt x="855" y="219"/>
                    </a:lnTo>
                    <a:lnTo>
                      <a:pt x="899" y="171"/>
                    </a:lnTo>
                    <a:lnTo>
                      <a:pt x="948" y="127"/>
                    </a:lnTo>
                    <a:lnTo>
                      <a:pt x="1002" y="90"/>
                    </a:lnTo>
                    <a:lnTo>
                      <a:pt x="1060" y="59"/>
                    </a:lnTo>
                    <a:lnTo>
                      <a:pt x="1120" y="34"/>
                    </a:lnTo>
                    <a:lnTo>
                      <a:pt x="1182" y="14"/>
                    </a:lnTo>
                    <a:lnTo>
                      <a:pt x="1248" y="5"/>
                    </a:lnTo>
                    <a:lnTo>
                      <a:pt x="13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Freeform 7">
                <a:extLst>
                  <a:ext uri="{FF2B5EF4-FFF2-40B4-BE49-F238E27FC236}">
                    <a16:creationId xmlns:a16="http://schemas.microsoft.com/office/drawing/2014/main" id="{20B55575-3CCD-4390-AF94-3A0FD6AD0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2813" y="5284788"/>
                <a:ext cx="2227263" cy="282575"/>
              </a:xfrm>
              <a:custGeom>
                <a:avLst/>
                <a:gdLst>
                  <a:gd name="T0" fmla="*/ 178 w 2806"/>
                  <a:gd name="T1" fmla="*/ 0 h 356"/>
                  <a:gd name="T2" fmla="*/ 2627 w 2806"/>
                  <a:gd name="T3" fmla="*/ 0 h 356"/>
                  <a:gd name="T4" fmla="*/ 2668 w 2806"/>
                  <a:gd name="T5" fmla="*/ 5 h 356"/>
                  <a:gd name="T6" fmla="*/ 2706 w 2806"/>
                  <a:gd name="T7" fmla="*/ 18 h 356"/>
                  <a:gd name="T8" fmla="*/ 2739 w 2806"/>
                  <a:gd name="T9" fmla="*/ 39 h 356"/>
                  <a:gd name="T10" fmla="*/ 2766 w 2806"/>
                  <a:gd name="T11" fmla="*/ 67 h 356"/>
                  <a:gd name="T12" fmla="*/ 2788 w 2806"/>
                  <a:gd name="T13" fmla="*/ 100 h 356"/>
                  <a:gd name="T14" fmla="*/ 2801 w 2806"/>
                  <a:gd name="T15" fmla="*/ 137 h 356"/>
                  <a:gd name="T16" fmla="*/ 2806 w 2806"/>
                  <a:gd name="T17" fmla="*/ 178 h 356"/>
                  <a:gd name="T18" fmla="*/ 2801 w 2806"/>
                  <a:gd name="T19" fmla="*/ 219 h 356"/>
                  <a:gd name="T20" fmla="*/ 2788 w 2806"/>
                  <a:gd name="T21" fmla="*/ 256 h 356"/>
                  <a:gd name="T22" fmla="*/ 2766 w 2806"/>
                  <a:gd name="T23" fmla="*/ 289 h 356"/>
                  <a:gd name="T24" fmla="*/ 2739 w 2806"/>
                  <a:gd name="T25" fmla="*/ 317 h 356"/>
                  <a:gd name="T26" fmla="*/ 2706 w 2806"/>
                  <a:gd name="T27" fmla="*/ 338 h 356"/>
                  <a:gd name="T28" fmla="*/ 2668 w 2806"/>
                  <a:gd name="T29" fmla="*/ 351 h 356"/>
                  <a:gd name="T30" fmla="*/ 2627 w 2806"/>
                  <a:gd name="T31" fmla="*/ 356 h 356"/>
                  <a:gd name="T32" fmla="*/ 178 w 2806"/>
                  <a:gd name="T33" fmla="*/ 356 h 356"/>
                  <a:gd name="T34" fmla="*/ 137 w 2806"/>
                  <a:gd name="T35" fmla="*/ 351 h 356"/>
                  <a:gd name="T36" fmla="*/ 99 w 2806"/>
                  <a:gd name="T37" fmla="*/ 338 h 356"/>
                  <a:gd name="T38" fmla="*/ 67 w 2806"/>
                  <a:gd name="T39" fmla="*/ 317 h 356"/>
                  <a:gd name="T40" fmla="*/ 39 w 2806"/>
                  <a:gd name="T41" fmla="*/ 289 h 356"/>
                  <a:gd name="T42" fmla="*/ 18 w 2806"/>
                  <a:gd name="T43" fmla="*/ 256 h 356"/>
                  <a:gd name="T44" fmla="*/ 5 w 2806"/>
                  <a:gd name="T45" fmla="*/ 219 h 356"/>
                  <a:gd name="T46" fmla="*/ 0 w 2806"/>
                  <a:gd name="T47" fmla="*/ 178 h 356"/>
                  <a:gd name="T48" fmla="*/ 5 w 2806"/>
                  <a:gd name="T49" fmla="*/ 137 h 356"/>
                  <a:gd name="T50" fmla="*/ 18 w 2806"/>
                  <a:gd name="T51" fmla="*/ 100 h 356"/>
                  <a:gd name="T52" fmla="*/ 39 w 2806"/>
                  <a:gd name="T53" fmla="*/ 67 h 356"/>
                  <a:gd name="T54" fmla="*/ 67 w 2806"/>
                  <a:gd name="T55" fmla="*/ 39 h 356"/>
                  <a:gd name="T56" fmla="*/ 99 w 2806"/>
                  <a:gd name="T57" fmla="*/ 18 h 356"/>
                  <a:gd name="T58" fmla="*/ 137 w 2806"/>
                  <a:gd name="T59" fmla="*/ 5 h 356"/>
                  <a:gd name="T60" fmla="*/ 178 w 2806"/>
                  <a:gd name="T61" fmla="*/ 0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06" h="356">
                    <a:moveTo>
                      <a:pt x="178" y="0"/>
                    </a:moveTo>
                    <a:lnTo>
                      <a:pt x="2627" y="0"/>
                    </a:lnTo>
                    <a:lnTo>
                      <a:pt x="2668" y="5"/>
                    </a:lnTo>
                    <a:lnTo>
                      <a:pt x="2706" y="18"/>
                    </a:lnTo>
                    <a:lnTo>
                      <a:pt x="2739" y="39"/>
                    </a:lnTo>
                    <a:lnTo>
                      <a:pt x="2766" y="67"/>
                    </a:lnTo>
                    <a:lnTo>
                      <a:pt x="2788" y="100"/>
                    </a:lnTo>
                    <a:lnTo>
                      <a:pt x="2801" y="137"/>
                    </a:lnTo>
                    <a:lnTo>
                      <a:pt x="2806" y="178"/>
                    </a:lnTo>
                    <a:lnTo>
                      <a:pt x="2801" y="219"/>
                    </a:lnTo>
                    <a:lnTo>
                      <a:pt x="2788" y="256"/>
                    </a:lnTo>
                    <a:lnTo>
                      <a:pt x="2766" y="289"/>
                    </a:lnTo>
                    <a:lnTo>
                      <a:pt x="2739" y="317"/>
                    </a:lnTo>
                    <a:lnTo>
                      <a:pt x="2706" y="338"/>
                    </a:lnTo>
                    <a:lnTo>
                      <a:pt x="2668" y="351"/>
                    </a:lnTo>
                    <a:lnTo>
                      <a:pt x="2627" y="356"/>
                    </a:lnTo>
                    <a:lnTo>
                      <a:pt x="178" y="356"/>
                    </a:lnTo>
                    <a:lnTo>
                      <a:pt x="137" y="351"/>
                    </a:lnTo>
                    <a:lnTo>
                      <a:pt x="99" y="338"/>
                    </a:lnTo>
                    <a:lnTo>
                      <a:pt x="67" y="317"/>
                    </a:lnTo>
                    <a:lnTo>
                      <a:pt x="39" y="289"/>
                    </a:lnTo>
                    <a:lnTo>
                      <a:pt x="18" y="256"/>
                    </a:lnTo>
                    <a:lnTo>
                      <a:pt x="5" y="219"/>
                    </a:lnTo>
                    <a:lnTo>
                      <a:pt x="0" y="178"/>
                    </a:lnTo>
                    <a:lnTo>
                      <a:pt x="5" y="137"/>
                    </a:lnTo>
                    <a:lnTo>
                      <a:pt x="18" y="100"/>
                    </a:lnTo>
                    <a:lnTo>
                      <a:pt x="39" y="67"/>
                    </a:lnTo>
                    <a:lnTo>
                      <a:pt x="67" y="39"/>
                    </a:lnTo>
                    <a:lnTo>
                      <a:pt x="99" y="18"/>
                    </a:lnTo>
                    <a:lnTo>
                      <a:pt x="137" y="5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88D7FF15-8215-4043-B45D-B53C768C8D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817" y="1292226"/>
                <a:ext cx="1549402" cy="1547814"/>
              </a:xfrm>
              <a:custGeom>
                <a:avLst/>
                <a:gdLst>
                  <a:gd name="T0" fmla="*/ 1076 w 1953"/>
                  <a:gd name="T1" fmla="*/ 5 h 1949"/>
                  <a:gd name="T2" fmla="*/ 1268 w 1953"/>
                  <a:gd name="T3" fmla="*/ 44 h 1949"/>
                  <a:gd name="T4" fmla="*/ 1443 w 1953"/>
                  <a:gd name="T5" fmla="*/ 117 h 1949"/>
                  <a:gd name="T6" fmla="*/ 1598 w 1953"/>
                  <a:gd name="T7" fmla="*/ 222 h 1949"/>
                  <a:gd name="T8" fmla="*/ 1730 w 1953"/>
                  <a:gd name="T9" fmla="*/ 354 h 1949"/>
                  <a:gd name="T10" fmla="*/ 1835 w 1953"/>
                  <a:gd name="T11" fmla="*/ 509 h 1949"/>
                  <a:gd name="T12" fmla="*/ 1909 w 1953"/>
                  <a:gd name="T13" fmla="*/ 684 h 1949"/>
                  <a:gd name="T14" fmla="*/ 1948 w 1953"/>
                  <a:gd name="T15" fmla="*/ 875 h 1949"/>
                  <a:gd name="T16" fmla="*/ 1948 w 1953"/>
                  <a:gd name="T17" fmla="*/ 1069 h 1949"/>
                  <a:gd name="T18" fmla="*/ 1912 w 1953"/>
                  <a:gd name="T19" fmla="*/ 1252 h 1949"/>
                  <a:gd name="T20" fmla="*/ 1843 w 1953"/>
                  <a:gd name="T21" fmla="*/ 1418 h 1949"/>
                  <a:gd name="T22" fmla="*/ 1747 w 1953"/>
                  <a:gd name="T23" fmla="*/ 1569 h 1949"/>
                  <a:gd name="T24" fmla="*/ 1624 w 1953"/>
                  <a:gd name="T25" fmla="*/ 1698 h 1949"/>
                  <a:gd name="T26" fmla="*/ 1484 w 1953"/>
                  <a:gd name="T27" fmla="*/ 1804 h 1949"/>
                  <a:gd name="T28" fmla="*/ 1325 w 1953"/>
                  <a:gd name="T29" fmla="*/ 1882 h 1949"/>
                  <a:gd name="T30" fmla="*/ 1155 w 1953"/>
                  <a:gd name="T31" fmla="*/ 1931 h 1949"/>
                  <a:gd name="T32" fmla="*/ 977 w 1953"/>
                  <a:gd name="T33" fmla="*/ 1949 h 1949"/>
                  <a:gd name="T34" fmla="*/ 798 w 1953"/>
                  <a:gd name="T35" fmla="*/ 1931 h 1949"/>
                  <a:gd name="T36" fmla="*/ 628 w 1953"/>
                  <a:gd name="T37" fmla="*/ 1882 h 1949"/>
                  <a:gd name="T38" fmla="*/ 471 w 1953"/>
                  <a:gd name="T39" fmla="*/ 1804 h 1949"/>
                  <a:gd name="T40" fmla="*/ 329 w 1953"/>
                  <a:gd name="T41" fmla="*/ 1698 h 1949"/>
                  <a:gd name="T42" fmla="*/ 208 w 1953"/>
                  <a:gd name="T43" fmla="*/ 1569 h 1949"/>
                  <a:gd name="T44" fmla="*/ 110 w 1953"/>
                  <a:gd name="T45" fmla="*/ 1418 h 1949"/>
                  <a:gd name="T46" fmla="*/ 41 w 1953"/>
                  <a:gd name="T47" fmla="*/ 1252 h 1949"/>
                  <a:gd name="T48" fmla="*/ 5 w 1953"/>
                  <a:gd name="T49" fmla="*/ 1069 h 1949"/>
                  <a:gd name="T50" fmla="*/ 5 w 1953"/>
                  <a:gd name="T51" fmla="*/ 875 h 1949"/>
                  <a:gd name="T52" fmla="*/ 45 w 1953"/>
                  <a:gd name="T53" fmla="*/ 684 h 1949"/>
                  <a:gd name="T54" fmla="*/ 118 w 1953"/>
                  <a:gd name="T55" fmla="*/ 509 h 1949"/>
                  <a:gd name="T56" fmla="*/ 224 w 1953"/>
                  <a:gd name="T57" fmla="*/ 354 h 1949"/>
                  <a:gd name="T58" fmla="*/ 355 w 1953"/>
                  <a:gd name="T59" fmla="*/ 222 h 1949"/>
                  <a:gd name="T60" fmla="*/ 512 w 1953"/>
                  <a:gd name="T61" fmla="*/ 117 h 1949"/>
                  <a:gd name="T62" fmla="*/ 687 w 1953"/>
                  <a:gd name="T63" fmla="*/ 44 h 1949"/>
                  <a:gd name="T64" fmla="*/ 877 w 1953"/>
                  <a:gd name="T65" fmla="*/ 5 h 1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53" h="1949">
                    <a:moveTo>
                      <a:pt x="977" y="0"/>
                    </a:moveTo>
                    <a:lnTo>
                      <a:pt x="1076" y="5"/>
                    </a:lnTo>
                    <a:lnTo>
                      <a:pt x="1173" y="19"/>
                    </a:lnTo>
                    <a:lnTo>
                      <a:pt x="1268" y="44"/>
                    </a:lnTo>
                    <a:lnTo>
                      <a:pt x="1358" y="76"/>
                    </a:lnTo>
                    <a:lnTo>
                      <a:pt x="1443" y="117"/>
                    </a:lnTo>
                    <a:lnTo>
                      <a:pt x="1523" y="166"/>
                    </a:lnTo>
                    <a:lnTo>
                      <a:pt x="1598" y="222"/>
                    </a:lnTo>
                    <a:lnTo>
                      <a:pt x="1667" y="285"/>
                    </a:lnTo>
                    <a:lnTo>
                      <a:pt x="1730" y="354"/>
                    </a:lnTo>
                    <a:lnTo>
                      <a:pt x="1786" y="429"/>
                    </a:lnTo>
                    <a:lnTo>
                      <a:pt x="1835" y="509"/>
                    </a:lnTo>
                    <a:lnTo>
                      <a:pt x="1876" y="594"/>
                    </a:lnTo>
                    <a:lnTo>
                      <a:pt x="1909" y="684"/>
                    </a:lnTo>
                    <a:lnTo>
                      <a:pt x="1933" y="777"/>
                    </a:lnTo>
                    <a:lnTo>
                      <a:pt x="1948" y="875"/>
                    </a:lnTo>
                    <a:lnTo>
                      <a:pt x="1953" y="974"/>
                    </a:lnTo>
                    <a:lnTo>
                      <a:pt x="1948" y="1069"/>
                    </a:lnTo>
                    <a:lnTo>
                      <a:pt x="1935" y="1162"/>
                    </a:lnTo>
                    <a:lnTo>
                      <a:pt x="1912" y="1252"/>
                    </a:lnTo>
                    <a:lnTo>
                      <a:pt x="1881" y="1337"/>
                    </a:lnTo>
                    <a:lnTo>
                      <a:pt x="1843" y="1418"/>
                    </a:lnTo>
                    <a:lnTo>
                      <a:pt x="1798" y="1497"/>
                    </a:lnTo>
                    <a:lnTo>
                      <a:pt x="1747" y="1569"/>
                    </a:lnTo>
                    <a:lnTo>
                      <a:pt x="1688" y="1636"/>
                    </a:lnTo>
                    <a:lnTo>
                      <a:pt x="1624" y="1698"/>
                    </a:lnTo>
                    <a:lnTo>
                      <a:pt x="1555" y="1753"/>
                    </a:lnTo>
                    <a:lnTo>
                      <a:pt x="1484" y="1804"/>
                    </a:lnTo>
                    <a:lnTo>
                      <a:pt x="1407" y="1846"/>
                    </a:lnTo>
                    <a:lnTo>
                      <a:pt x="1325" y="1882"/>
                    </a:lnTo>
                    <a:lnTo>
                      <a:pt x="1242" y="1910"/>
                    </a:lnTo>
                    <a:lnTo>
                      <a:pt x="1155" y="1931"/>
                    </a:lnTo>
                    <a:lnTo>
                      <a:pt x="1067" y="1944"/>
                    </a:lnTo>
                    <a:lnTo>
                      <a:pt x="977" y="1949"/>
                    </a:lnTo>
                    <a:lnTo>
                      <a:pt x="887" y="1944"/>
                    </a:lnTo>
                    <a:lnTo>
                      <a:pt x="798" y="1931"/>
                    </a:lnTo>
                    <a:lnTo>
                      <a:pt x="712" y="1910"/>
                    </a:lnTo>
                    <a:lnTo>
                      <a:pt x="628" y="1882"/>
                    </a:lnTo>
                    <a:lnTo>
                      <a:pt x="548" y="1846"/>
                    </a:lnTo>
                    <a:lnTo>
                      <a:pt x="471" y="1804"/>
                    </a:lnTo>
                    <a:lnTo>
                      <a:pt x="398" y="1753"/>
                    </a:lnTo>
                    <a:lnTo>
                      <a:pt x="329" y="1698"/>
                    </a:lnTo>
                    <a:lnTo>
                      <a:pt x="265" y="1636"/>
                    </a:lnTo>
                    <a:lnTo>
                      <a:pt x="208" y="1569"/>
                    </a:lnTo>
                    <a:lnTo>
                      <a:pt x="156" y="1497"/>
                    </a:lnTo>
                    <a:lnTo>
                      <a:pt x="110" y="1418"/>
                    </a:lnTo>
                    <a:lnTo>
                      <a:pt x="72" y="1337"/>
                    </a:lnTo>
                    <a:lnTo>
                      <a:pt x="41" y="1252"/>
                    </a:lnTo>
                    <a:lnTo>
                      <a:pt x="20" y="1162"/>
                    </a:lnTo>
                    <a:lnTo>
                      <a:pt x="5" y="1069"/>
                    </a:lnTo>
                    <a:lnTo>
                      <a:pt x="0" y="974"/>
                    </a:lnTo>
                    <a:lnTo>
                      <a:pt x="5" y="875"/>
                    </a:lnTo>
                    <a:lnTo>
                      <a:pt x="20" y="777"/>
                    </a:lnTo>
                    <a:lnTo>
                      <a:pt x="45" y="684"/>
                    </a:lnTo>
                    <a:lnTo>
                      <a:pt x="77" y="594"/>
                    </a:lnTo>
                    <a:lnTo>
                      <a:pt x="118" y="509"/>
                    </a:lnTo>
                    <a:lnTo>
                      <a:pt x="167" y="429"/>
                    </a:lnTo>
                    <a:lnTo>
                      <a:pt x="224" y="354"/>
                    </a:lnTo>
                    <a:lnTo>
                      <a:pt x="287" y="285"/>
                    </a:lnTo>
                    <a:lnTo>
                      <a:pt x="355" y="222"/>
                    </a:lnTo>
                    <a:lnTo>
                      <a:pt x="430" y="166"/>
                    </a:lnTo>
                    <a:lnTo>
                      <a:pt x="512" y="117"/>
                    </a:lnTo>
                    <a:lnTo>
                      <a:pt x="597" y="76"/>
                    </a:lnTo>
                    <a:lnTo>
                      <a:pt x="687" y="44"/>
                    </a:lnTo>
                    <a:lnTo>
                      <a:pt x="780" y="19"/>
                    </a:lnTo>
                    <a:lnTo>
                      <a:pt x="877" y="5"/>
                    </a:lnTo>
                    <a:lnTo>
                      <a:pt x="9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C7D7CB1-54F3-43FA-B988-E374447FE793}"/>
                </a:ext>
              </a:extLst>
            </p:cNvPr>
            <p:cNvSpPr txBox="1"/>
            <p:nvPr/>
          </p:nvSpPr>
          <p:spPr>
            <a:xfrm>
              <a:off x="2796882" y="2886196"/>
              <a:ext cx="390282" cy="324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just">
                <a:defRPr sz="1400" b="1"/>
              </a:lvl1pPr>
            </a:lstStyle>
            <a:p>
              <a:pPr marL="0" marR="0" lvl="0" indent="0" algn="just" defTabSz="9141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BE81FED6-853D-4A48-8E6A-2121DA78E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780" y="5626733"/>
            <a:ext cx="373186" cy="5811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B6DBAD-9E04-474B-A67C-8C2B6CA4A24F}"/>
              </a:ext>
            </a:extLst>
          </p:cNvPr>
          <p:cNvSpPr txBox="1"/>
          <p:nvPr/>
        </p:nvSpPr>
        <p:spPr>
          <a:xfrm>
            <a:off x="10238573" y="5518408"/>
            <a:ext cx="1710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X 8,000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5408E6-22AE-4E38-BCE0-2BC80A73D4C1}"/>
              </a:ext>
            </a:extLst>
          </p:cNvPr>
          <p:cNvCxnSpPr>
            <a:cxnSpLocks/>
          </p:cNvCxnSpPr>
          <p:nvPr/>
        </p:nvCxnSpPr>
        <p:spPr>
          <a:xfrm>
            <a:off x="5664820" y="5743127"/>
            <a:ext cx="3978406" cy="0"/>
          </a:xfrm>
          <a:prstGeom prst="straightConnector1">
            <a:avLst/>
          </a:prstGeom>
          <a:ln w="952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1EF0DBE-C35D-4DC7-AFC2-917236750A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493" y="1564951"/>
            <a:ext cx="899285" cy="8521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AC1BFB-8088-4FE5-BF97-997D5644CC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942" y="1613905"/>
            <a:ext cx="936254" cy="8109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980993-50A1-4D8C-8C62-E324405626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30" y="1564951"/>
            <a:ext cx="1279952" cy="89382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7DF4C6-E70E-4D91-A96D-1659CEEC7E5D}"/>
              </a:ext>
            </a:extLst>
          </p:cNvPr>
          <p:cNvCxnSpPr>
            <a:cxnSpLocks/>
          </p:cNvCxnSpPr>
          <p:nvPr/>
        </p:nvCxnSpPr>
        <p:spPr>
          <a:xfrm>
            <a:off x="7228430" y="2676293"/>
            <a:ext cx="2518538" cy="2800782"/>
          </a:xfrm>
          <a:prstGeom prst="straightConnector1">
            <a:avLst/>
          </a:prstGeom>
          <a:ln w="952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68F66A-B3B3-4D0D-835E-AB65377E5748}"/>
              </a:ext>
            </a:extLst>
          </p:cNvPr>
          <p:cNvCxnSpPr>
            <a:cxnSpLocks/>
          </p:cNvCxnSpPr>
          <p:nvPr/>
        </p:nvCxnSpPr>
        <p:spPr>
          <a:xfrm flipV="1">
            <a:off x="5664820" y="2676293"/>
            <a:ext cx="1070517" cy="2319453"/>
          </a:xfrm>
          <a:prstGeom prst="straightConnector1">
            <a:avLst/>
          </a:prstGeom>
          <a:ln w="952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2D8787B6-E3B9-41A9-9924-F9D9CAA00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895" y="2256134"/>
            <a:ext cx="373186" cy="58113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6BA0A35-CDFF-4B18-864C-6C31CFFAE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234" y="5070824"/>
            <a:ext cx="373186" cy="581137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0AB836B-77DA-4C52-878D-B1BC73B76A72}"/>
              </a:ext>
            </a:extLst>
          </p:cNvPr>
          <p:cNvGrpSpPr/>
          <p:nvPr/>
        </p:nvGrpSpPr>
        <p:grpSpPr>
          <a:xfrm>
            <a:off x="9416530" y="3143352"/>
            <a:ext cx="430230" cy="513380"/>
            <a:chOff x="2708315" y="2609670"/>
            <a:chExt cx="552045" cy="60056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2694E1A-F68C-4C71-899A-0C2CC73E501F}"/>
                </a:ext>
              </a:extLst>
            </p:cNvPr>
            <p:cNvGrpSpPr/>
            <p:nvPr/>
          </p:nvGrpSpPr>
          <p:grpSpPr>
            <a:xfrm>
              <a:off x="2708315" y="2609670"/>
              <a:ext cx="552045" cy="560430"/>
              <a:chOff x="2485077" y="1292226"/>
              <a:chExt cx="4208463" cy="427513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6A44EAE4-D478-4F5E-9C59-BD44E2AAF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5077" y="2952749"/>
                <a:ext cx="4208463" cy="2327276"/>
              </a:xfrm>
              <a:custGeom>
                <a:avLst/>
                <a:gdLst>
                  <a:gd name="T0" fmla="*/ 2001 w 5303"/>
                  <a:gd name="T1" fmla="*/ 0 h 2931"/>
                  <a:gd name="T2" fmla="*/ 3300 w 5303"/>
                  <a:gd name="T3" fmla="*/ 0 h 2931"/>
                  <a:gd name="T4" fmla="*/ 4054 w 5303"/>
                  <a:gd name="T5" fmla="*/ 5 h 2931"/>
                  <a:gd name="T6" fmla="*/ 4183 w 5303"/>
                  <a:gd name="T7" fmla="*/ 34 h 2931"/>
                  <a:gd name="T8" fmla="*/ 4301 w 5303"/>
                  <a:gd name="T9" fmla="*/ 90 h 2931"/>
                  <a:gd name="T10" fmla="*/ 4402 w 5303"/>
                  <a:gd name="T11" fmla="*/ 171 h 2931"/>
                  <a:gd name="T12" fmla="*/ 4485 w 5303"/>
                  <a:gd name="T13" fmla="*/ 272 h 2931"/>
                  <a:gd name="T14" fmla="*/ 5242 w 5303"/>
                  <a:gd name="T15" fmla="*/ 1815 h 2931"/>
                  <a:gd name="T16" fmla="*/ 5290 w 5303"/>
                  <a:gd name="T17" fmla="*/ 1948 h 2931"/>
                  <a:gd name="T18" fmla="*/ 5303 w 5303"/>
                  <a:gd name="T19" fmla="*/ 2086 h 2931"/>
                  <a:gd name="T20" fmla="*/ 5283 w 5303"/>
                  <a:gd name="T21" fmla="*/ 2225 h 2931"/>
                  <a:gd name="T22" fmla="*/ 5231 w 5303"/>
                  <a:gd name="T23" fmla="*/ 2357 h 2931"/>
                  <a:gd name="T24" fmla="*/ 5149 w 5303"/>
                  <a:gd name="T25" fmla="*/ 2472 h 2931"/>
                  <a:gd name="T26" fmla="*/ 5043 w 5303"/>
                  <a:gd name="T27" fmla="*/ 2563 h 2931"/>
                  <a:gd name="T28" fmla="*/ 4917 w 5303"/>
                  <a:gd name="T29" fmla="*/ 2627 h 2931"/>
                  <a:gd name="T30" fmla="*/ 4101 w 5303"/>
                  <a:gd name="T31" fmla="*/ 1505 h 2931"/>
                  <a:gd name="T32" fmla="*/ 4085 w 5303"/>
                  <a:gd name="T33" fmla="*/ 1432 h 2931"/>
                  <a:gd name="T34" fmla="*/ 4039 w 5303"/>
                  <a:gd name="T35" fmla="*/ 1375 h 2931"/>
                  <a:gd name="T36" fmla="*/ 3972 w 5303"/>
                  <a:gd name="T37" fmla="*/ 1342 h 2931"/>
                  <a:gd name="T38" fmla="*/ 1369 w 5303"/>
                  <a:gd name="T39" fmla="*/ 1339 h 2931"/>
                  <a:gd name="T40" fmla="*/ 1295 w 5303"/>
                  <a:gd name="T41" fmla="*/ 1355 h 2931"/>
                  <a:gd name="T42" fmla="*/ 1238 w 5303"/>
                  <a:gd name="T43" fmla="*/ 1401 h 2931"/>
                  <a:gd name="T44" fmla="*/ 1205 w 5303"/>
                  <a:gd name="T45" fmla="*/ 1468 h 2931"/>
                  <a:gd name="T46" fmla="*/ 1200 w 5303"/>
                  <a:gd name="T47" fmla="*/ 2931 h 2931"/>
                  <a:gd name="T48" fmla="*/ 319 w 5303"/>
                  <a:gd name="T49" fmla="*/ 2599 h 2931"/>
                  <a:gd name="T50" fmla="*/ 203 w 5303"/>
                  <a:gd name="T51" fmla="*/ 2521 h 2931"/>
                  <a:gd name="T52" fmla="*/ 110 w 5303"/>
                  <a:gd name="T53" fmla="*/ 2416 h 2931"/>
                  <a:gd name="T54" fmla="*/ 41 w 5303"/>
                  <a:gd name="T55" fmla="*/ 2294 h 2931"/>
                  <a:gd name="T56" fmla="*/ 5 w 5303"/>
                  <a:gd name="T57" fmla="*/ 2157 h 2931"/>
                  <a:gd name="T58" fmla="*/ 2 w 5303"/>
                  <a:gd name="T59" fmla="*/ 2018 h 2931"/>
                  <a:gd name="T60" fmla="*/ 31 w 5303"/>
                  <a:gd name="T61" fmla="*/ 1881 h 2931"/>
                  <a:gd name="T62" fmla="*/ 783 w 5303"/>
                  <a:gd name="T63" fmla="*/ 331 h 2931"/>
                  <a:gd name="T64" fmla="*/ 855 w 5303"/>
                  <a:gd name="T65" fmla="*/ 219 h 2931"/>
                  <a:gd name="T66" fmla="*/ 948 w 5303"/>
                  <a:gd name="T67" fmla="*/ 127 h 2931"/>
                  <a:gd name="T68" fmla="*/ 1060 w 5303"/>
                  <a:gd name="T69" fmla="*/ 59 h 2931"/>
                  <a:gd name="T70" fmla="*/ 1182 w 5303"/>
                  <a:gd name="T71" fmla="*/ 14 h 2931"/>
                  <a:gd name="T72" fmla="*/ 1315 w 5303"/>
                  <a:gd name="T73" fmla="*/ 0 h 29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03" h="2931">
                    <a:moveTo>
                      <a:pt x="1315" y="0"/>
                    </a:moveTo>
                    <a:lnTo>
                      <a:pt x="2001" y="0"/>
                    </a:lnTo>
                    <a:lnTo>
                      <a:pt x="2651" y="749"/>
                    </a:lnTo>
                    <a:lnTo>
                      <a:pt x="3300" y="0"/>
                    </a:lnTo>
                    <a:lnTo>
                      <a:pt x="3987" y="0"/>
                    </a:lnTo>
                    <a:lnTo>
                      <a:pt x="4054" y="5"/>
                    </a:lnTo>
                    <a:lnTo>
                      <a:pt x="4119" y="14"/>
                    </a:lnTo>
                    <a:lnTo>
                      <a:pt x="4183" y="34"/>
                    </a:lnTo>
                    <a:lnTo>
                      <a:pt x="4243" y="59"/>
                    </a:lnTo>
                    <a:lnTo>
                      <a:pt x="4301" y="90"/>
                    </a:lnTo>
                    <a:lnTo>
                      <a:pt x="4353" y="127"/>
                    </a:lnTo>
                    <a:lnTo>
                      <a:pt x="4402" y="171"/>
                    </a:lnTo>
                    <a:lnTo>
                      <a:pt x="4446" y="220"/>
                    </a:lnTo>
                    <a:lnTo>
                      <a:pt x="4485" y="272"/>
                    </a:lnTo>
                    <a:lnTo>
                      <a:pt x="4518" y="331"/>
                    </a:lnTo>
                    <a:lnTo>
                      <a:pt x="5242" y="1815"/>
                    </a:lnTo>
                    <a:lnTo>
                      <a:pt x="5270" y="1881"/>
                    </a:lnTo>
                    <a:lnTo>
                      <a:pt x="5290" y="1948"/>
                    </a:lnTo>
                    <a:lnTo>
                      <a:pt x="5300" y="2018"/>
                    </a:lnTo>
                    <a:lnTo>
                      <a:pt x="5303" y="2086"/>
                    </a:lnTo>
                    <a:lnTo>
                      <a:pt x="5296" y="2157"/>
                    </a:lnTo>
                    <a:lnTo>
                      <a:pt x="5283" y="2225"/>
                    </a:lnTo>
                    <a:lnTo>
                      <a:pt x="5260" y="2294"/>
                    </a:lnTo>
                    <a:lnTo>
                      <a:pt x="5231" y="2357"/>
                    </a:lnTo>
                    <a:lnTo>
                      <a:pt x="5193" y="2416"/>
                    </a:lnTo>
                    <a:lnTo>
                      <a:pt x="5149" y="2472"/>
                    </a:lnTo>
                    <a:lnTo>
                      <a:pt x="5099" y="2521"/>
                    </a:lnTo>
                    <a:lnTo>
                      <a:pt x="5043" y="2563"/>
                    </a:lnTo>
                    <a:lnTo>
                      <a:pt x="4982" y="2599"/>
                    </a:lnTo>
                    <a:lnTo>
                      <a:pt x="4917" y="2627"/>
                    </a:lnTo>
                    <a:lnTo>
                      <a:pt x="4101" y="2931"/>
                    </a:lnTo>
                    <a:lnTo>
                      <a:pt x="4101" y="1505"/>
                    </a:lnTo>
                    <a:lnTo>
                      <a:pt x="4096" y="1468"/>
                    </a:lnTo>
                    <a:lnTo>
                      <a:pt x="4085" y="1432"/>
                    </a:lnTo>
                    <a:lnTo>
                      <a:pt x="4063" y="1401"/>
                    </a:lnTo>
                    <a:lnTo>
                      <a:pt x="4039" y="1375"/>
                    </a:lnTo>
                    <a:lnTo>
                      <a:pt x="4008" y="1355"/>
                    </a:lnTo>
                    <a:lnTo>
                      <a:pt x="3972" y="1342"/>
                    </a:lnTo>
                    <a:lnTo>
                      <a:pt x="3934" y="1339"/>
                    </a:lnTo>
                    <a:lnTo>
                      <a:pt x="1369" y="1339"/>
                    </a:lnTo>
                    <a:lnTo>
                      <a:pt x="1329" y="1342"/>
                    </a:lnTo>
                    <a:lnTo>
                      <a:pt x="1295" y="1355"/>
                    </a:lnTo>
                    <a:lnTo>
                      <a:pt x="1264" y="1375"/>
                    </a:lnTo>
                    <a:lnTo>
                      <a:pt x="1238" y="1401"/>
                    </a:lnTo>
                    <a:lnTo>
                      <a:pt x="1218" y="1432"/>
                    </a:lnTo>
                    <a:lnTo>
                      <a:pt x="1205" y="1468"/>
                    </a:lnTo>
                    <a:lnTo>
                      <a:pt x="1200" y="1505"/>
                    </a:lnTo>
                    <a:lnTo>
                      <a:pt x="1200" y="2931"/>
                    </a:lnTo>
                    <a:lnTo>
                      <a:pt x="384" y="2627"/>
                    </a:lnTo>
                    <a:lnTo>
                      <a:pt x="319" y="2599"/>
                    </a:lnTo>
                    <a:lnTo>
                      <a:pt x="258" y="2563"/>
                    </a:lnTo>
                    <a:lnTo>
                      <a:pt x="203" y="2521"/>
                    </a:lnTo>
                    <a:lnTo>
                      <a:pt x="154" y="2472"/>
                    </a:lnTo>
                    <a:lnTo>
                      <a:pt x="110" y="2416"/>
                    </a:lnTo>
                    <a:lnTo>
                      <a:pt x="72" y="2357"/>
                    </a:lnTo>
                    <a:lnTo>
                      <a:pt x="41" y="2294"/>
                    </a:lnTo>
                    <a:lnTo>
                      <a:pt x="20" y="2225"/>
                    </a:lnTo>
                    <a:lnTo>
                      <a:pt x="5" y="2157"/>
                    </a:lnTo>
                    <a:lnTo>
                      <a:pt x="0" y="2086"/>
                    </a:lnTo>
                    <a:lnTo>
                      <a:pt x="2" y="2018"/>
                    </a:lnTo>
                    <a:lnTo>
                      <a:pt x="13" y="1948"/>
                    </a:lnTo>
                    <a:lnTo>
                      <a:pt x="31" y="1881"/>
                    </a:lnTo>
                    <a:lnTo>
                      <a:pt x="59" y="1815"/>
                    </a:lnTo>
                    <a:lnTo>
                      <a:pt x="783" y="331"/>
                    </a:lnTo>
                    <a:lnTo>
                      <a:pt x="816" y="272"/>
                    </a:lnTo>
                    <a:lnTo>
                      <a:pt x="855" y="219"/>
                    </a:lnTo>
                    <a:lnTo>
                      <a:pt x="899" y="171"/>
                    </a:lnTo>
                    <a:lnTo>
                      <a:pt x="948" y="127"/>
                    </a:lnTo>
                    <a:lnTo>
                      <a:pt x="1002" y="90"/>
                    </a:lnTo>
                    <a:lnTo>
                      <a:pt x="1060" y="59"/>
                    </a:lnTo>
                    <a:lnTo>
                      <a:pt x="1120" y="34"/>
                    </a:lnTo>
                    <a:lnTo>
                      <a:pt x="1182" y="14"/>
                    </a:lnTo>
                    <a:lnTo>
                      <a:pt x="1248" y="5"/>
                    </a:lnTo>
                    <a:lnTo>
                      <a:pt x="13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75076B03-A4C8-4258-ABF7-613986111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2813" y="5284788"/>
                <a:ext cx="2227263" cy="282575"/>
              </a:xfrm>
              <a:custGeom>
                <a:avLst/>
                <a:gdLst>
                  <a:gd name="T0" fmla="*/ 178 w 2806"/>
                  <a:gd name="T1" fmla="*/ 0 h 356"/>
                  <a:gd name="T2" fmla="*/ 2627 w 2806"/>
                  <a:gd name="T3" fmla="*/ 0 h 356"/>
                  <a:gd name="T4" fmla="*/ 2668 w 2806"/>
                  <a:gd name="T5" fmla="*/ 5 h 356"/>
                  <a:gd name="T6" fmla="*/ 2706 w 2806"/>
                  <a:gd name="T7" fmla="*/ 18 h 356"/>
                  <a:gd name="T8" fmla="*/ 2739 w 2806"/>
                  <a:gd name="T9" fmla="*/ 39 h 356"/>
                  <a:gd name="T10" fmla="*/ 2766 w 2806"/>
                  <a:gd name="T11" fmla="*/ 67 h 356"/>
                  <a:gd name="T12" fmla="*/ 2788 w 2806"/>
                  <a:gd name="T13" fmla="*/ 100 h 356"/>
                  <a:gd name="T14" fmla="*/ 2801 w 2806"/>
                  <a:gd name="T15" fmla="*/ 137 h 356"/>
                  <a:gd name="T16" fmla="*/ 2806 w 2806"/>
                  <a:gd name="T17" fmla="*/ 178 h 356"/>
                  <a:gd name="T18" fmla="*/ 2801 w 2806"/>
                  <a:gd name="T19" fmla="*/ 219 h 356"/>
                  <a:gd name="T20" fmla="*/ 2788 w 2806"/>
                  <a:gd name="T21" fmla="*/ 256 h 356"/>
                  <a:gd name="T22" fmla="*/ 2766 w 2806"/>
                  <a:gd name="T23" fmla="*/ 289 h 356"/>
                  <a:gd name="T24" fmla="*/ 2739 w 2806"/>
                  <a:gd name="T25" fmla="*/ 317 h 356"/>
                  <a:gd name="T26" fmla="*/ 2706 w 2806"/>
                  <a:gd name="T27" fmla="*/ 338 h 356"/>
                  <a:gd name="T28" fmla="*/ 2668 w 2806"/>
                  <a:gd name="T29" fmla="*/ 351 h 356"/>
                  <a:gd name="T30" fmla="*/ 2627 w 2806"/>
                  <a:gd name="T31" fmla="*/ 356 h 356"/>
                  <a:gd name="T32" fmla="*/ 178 w 2806"/>
                  <a:gd name="T33" fmla="*/ 356 h 356"/>
                  <a:gd name="T34" fmla="*/ 137 w 2806"/>
                  <a:gd name="T35" fmla="*/ 351 h 356"/>
                  <a:gd name="T36" fmla="*/ 99 w 2806"/>
                  <a:gd name="T37" fmla="*/ 338 h 356"/>
                  <a:gd name="T38" fmla="*/ 67 w 2806"/>
                  <a:gd name="T39" fmla="*/ 317 h 356"/>
                  <a:gd name="T40" fmla="*/ 39 w 2806"/>
                  <a:gd name="T41" fmla="*/ 289 h 356"/>
                  <a:gd name="T42" fmla="*/ 18 w 2806"/>
                  <a:gd name="T43" fmla="*/ 256 h 356"/>
                  <a:gd name="T44" fmla="*/ 5 w 2806"/>
                  <a:gd name="T45" fmla="*/ 219 h 356"/>
                  <a:gd name="T46" fmla="*/ 0 w 2806"/>
                  <a:gd name="T47" fmla="*/ 178 h 356"/>
                  <a:gd name="T48" fmla="*/ 5 w 2806"/>
                  <a:gd name="T49" fmla="*/ 137 h 356"/>
                  <a:gd name="T50" fmla="*/ 18 w 2806"/>
                  <a:gd name="T51" fmla="*/ 100 h 356"/>
                  <a:gd name="T52" fmla="*/ 39 w 2806"/>
                  <a:gd name="T53" fmla="*/ 67 h 356"/>
                  <a:gd name="T54" fmla="*/ 67 w 2806"/>
                  <a:gd name="T55" fmla="*/ 39 h 356"/>
                  <a:gd name="T56" fmla="*/ 99 w 2806"/>
                  <a:gd name="T57" fmla="*/ 18 h 356"/>
                  <a:gd name="T58" fmla="*/ 137 w 2806"/>
                  <a:gd name="T59" fmla="*/ 5 h 356"/>
                  <a:gd name="T60" fmla="*/ 178 w 2806"/>
                  <a:gd name="T61" fmla="*/ 0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06" h="356">
                    <a:moveTo>
                      <a:pt x="178" y="0"/>
                    </a:moveTo>
                    <a:lnTo>
                      <a:pt x="2627" y="0"/>
                    </a:lnTo>
                    <a:lnTo>
                      <a:pt x="2668" y="5"/>
                    </a:lnTo>
                    <a:lnTo>
                      <a:pt x="2706" y="18"/>
                    </a:lnTo>
                    <a:lnTo>
                      <a:pt x="2739" y="39"/>
                    </a:lnTo>
                    <a:lnTo>
                      <a:pt x="2766" y="67"/>
                    </a:lnTo>
                    <a:lnTo>
                      <a:pt x="2788" y="100"/>
                    </a:lnTo>
                    <a:lnTo>
                      <a:pt x="2801" y="137"/>
                    </a:lnTo>
                    <a:lnTo>
                      <a:pt x="2806" y="178"/>
                    </a:lnTo>
                    <a:lnTo>
                      <a:pt x="2801" y="219"/>
                    </a:lnTo>
                    <a:lnTo>
                      <a:pt x="2788" y="256"/>
                    </a:lnTo>
                    <a:lnTo>
                      <a:pt x="2766" y="289"/>
                    </a:lnTo>
                    <a:lnTo>
                      <a:pt x="2739" y="317"/>
                    </a:lnTo>
                    <a:lnTo>
                      <a:pt x="2706" y="338"/>
                    </a:lnTo>
                    <a:lnTo>
                      <a:pt x="2668" y="351"/>
                    </a:lnTo>
                    <a:lnTo>
                      <a:pt x="2627" y="356"/>
                    </a:lnTo>
                    <a:lnTo>
                      <a:pt x="178" y="356"/>
                    </a:lnTo>
                    <a:lnTo>
                      <a:pt x="137" y="351"/>
                    </a:lnTo>
                    <a:lnTo>
                      <a:pt x="99" y="338"/>
                    </a:lnTo>
                    <a:lnTo>
                      <a:pt x="67" y="317"/>
                    </a:lnTo>
                    <a:lnTo>
                      <a:pt x="39" y="289"/>
                    </a:lnTo>
                    <a:lnTo>
                      <a:pt x="18" y="256"/>
                    </a:lnTo>
                    <a:lnTo>
                      <a:pt x="5" y="219"/>
                    </a:lnTo>
                    <a:lnTo>
                      <a:pt x="0" y="178"/>
                    </a:lnTo>
                    <a:lnTo>
                      <a:pt x="5" y="137"/>
                    </a:lnTo>
                    <a:lnTo>
                      <a:pt x="18" y="100"/>
                    </a:lnTo>
                    <a:lnTo>
                      <a:pt x="39" y="67"/>
                    </a:lnTo>
                    <a:lnTo>
                      <a:pt x="67" y="39"/>
                    </a:lnTo>
                    <a:lnTo>
                      <a:pt x="99" y="18"/>
                    </a:lnTo>
                    <a:lnTo>
                      <a:pt x="137" y="5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E1D78CB0-9789-4BD1-B463-28B3BC925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817" y="1292226"/>
                <a:ext cx="1549402" cy="1547814"/>
              </a:xfrm>
              <a:custGeom>
                <a:avLst/>
                <a:gdLst>
                  <a:gd name="T0" fmla="*/ 1076 w 1953"/>
                  <a:gd name="T1" fmla="*/ 5 h 1949"/>
                  <a:gd name="T2" fmla="*/ 1268 w 1953"/>
                  <a:gd name="T3" fmla="*/ 44 h 1949"/>
                  <a:gd name="T4" fmla="*/ 1443 w 1953"/>
                  <a:gd name="T5" fmla="*/ 117 h 1949"/>
                  <a:gd name="T6" fmla="*/ 1598 w 1953"/>
                  <a:gd name="T7" fmla="*/ 222 h 1949"/>
                  <a:gd name="T8" fmla="*/ 1730 w 1953"/>
                  <a:gd name="T9" fmla="*/ 354 h 1949"/>
                  <a:gd name="T10" fmla="*/ 1835 w 1953"/>
                  <a:gd name="T11" fmla="*/ 509 h 1949"/>
                  <a:gd name="T12" fmla="*/ 1909 w 1953"/>
                  <a:gd name="T13" fmla="*/ 684 h 1949"/>
                  <a:gd name="T14" fmla="*/ 1948 w 1953"/>
                  <a:gd name="T15" fmla="*/ 875 h 1949"/>
                  <a:gd name="T16" fmla="*/ 1948 w 1953"/>
                  <a:gd name="T17" fmla="*/ 1069 h 1949"/>
                  <a:gd name="T18" fmla="*/ 1912 w 1953"/>
                  <a:gd name="T19" fmla="*/ 1252 h 1949"/>
                  <a:gd name="T20" fmla="*/ 1843 w 1953"/>
                  <a:gd name="T21" fmla="*/ 1418 h 1949"/>
                  <a:gd name="T22" fmla="*/ 1747 w 1953"/>
                  <a:gd name="T23" fmla="*/ 1569 h 1949"/>
                  <a:gd name="T24" fmla="*/ 1624 w 1953"/>
                  <a:gd name="T25" fmla="*/ 1698 h 1949"/>
                  <a:gd name="T26" fmla="*/ 1484 w 1953"/>
                  <a:gd name="T27" fmla="*/ 1804 h 1949"/>
                  <a:gd name="T28" fmla="*/ 1325 w 1953"/>
                  <a:gd name="T29" fmla="*/ 1882 h 1949"/>
                  <a:gd name="T30" fmla="*/ 1155 w 1953"/>
                  <a:gd name="T31" fmla="*/ 1931 h 1949"/>
                  <a:gd name="T32" fmla="*/ 977 w 1953"/>
                  <a:gd name="T33" fmla="*/ 1949 h 1949"/>
                  <a:gd name="T34" fmla="*/ 798 w 1953"/>
                  <a:gd name="T35" fmla="*/ 1931 h 1949"/>
                  <a:gd name="T36" fmla="*/ 628 w 1953"/>
                  <a:gd name="T37" fmla="*/ 1882 h 1949"/>
                  <a:gd name="T38" fmla="*/ 471 w 1953"/>
                  <a:gd name="T39" fmla="*/ 1804 h 1949"/>
                  <a:gd name="T40" fmla="*/ 329 w 1953"/>
                  <a:gd name="T41" fmla="*/ 1698 h 1949"/>
                  <a:gd name="T42" fmla="*/ 208 w 1953"/>
                  <a:gd name="T43" fmla="*/ 1569 h 1949"/>
                  <a:gd name="T44" fmla="*/ 110 w 1953"/>
                  <a:gd name="T45" fmla="*/ 1418 h 1949"/>
                  <a:gd name="T46" fmla="*/ 41 w 1953"/>
                  <a:gd name="T47" fmla="*/ 1252 h 1949"/>
                  <a:gd name="T48" fmla="*/ 5 w 1953"/>
                  <a:gd name="T49" fmla="*/ 1069 h 1949"/>
                  <a:gd name="T50" fmla="*/ 5 w 1953"/>
                  <a:gd name="T51" fmla="*/ 875 h 1949"/>
                  <a:gd name="T52" fmla="*/ 45 w 1953"/>
                  <a:gd name="T53" fmla="*/ 684 h 1949"/>
                  <a:gd name="T54" fmla="*/ 118 w 1953"/>
                  <a:gd name="T55" fmla="*/ 509 h 1949"/>
                  <a:gd name="T56" fmla="*/ 224 w 1953"/>
                  <a:gd name="T57" fmla="*/ 354 h 1949"/>
                  <a:gd name="T58" fmla="*/ 355 w 1953"/>
                  <a:gd name="T59" fmla="*/ 222 h 1949"/>
                  <a:gd name="T60" fmla="*/ 512 w 1953"/>
                  <a:gd name="T61" fmla="*/ 117 h 1949"/>
                  <a:gd name="T62" fmla="*/ 687 w 1953"/>
                  <a:gd name="T63" fmla="*/ 44 h 1949"/>
                  <a:gd name="T64" fmla="*/ 877 w 1953"/>
                  <a:gd name="T65" fmla="*/ 5 h 1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53" h="1949">
                    <a:moveTo>
                      <a:pt x="977" y="0"/>
                    </a:moveTo>
                    <a:lnTo>
                      <a:pt x="1076" y="5"/>
                    </a:lnTo>
                    <a:lnTo>
                      <a:pt x="1173" y="19"/>
                    </a:lnTo>
                    <a:lnTo>
                      <a:pt x="1268" y="44"/>
                    </a:lnTo>
                    <a:lnTo>
                      <a:pt x="1358" y="76"/>
                    </a:lnTo>
                    <a:lnTo>
                      <a:pt x="1443" y="117"/>
                    </a:lnTo>
                    <a:lnTo>
                      <a:pt x="1523" y="166"/>
                    </a:lnTo>
                    <a:lnTo>
                      <a:pt x="1598" y="222"/>
                    </a:lnTo>
                    <a:lnTo>
                      <a:pt x="1667" y="285"/>
                    </a:lnTo>
                    <a:lnTo>
                      <a:pt x="1730" y="354"/>
                    </a:lnTo>
                    <a:lnTo>
                      <a:pt x="1786" y="429"/>
                    </a:lnTo>
                    <a:lnTo>
                      <a:pt x="1835" y="509"/>
                    </a:lnTo>
                    <a:lnTo>
                      <a:pt x="1876" y="594"/>
                    </a:lnTo>
                    <a:lnTo>
                      <a:pt x="1909" y="684"/>
                    </a:lnTo>
                    <a:lnTo>
                      <a:pt x="1933" y="777"/>
                    </a:lnTo>
                    <a:lnTo>
                      <a:pt x="1948" y="875"/>
                    </a:lnTo>
                    <a:lnTo>
                      <a:pt x="1953" y="974"/>
                    </a:lnTo>
                    <a:lnTo>
                      <a:pt x="1948" y="1069"/>
                    </a:lnTo>
                    <a:lnTo>
                      <a:pt x="1935" y="1162"/>
                    </a:lnTo>
                    <a:lnTo>
                      <a:pt x="1912" y="1252"/>
                    </a:lnTo>
                    <a:lnTo>
                      <a:pt x="1881" y="1337"/>
                    </a:lnTo>
                    <a:lnTo>
                      <a:pt x="1843" y="1418"/>
                    </a:lnTo>
                    <a:lnTo>
                      <a:pt x="1798" y="1497"/>
                    </a:lnTo>
                    <a:lnTo>
                      <a:pt x="1747" y="1569"/>
                    </a:lnTo>
                    <a:lnTo>
                      <a:pt x="1688" y="1636"/>
                    </a:lnTo>
                    <a:lnTo>
                      <a:pt x="1624" y="1698"/>
                    </a:lnTo>
                    <a:lnTo>
                      <a:pt x="1555" y="1753"/>
                    </a:lnTo>
                    <a:lnTo>
                      <a:pt x="1484" y="1804"/>
                    </a:lnTo>
                    <a:lnTo>
                      <a:pt x="1407" y="1846"/>
                    </a:lnTo>
                    <a:lnTo>
                      <a:pt x="1325" y="1882"/>
                    </a:lnTo>
                    <a:lnTo>
                      <a:pt x="1242" y="1910"/>
                    </a:lnTo>
                    <a:lnTo>
                      <a:pt x="1155" y="1931"/>
                    </a:lnTo>
                    <a:lnTo>
                      <a:pt x="1067" y="1944"/>
                    </a:lnTo>
                    <a:lnTo>
                      <a:pt x="977" y="1949"/>
                    </a:lnTo>
                    <a:lnTo>
                      <a:pt x="887" y="1944"/>
                    </a:lnTo>
                    <a:lnTo>
                      <a:pt x="798" y="1931"/>
                    </a:lnTo>
                    <a:lnTo>
                      <a:pt x="712" y="1910"/>
                    </a:lnTo>
                    <a:lnTo>
                      <a:pt x="628" y="1882"/>
                    </a:lnTo>
                    <a:lnTo>
                      <a:pt x="548" y="1846"/>
                    </a:lnTo>
                    <a:lnTo>
                      <a:pt x="471" y="1804"/>
                    </a:lnTo>
                    <a:lnTo>
                      <a:pt x="398" y="1753"/>
                    </a:lnTo>
                    <a:lnTo>
                      <a:pt x="329" y="1698"/>
                    </a:lnTo>
                    <a:lnTo>
                      <a:pt x="265" y="1636"/>
                    </a:lnTo>
                    <a:lnTo>
                      <a:pt x="208" y="1569"/>
                    </a:lnTo>
                    <a:lnTo>
                      <a:pt x="156" y="1497"/>
                    </a:lnTo>
                    <a:lnTo>
                      <a:pt x="110" y="1418"/>
                    </a:lnTo>
                    <a:lnTo>
                      <a:pt x="72" y="1337"/>
                    </a:lnTo>
                    <a:lnTo>
                      <a:pt x="41" y="1252"/>
                    </a:lnTo>
                    <a:lnTo>
                      <a:pt x="20" y="1162"/>
                    </a:lnTo>
                    <a:lnTo>
                      <a:pt x="5" y="1069"/>
                    </a:lnTo>
                    <a:lnTo>
                      <a:pt x="0" y="974"/>
                    </a:lnTo>
                    <a:lnTo>
                      <a:pt x="5" y="875"/>
                    </a:lnTo>
                    <a:lnTo>
                      <a:pt x="20" y="777"/>
                    </a:lnTo>
                    <a:lnTo>
                      <a:pt x="45" y="684"/>
                    </a:lnTo>
                    <a:lnTo>
                      <a:pt x="77" y="594"/>
                    </a:lnTo>
                    <a:lnTo>
                      <a:pt x="118" y="509"/>
                    </a:lnTo>
                    <a:lnTo>
                      <a:pt x="167" y="429"/>
                    </a:lnTo>
                    <a:lnTo>
                      <a:pt x="224" y="354"/>
                    </a:lnTo>
                    <a:lnTo>
                      <a:pt x="287" y="285"/>
                    </a:lnTo>
                    <a:lnTo>
                      <a:pt x="355" y="222"/>
                    </a:lnTo>
                    <a:lnTo>
                      <a:pt x="430" y="166"/>
                    </a:lnTo>
                    <a:lnTo>
                      <a:pt x="512" y="117"/>
                    </a:lnTo>
                    <a:lnTo>
                      <a:pt x="597" y="76"/>
                    </a:lnTo>
                    <a:lnTo>
                      <a:pt x="687" y="44"/>
                    </a:lnTo>
                    <a:lnTo>
                      <a:pt x="780" y="19"/>
                    </a:lnTo>
                    <a:lnTo>
                      <a:pt x="877" y="5"/>
                    </a:lnTo>
                    <a:lnTo>
                      <a:pt x="9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EFCE4F7-F8F2-4860-B978-A3EBB9242CBC}"/>
                </a:ext>
              </a:extLst>
            </p:cNvPr>
            <p:cNvSpPr txBox="1"/>
            <p:nvPr/>
          </p:nvSpPr>
          <p:spPr>
            <a:xfrm>
              <a:off x="2796882" y="2886196"/>
              <a:ext cx="390282" cy="324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just">
                <a:defRPr sz="1400" b="1"/>
              </a:lvl1pPr>
            </a:lstStyle>
            <a:p>
              <a:pPr marL="0" marR="0" lvl="0" indent="0" algn="just" defTabSz="9141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A52F973-F71D-42D1-8042-80E53E2BCF24}"/>
              </a:ext>
            </a:extLst>
          </p:cNvPr>
          <p:cNvSpPr txBox="1"/>
          <p:nvPr/>
        </p:nvSpPr>
        <p:spPr>
          <a:xfrm>
            <a:off x="9834780" y="2964235"/>
            <a:ext cx="1710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Partners /Customers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02E6EFF-7DFD-42E5-8D8A-238F9A1F4E01}"/>
              </a:ext>
            </a:extLst>
          </p:cNvPr>
          <p:cNvCxnSpPr>
            <a:cxnSpLocks/>
          </p:cNvCxnSpPr>
          <p:nvPr/>
        </p:nvCxnSpPr>
        <p:spPr>
          <a:xfrm flipH="1" flipV="1">
            <a:off x="7527073" y="2734407"/>
            <a:ext cx="1870669" cy="471746"/>
          </a:xfrm>
          <a:prstGeom prst="straightConnector1">
            <a:avLst/>
          </a:prstGeom>
          <a:ln w="952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932C9376-AFBA-4EDB-92C5-D514D29DB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9062" y="3381131"/>
            <a:ext cx="373186" cy="581137"/>
          </a:xfrm>
          <a:prstGeom prst="rect">
            <a:avLst/>
          </a:prstGeom>
        </p:spPr>
      </p:pic>
      <p:pic>
        <p:nvPicPr>
          <p:cNvPr id="6" name="Graphic 5" descr="Robber">
            <a:extLst>
              <a:ext uri="{FF2B5EF4-FFF2-40B4-BE49-F238E27FC236}">
                <a16:creationId xmlns:a16="http://schemas.microsoft.com/office/drawing/2014/main" id="{C9E8AEB5-8AFB-403F-B672-4E9097F0AC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64087" y="1486258"/>
            <a:ext cx="914400" cy="914400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509701-3833-4424-9E9A-B33EF19D8010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263639" y="1943458"/>
            <a:ext cx="2300448" cy="651792"/>
          </a:xfrm>
          <a:prstGeom prst="straightConnector1">
            <a:avLst/>
          </a:prstGeom>
          <a:ln w="952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62A187-A253-4319-A47D-86D790A7B802}"/>
              </a:ext>
            </a:extLst>
          </p:cNvPr>
          <p:cNvSpPr txBox="1"/>
          <p:nvPr/>
        </p:nvSpPr>
        <p:spPr>
          <a:xfrm>
            <a:off x="2013558" y="5651961"/>
            <a:ext cx="18113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Sanctioned Process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670BB5-547F-45C7-8B9D-763BA724BBF4}"/>
              </a:ext>
            </a:extLst>
          </p:cNvPr>
          <p:cNvSpPr txBox="1"/>
          <p:nvPr/>
        </p:nvSpPr>
        <p:spPr>
          <a:xfrm>
            <a:off x="2013558" y="252352"/>
            <a:ext cx="1811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Shadow IT</a:t>
            </a:r>
          </a:p>
        </p:txBody>
      </p:sp>
    </p:spTree>
    <p:extLst>
      <p:ext uri="{BB962C8B-B14F-4D97-AF65-F5344CB8AC3E}">
        <p14:creationId xmlns:p14="http://schemas.microsoft.com/office/powerpoint/2010/main" val="3500854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186047-0DF2-4890-8DD2-23B15A66F7DA}"/>
              </a:ext>
            </a:extLst>
          </p:cNvPr>
          <p:cNvSpPr/>
          <p:nvPr/>
        </p:nvSpPr>
        <p:spPr>
          <a:xfrm>
            <a:off x="2013557" y="1"/>
            <a:ext cx="10178443" cy="37213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59F819-5971-40CA-80D3-CA8765030B3C}"/>
              </a:ext>
            </a:extLst>
          </p:cNvPr>
          <p:cNvSpPr/>
          <p:nvPr/>
        </p:nvSpPr>
        <p:spPr>
          <a:xfrm>
            <a:off x="2013557" y="3729665"/>
            <a:ext cx="10178443" cy="31283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28E63-1986-4927-B88D-294F2C5E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Remediation 1. Discover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B34818-5ECC-4ED0-AFE4-2BDF63D3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333" y="3729665"/>
            <a:ext cx="2269630" cy="300897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4C885D4F-A7F3-4114-B771-4E40097F5879}"/>
              </a:ext>
            </a:extLst>
          </p:cNvPr>
          <p:cNvGrpSpPr/>
          <p:nvPr/>
        </p:nvGrpSpPr>
        <p:grpSpPr>
          <a:xfrm>
            <a:off x="9777736" y="5390351"/>
            <a:ext cx="430230" cy="513380"/>
            <a:chOff x="2708315" y="2609670"/>
            <a:chExt cx="552045" cy="6005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B14A97C-2816-4688-A331-84B6BCBE3440}"/>
                </a:ext>
              </a:extLst>
            </p:cNvPr>
            <p:cNvGrpSpPr/>
            <p:nvPr/>
          </p:nvGrpSpPr>
          <p:grpSpPr>
            <a:xfrm>
              <a:off x="2708315" y="2609670"/>
              <a:ext cx="552045" cy="560430"/>
              <a:chOff x="2485077" y="1292226"/>
              <a:chExt cx="4208463" cy="427513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40" name="Freeform 6">
                <a:extLst>
                  <a:ext uri="{FF2B5EF4-FFF2-40B4-BE49-F238E27FC236}">
                    <a16:creationId xmlns:a16="http://schemas.microsoft.com/office/drawing/2014/main" id="{BB2CE35A-1718-47C9-9F43-1200EEA517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5077" y="2952749"/>
                <a:ext cx="4208463" cy="2327276"/>
              </a:xfrm>
              <a:custGeom>
                <a:avLst/>
                <a:gdLst>
                  <a:gd name="T0" fmla="*/ 2001 w 5303"/>
                  <a:gd name="T1" fmla="*/ 0 h 2931"/>
                  <a:gd name="T2" fmla="*/ 3300 w 5303"/>
                  <a:gd name="T3" fmla="*/ 0 h 2931"/>
                  <a:gd name="T4" fmla="*/ 4054 w 5303"/>
                  <a:gd name="T5" fmla="*/ 5 h 2931"/>
                  <a:gd name="T6" fmla="*/ 4183 w 5303"/>
                  <a:gd name="T7" fmla="*/ 34 h 2931"/>
                  <a:gd name="T8" fmla="*/ 4301 w 5303"/>
                  <a:gd name="T9" fmla="*/ 90 h 2931"/>
                  <a:gd name="T10" fmla="*/ 4402 w 5303"/>
                  <a:gd name="T11" fmla="*/ 171 h 2931"/>
                  <a:gd name="T12" fmla="*/ 4485 w 5303"/>
                  <a:gd name="T13" fmla="*/ 272 h 2931"/>
                  <a:gd name="T14" fmla="*/ 5242 w 5303"/>
                  <a:gd name="T15" fmla="*/ 1815 h 2931"/>
                  <a:gd name="T16" fmla="*/ 5290 w 5303"/>
                  <a:gd name="T17" fmla="*/ 1948 h 2931"/>
                  <a:gd name="T18" fmla="*/ 5303 w 5303"/>
                  <a:gd name="T19" fmla="*/ 2086 h 2931"/>
                  <a:gd name="T20" fmla="*/ 5283 w 5303"/>
                  <a:gd name="T21" fmla="*/ 2225 h 2931"/>
                  <a:gd name="T22" fmla="*/ 5231 w 5303"/>
                  <a:gd name="T23" fmla="*/ 2357 h 2931"/>
                  <a:gd name="T24" fmla="*/ 5149 w 5303"/>
                  <a:gd name="T25" fmla="*/ 2472 h 2931"/>
                  <a:gd name="T26" fmla="*/ 5043 w 5303"/>
                  <a:gd name="T27" fmla="*/ 2563 h 2931"/>
                  <a:gd name="T28" fmla="*/ 4917 w 5303"/>
                  <a:gd name="T29" fmla="*/ 2627 h 2931"/>
                  <a:gd name="T30" fmla="*/ 4101 w 5303"/>
                  <a:gd name="T31" fmla="*/ 1505 h 2931"/>
                  <a:gd name="T32" fmla="*/ 4085 w 5303"/>
                  <a:gd name="T33" fmla="*/ 1432 h 2931"/>
                  <a:gd name="T34" fmla="*/ 4039 w 5303"/>
                  <a:gd name="T35" fmla="*/ 1375 h 2931"/>
                  <a:gd name="T36" fmla="*/ 3972 w 5303"/>
                  <a:gd name="T37" fmla="*/ 1342 h 2931"/>
                  <a:gd name="T38" fmla="*/ 1369 w 5303"/>
                  <a:gd name="T39" fmla="*/ 1339 h 2931"/>
                  <a:gd name="T40" fmla="*/ 1295 w 5303"/>
                  <a:gd name="T41" fmla="*/ 1355 h 2931"/>
                  <a:gd name="T42" fmla="*/ 1238 w 5303"/>
                  <a:gd name="T43" fmla="*/ 1401 h 2931"/>
                  <a:gd name="T44" fmla="*/ 1205 w 5303"/>
                  <a:gd name="T45" fmla="*/ 1468 h 2931"/>
                  <a:gd name="T46" fmla="*/ 1200 w 5303"/>
                  <a:gd name="T47" fmla="*/ 2931 h 2931"/>
                  <a:gd name="T48" fmla="*/ 319 w 5303"/>
                  <a:gd name="T49" fmla="*/ 2599 h 2931"/>
                  <a:gd name="T50" fmla="*/ 203 w 5303"/>
                  <a:gd name="T51" fmla="*/ 2521 h 2931"/>
                  <a:gd name="T52" fmla="*/ 110 w 5303"/>
                  <a:gd name="T53" fmla="*/ 2416 h 2931"/>
                  <a:gd name="T54" fmla="*/ 41 w 5303"/>
                  <a:gd name="T55" fmla="*/ 2294 h 2931"/>
                  <a:gd name="T56" fmla="*/ 5 w 5303"/>
                  <a:gd name="T57" fmla="*/ 2157 h 2931"/>
                  <a:gd name="T58" fmla="*/ 2 w 5303"/>
                  <a:gd name="T59" fmla="*/ 2018 h 2931"/>
                  <a:gd name="T60" fmla="*/ 31 w 5303"/>
                  <a:gd name="T61" fmla="*/ 1881 h 2931"/>
                  <a:gd name="T62" fmla="*/ 783 w 5303"/>
                  <a:gd name="T63" fmla="*/ 331 h 2931"/>
                  <a:gd name="T64" fmla="*/ 855 w 5303"/>
                  <a:gd name="T65" fmla="*/ 219 h 2931"/>
                  <a:gd name="T66" fmla="*/ 948 w 5303"/>
                  <a:gd name="T67" fmla="*/ 127 h 2931"/>
                  <a:gd name="T68" fmla="*/ 1060 w 5303"/>
                  <a:gd name="T69" fmla="*/ 59 h 2931"/>
                  <a:gd name="T70" fmla="*/ 1182 w 5303"/>
                  <a:gd name="T71" fmla="*/ 14 h 2931"/>
                  <a:gd name="T72" fmla="*/ 1315 w 5303"/>
                  <a:gd name="T73" fmla="*/ 0 h 29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03" h="2931">
                    <a:moveTo>
                      <a:pt x="1315" y="0"/>
                    </a:moveTo>
                    <a:lnTo>
                      <a:pt x="2001" y="0"/>
                    </a:lnTo>
                    <a:lnTo>
                      <a:pt x="2651" y="749"/>
                    </a:lnTo>
                    <a:lnTo>
                      <a:pt x="3300" y="0"/>
                    </a:lnTo>
                    <a:lnTo>
                      <a:pt x="3987" y="0"/>
                    </a:lnTo>
                    <a:lnTo>
                      <a:pt x="4054" y="5"/>
                    </a:lnTo>
                    <a:lnTo>
                      <a:pt x="4119" y="14"/>
                    </a:lnTo>
                    <a:lnTo>
                      <a:pt x="4183" y="34"/>
                    </a:lnTo>
                    <a:lnTo>
                      <a:pt x="4243" y="59"/>
                    </a:lnTo>
                    <a:lnTo>
                      <a:pt x="4301" y="90"/>
                    </a:lnTo>
                    <a:lnTo>
                      <a:pt x="4353" y="127"/>
                    </a:lnTo>
                    <a:lnTo>
                      <a:pt x="4402" y="171"/>
                    </a:lnTo>
                    <a:lnTo>
                      <a:pt x="4446" y="220"/>
                    </a:lnTo>
                    <a:lnTo>
                      <a:pt x="4485" y="272"/>
                    </a:lnTo>
                    <a:lnTo>
                      <a:pt x="4518" y="331"/>
                    </a:lnTo>
                    <a:lnTo>
                      <a:pt x="5242" y="1815"/>
                    </a:lnTo>
                    <a:lnTo>
                      <a:pt x="5270" y="1881"/>
                    </a:lnTo>
                    <a:lnTo>
                      <a:pt x="5290" y="1948"/>
                    </a:lnTo>
                    <a:lnTo>
                      <a:pt x="5300" y="2018"/>
                    </a:lnTo>
                    <a:lnTo>
                      <a:pt x="5303" y="2086"/>
                    </a:lnTo>
                    <a:lnTo>
                      <a:pt x="5296" y="2157"/>
                    </a:lnTo>
                    <a:lnTo>
                      <a:pt x="5283" y="2225"/>
                    </a:lnTo>
                    <a:lnTo>
                      <a:pt x="5260" y="2294"/>
                    </a:lnTo>
                    <a:lnTo>
                      <a:pt x="5231" y="2357"/>
                    </a:lnTo>
                    <a:lnTo>
                      <a:pt x="5193" y="2416"/>
                    </a:lnTo>
                    <a:lnTo>
                      <a:pt x="5149" y="2472"/>
                    </a:lnTo>
                    <a:lnTo>
                      <a:pt x="5099" y="2521"/>
                    </a:lnTo>
                    <a:lnTo>
                      <a:pt x="5043" y="2563"/>
                    </a:lnTo>
                    <a:lnTo>
                      <a:pt x="4982" y="2599"/>
                    </a:lnTo>
                    <a:lnTo>
                      <a:pt x="4917" y="2627"/>
                    </a:lnTo>
                    <a:lnTo>
                      <a:pt x="4101" y="2931"/>
                    </a:lnTo>
                    <a:lnTo>
                      <a:pt x="4101" y="1505"/>
                    </a:lnTo>
                    <a:lnTo>
                      <a:pt x="4096" y="1468"/>
                    </a:lnTo>
                    <a:lnTo>
                      <a:pt x="4085" y="1432"/>
                    </a:lnTo>
                    <a:lnTo>
                      <a:pt x="4063" y="1401"/>
                    </a:lnTo>
                    <a:lnTo>
                      <a:pt x="4039" y="1375"/>
                    </a:lnTo>
                    <a:lnTo>
                      <a:pt x="4008" y="1355"/>
                    </a:lnTo>
                    <a:lnTo>
                      <a:pt x="3972" y="1342"/>
                    </a:lnTo>
                    <a:lnTo>
                      <a:pt x="3934" y="1339"/>
                    </a:lnTo>
                    <a:lnTo>
                      <a:pt x="1369" y="1339"/>
                    </a:lnTo>
                    <a:lnTo>
                      <a:pt x="1329" y="1342"/>
                    </a:lnTo>
                    <a:lnTo>
                      <a:pt x="1295" y="1355"/>
                    </a:lnTo>
                    <a:lnTo>
                      <a:pt x="1264" y="1375"/>
                    </a:lnTo>
                    <a:lnTo>
                      <a:pt x="1238" y="1401"/>
                    </a:lnTo>
                    <a:lnTo>
                      <a:pt x="1218" y="1432"/>
                    </a:lnTo>
                    <a:lnTo>
                      <a:pt x="1205" y="1468"/>
                    </a:lnTo>
                    <a:lnTo>
                      <a:pt x="1200" y="1505"/>
                    </a:lnTo>
                    <a:lnTo>
                      <a:pt x="1200" y="2931"/>
                    </a:lnTo>
                    <a:lnTo>
                      <a:pt x="384" y="2627"/>
                    </a:lnTo>
                    <a:lnTo>
                      <a:pt x="319" y="2599"/>
                    </a:lnTo>
                    <a:lnTo>
                      <a:pt x="258" y="2563"/>
                    </a:lnTo>
                    <a:lnTo>
                      <a:pt x="203" y="2521"/>
                    </a:lnTo>
                    <a:lnTo>
                      <a:pt x="154" y="2472"/>
                    </a:lnTo>
                    <a:lnTo>
                      <a:pt x="110" y="2416"/>
                    </a:lnTo>
                    <a:lnTo>
                      <a:pt x="72" y="2357"/>
                    </a:lnTo>
                    <a:lnTo>
                      <a:pt x="41" y="2294"/>
                    </a:lnTo>
                    <a:lnTo>
                      <a:pt x="20" y="2225"/>
                    </a:lnTo>
                    <a:lnTo>
                      <a:pt x="5" y="2157"/>
                    </a:lnTo>
                    <a:lnTo>
                      <a:pt x="0" y="2086"/>
                    </a:lnTo>
                    <a:lnTo>
                      <a:pt x="2" y="2018"/>
                    </a:lnTo>
                    <a:lnTo>
                      <a:pt x="13" y="1948"/>
                    </a:lnTo>
                    <a:lnTo>
                      <a:pt x="31" y="1881"/>
                    </a:lnTo>
                    <a:lnTo>
                      <a:pt x="59" y="1815"/>
                    </a:lnTo>
                    <a:lnTo>
                      <a:pt x="783" y="331"/>
                    </a:lnTo>
                    <a:lnTo>
                      <a:pt x="816" y="272"/>
                    </a:lnTo>
                    <a:lnTo>
                      <a:pt x="855" y="219"/>
                    </a:lnTo>
                    <a:lnTo>
                      <a:pt x="899" y="171"/>
                    </a:lnTo>
                    <a:lnTo>
                      <a:pt x="948" y="127"/>
                    </a:lnTo>
                    <a:lnTo>
                      <a:pt x="1002" y="90"/>
                    </a:lnTo>
                    <a:lnTo>
                      <a:pt x="1060" y="59"/>
                    </a:lnTo>
                    <a:lnTo>
                      <a:pt x="1120" y="34"/>
                    </a:lnTo>
                    <a:lnTo>
                      <a:pt x="1182" y="14"/>
                    </a:lnTo>
                    <a:lnTo>
                      <a:pt x="1248" y="5"/>
                    </a:lnTo>
                    <a:lnTo>
                      <a:pt x="13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Freeform 7">
                <a:extLst>
                  <a:ext uri="{FF2B5EF4-FFF2-40B4-BE49-F238E27FC236}">
                    <a16:creationId xmlns:a16="http://schemas.microsoft.com/office/drawing/2014/main" id="{20B55575-3CCD-4390-AF94-3A0FD6AD0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2813" y="5284788"/>
                <a:ext cx="2227263" cy="282575"/>
              </a:xfrm>
              <a:custGeom>
                <a:avLst/>
                <a:gdLst>
                  <a:gd name="T0" fmla="*/ 178 w 2806"/>
                  <a:gd name="T1" fmla="*/ 0 h 356"/>
                  <a:gd name="T2" fmla="*/ 2627 w 2806"/>
                  <a:gd name="T3" fmla="*/ 0 h 356"/>
                  <a:gd name="T4" fmla="*/ 2668 w 2806"/>
                  <a:gd name="T5" fmla="*/ 5 h 356"/>
                  <a:gd name="T6" fmla="*/ 2706 w 2806"/>
                  <a:gd name="T7" fmla="*/ 18 h 356"/>
                  <a:gd name="T8" fmla="*/ 2739 w 2806"/>
                  <a:gd name="T9" fmla="*/ 39 h 356"/>
                  <a:gd name="T10" fmla="*/ 2766 w 2806"/>
                  <a:gd name="T11" fmla="*/ 67 h 356"/>
                  <a:gd name="T12" fmla="*/ 2788 w 2806"/>
                  <a:gd name="T13" fmla="*/ 100 h 356"/>
                  <a:gd name="T14" fmla="*/ 2801 w 2806"/>
                  <a:gd name="T15" fmla="*/ 137 h 356"/>
                  <a:gd name="T16" fmla="*/ 2806 w 2806"/>
                  <a:gd name="T17" fmla="*/ 178 h 356"/>
                  <a:gd name="T18" fmla="*/ 2801 w 2806"/>
                  <a:gd name="T19" fmla="*/ 219 h 356"/>
                  <a:gd name="T20" fmla="*/ 2788 w 2806"/>
                  <a:gd name="T21" fmla="*/ 256 h 356"/>
                  <a:gd name="T22" fmla="*/ 2766 w 2806"/>
                  <a:gd name="T23" fmla="*/ 289 h 356"/>
                  <a:gd name="T24" fmla="*/ 2739 w 2806"/>
                  <a:gd name="T25" fmla="*/ 317 h 356"/>
                  <a:gd name="T26" fmla="*/ 2706 w 2806"/>
                  <a:gd name="T27" fmla="*/ 338 h 356"/>
                  <a:gd name="T28" fmla="*/ 2668 w 2806"/>
                  <a:gd name="T29" fmla="*/ 351 h 356"/>
                  <a:gd name="T30" fmla="*/ 2627 w 2806"/>
                  <a:gd name="T31" fmla="*/ 356 h 356"/>
                  <a:gd name="T32" fmla="*/ 178 w 2806"/>
                  <a:gd name="T33" fmla="*/ 356 h 356"/>
                  <a:gd name="T34" fmla="*/ 137 w 2806"/>
                  <a:gd name="T35" fmla="*/ 351 h 356"/>
                  <a:gd name="T36" fmla="*/ 99 w 2806"/>
                  <a:gd name="T37" fmla="*/ 338 h 356"/>
                  <a:gd name="T38" fmla="*/ 67 w 2806"/>
                  <a:gd name="T39" fmla="*/ 317 h 356"/>
                  <a:gd name="T40" fmla="*/ 39 w 2806"/>
                  <a:gd name="T41" fmla="*/ 289 h 356"/>
                  <a:gd name="T42" fmla="*/ 18 w 2806"/>
                  <a:gd name="T43" fmla="*/ 256 h 356"/>
                  <a:gd name="T44" fmla="*/ 5 w 2806"/>
                  <a:gd name="T45" fmla="*/ 219 h 356"/>
                  <a:gd name="T46" fmla="*/ 0 w 2806"/>
                  <a:gd name="T47" fmla="*/ 178 h 356"/>
                  <a:gd name="T48" fmla="*/ 5 w 2806"/>
                  <a:gd name="T49" fmla="*/ 137 h 356"/>
                  <a:gd name="T50" fmla="*/ 18 w 2806"/>
                  <a:gd name="T51" fmla="*/ 100 h 356"/>
                  <a:gd name="T52" fmla="*/ 39 w 2806"/>
                  <a:gd name="T53" fmla="*/ 67 h 356"/>
                  <a:gd name="T54" fmla="*/ 67 w 2806"/>
                  <a:gd name="T55" fmla="*/ 39 h 356"/>
                  <a:gd name="T56" fmla="*/ 99 w 2806"/>
                  <a:gd name="T57" fmla="*/ 18 h 356"/>
                  <a:gd name="T58" fmla="*/ 137 w 2806"/>
                  <a:gd name="T59" fmla="*/ 5 h 356"/>
                  <a:gd name="T60" fmla="*/ 178 w 2806"/>
                  <a:gd name="T61" fmla="*/ 0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06" h="356">
                    <a:moveTo>
                      <a:pt x="178" y="0"/>
                    </a:moveTo>
                    <a:lnTo>
                      <a:pt x="2627" y="0"/>
                    </a:lnTo>
                    <a:lnTo>
                      <a:pt x="2668" y="5"/>
                    </a:lnTo>
                    <a:lnTo>
                      <a:pt x="2706" y="18"/>
                    </a:lnTo>
                    <a:lnTo>
                      <a:pt x="2739" y="39"/>
                    </a:lnTo>
                    <a:lnTo>
                      <a:pt x="2766" y="67"/>
                    </a:lnTo>
                    <a:lnTo>
                      <a:pt x="2788" y="100"/>
                    </a:lnTo>
                    <a:lnTo>
                      <a:pt x="2801" y="137"/>
                    </a:lnTo>
                    <a:lnTo>
                      <a:pt x="2806" y="178"/>
                    </a:lnTo>
                    <a:lnTo>
                      <a:pt x="2801" y="219"/>
                    </a:lnTo>
                    <a:lnTo>
                      <a:pt x="2788" y="256"/>
                    </a:lnTo>
                    <a:lnTo>
                      <a:pt x="2766" y="289"/>
                    </a:lnTo>
                    <a:lnTo>
                      <a:pt x="2739" y="317"/>
                    </a:lnTo>
                    <a:lnTo>
                      <a:pt x="2706" y="338"/>
                    </a:lnTo>
                    <a:lnTo>
                      <a:pt x="2668" y="351"/>
                    </a:lnTo>
                    <a:lnTo>
                      <a:pt x="2627" y="356"/>
                    </a:lnTo>
                    <a:lnTo>
                      <a:pt x="178" y="356"/>
                    </a:lnTo>
                    <a:lnTo>
                      <a:pt x="137" y="351"/>
                    </a:lnTo>
                    <a:lnTo>
                      <a:pt x="99" y="338"/>
                    </a:lnTo>
                    <a:lnTo>
                      <a:pt x="67" y="317"/>
                    </a:lnTo>
                    <a:lnTo>
                      <a:pt x="39" y="289"/>
                    </a:lnTo>
                    <a:lnTo>
                      <a:pt x="18" y="256"/>
                    </a:lnTo>
                    <a:lnTo>
                      <a:pt x="5" y="219"/>
                    </a:lnTo>
                    <a:lnTo>
                      <a:pt x="0" y="178"/>
                    </a:lnTo>
                    <a:lnTo>
                      <a:pt x="5" y="137"/>
                    </a:lnTo>
                    <a:lnTo>
                      <a:pt x="18" y="100"/>
                    </a:lnTo>
                    <a:lnTo>
                      <a:pt x="39" y="67"/>
                    </a:lnTo>
                    <a:lnTo>
                      <a:pt x="67" y="39"/>
                    </a:lnTo>
                    <a:lnTo>
                      <a:pt x="99" y="18"/>
                    </a:lnTo>
                    <a:lnTo>
                      <a:pt x="137" y="5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88D7FF15-8215-4043-B45D-B53C768C8D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817" y="1292226"/>
                <a:ext cx="1549402" cy="1547814"/>
              </a:xfrm>
              <a:custGeom>
                <a:avLst/>
                <a:gdLst>
                  <a:gd name="T0" fmla="*/ 1076 w 1953"/>
                  <a:gd name="T1" fmla="*/ 5 h 1949"/>
                  <a:gd name="T2" fmla="*/ 1268 w 1953"/>
                  <a:gd name="T3" fmla="*/ 44 h 1949"/>
                  <a:gd name="T4" fmla="*/ 1443 w 1953"/>
                  <a:gd name="T5" fmla="*/ 117 h 1949"/>
                  <a:gd name="T6" fmla="*/ 1598 w 1953"/>
                  <a:gd name="T7" fmla="*/ 222 h 1949"/>
                  <a:gd name="T8" fmla="*/ 1730 w 1953"/>
                  <a:gd name="T9" fmla="*/ 354 h 1949"/>
                  <a:gd name="T10" fmla="*/ 1835 w 1953"/>
                  <a:gd name="T11" fmla="*/ 509 h 1949"/>
                  <a:gd name="T12" fmla="*/ 1909 w 1953"/>
                  <a:gd name="T13" fmla="*/ 684 h 1949"/>
                  <a:gd name="T14" fmla="*/ 1948 w 1953"/>
                  <a:gd name="T15" fmla="*/ 875 h 1949"/>
                  <a:gd name="T16" fmla="*/ 1948 w 1953"/>
                  <a:gd name="T17" fmla="*/ 1069 h 1949"/>
                  <a:gd name="T18" fmla="*/ 1912 w 1953"/>
                  <a:gd name="T19" fmla="*/ 1252 h 1949"/>
                  <a:gd name="T20" fmla="*/ 1843 w 1953"/>
                  <a:gd name="T21" fmla="*/ 1418 h 1949"/>
                  <a:gd name="T22" fmla="*/ 1747 w 1953"/>
                  <a:gd name="T23" fmla="*/ 1569 h 1949"/>
                  <a:gd name="T24" fmla="*/ 1624 w 1953"/>
                  <a:gd name="T25" fmla="*/ 1698 h 1949"/>
                  <a:gd name="T26" fmla="*/ 1484 w 1953"/>
                  <a:gd name="T27" fmla="*/ 1804 h 1949"/>
                  <a:gd name="T28" fmla="*/ 1325 w 1953"/>
                  <a:gd name="T29" fmla="*/ 1882 h 1949"/>
                  <a:gd name="T30" fmla="*/ 1155 w 1953"/>
                  <a:gd name="T31" fmla="*/ 1931 h 1949"/>
                  <a:gd name="T32" fmla="*/ 977 w 1953"/>
                  <a:gd name="T33" fmla="*/ 1949 h 1949"/>
                  <a:gd name="T34" fmla="*/ 798 w 1953"/>
                  <a:gd name="T35" fmla="*/ 1931 h 1949"/>
                  <a:gd name="T36" fmla="*/ 628 w 1953"/>
                  <a:gd name="T37" fmla="*/ 1882 h 1949"/>
                  <a:gd name="T38" fmla="*/ 471 w 1953"/>
                  <a:gd name="T39" fmla="*/ 1804 h 1949"/>
                  <a:gd name="T40" fmla="*/ 329 w 1953"/>
                  <a:gd name="T41" fmla="*/ 1698 h 1949"/>
                  <a:gd name="T42" fmla="*/ 208 w 1953"/>
                  <a:gd name="T43" fmla="*/ 1569 h 1949"/>
                  <a:gd name="T44" fmla="*/ 110 w 1953"/>
                  <a:gd name="T45" fmla="*/ 1418 h 1949"/>
                  <a:gd name="T46" fmla="*/ 41 w 1953"/>
                  <a:gd name="T47" fmla="*/ 1252 h 1949"/>
                  <a:gd name="T48" fmla="*/ 5 w 1953"/>
                  <a:gd name="T49" fmla="*/ 1069 h 1949"/>
                  <a:gd name="T50" fmla="*/ 5 w 1953"/>
                  <a:gd name="T51" fmla="*/ 875 h 1949"/>
                  <a:gd name="T52" fmla="*/ 45 w 1953"/>
                  <a:gd name="T53" fmla="*/ 684 h 1949"/>
                  <a:gd name="T54" fmla="*/ 118 w 1953"/>
                  <a:gd name="T55" fmla="*/ 509 h 1949"/>
                  <a:gd name="T56" fmla="*/ 224 w 1953"/>
                  <a:gd name="T57" fmla="*/ 354 h 1949"/>
                  <a:gd name="T58" fmla="*/ 355 w 1953"/>
                  <a:gd name="T59" fmla="*/ 222 h 1949"/>
                  <a:gd name="T60" fmla="*/ 512 w 1953"/>
                  <a:gd name="T61" fmla="*/ 117 h 1949"/>
                  <a:gd name="T62" fmla="*/ 687 w 1953"/>
                  <a:gd name="T63" fmla="*/ 44 h 1949"/>
                  <a:gd name="T64" fmla="*/ 877 w 1953"/>
                  <a:gd name="T65" fmla="*/ 5 h 1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53" h="1949">
                    <a:moveTo>
                      <a:pt x="977" y="0"/>
                    </a:moveTo>
                    <a:lnTo>
                      <a:pt x="1076" y="5"/>
                    </a:lnTo>
                    <a:lnTo>
                      <a:pt x="1173" y="19"/>
                    </a:lnTo>
                    <a:lnTo>
                      <a:pt x="1268" y="44"/>
                    </a:lnTo>
                    <a:lnTo>
                      <a:pt x="1358" y="76"/>
                    </a:lnTo>
                    <a:lnTo>
                      <a:pt x="1443" y="117"/>
                    </a:lnTo>
                    <a:lnTo>
                      <a:pt x="1523" y="166"/>
                    </a:lnTo>
                    <a:lnTo>
                      <a:pt x="1598" y="222"/>
                    </a:lnTo>
                    <a:lnTo>
                      <a:pt x="1667" y="285"/>
                    </a:lnTo>
                    <a:lnTo>
                      <a:pt x="1730" y="354"/>
                    </a:lnTo>
                    <a:lnTo>
                      <a:pt x="1786" y="429"/>
                    </a:lnTo>
                    <a:lnTo>
                      <a:pt x="1835" y="509"/>
                    </a:lnTo>
                    <a:lnTo>
                      <a:pt x="1876" y="594"/>
                    </a:lnTo>
                    <a:lnTo>
                      <a:pt x="1909" y="684"/>
                    </a:lnTo>
                    <a:lnTo>
                      <a:pt x="1933" y="777"/>
                    </a:lnTo>
                    <a:lnTo>
                      <a:pt x="1948" y="875"/>
                    </a:lnTo>
                    <a:lnTo>
                      <a:pt x="1953" y="974"/>
                    </a:lnTo>
                    <a:lnTo>
                      <a:pt x="1948" y="1069"/>
                    </a:lnTo>
                    <a:lnTo>
                      <a:pt x="1935" y="1162"/>
                    </a:lnTo>
                    <a:lnTo>
                      <a:pt x="1912" y="1252"/>
                    </a:lnTo>
                    <a:lnTo>
                      <a:pt x="1881" y="1337"/>
                    </a:lnTo>
                    <a:lnTo>
                      <a:pt x="1843" y="1418"/>
                    </a:lnTo>
                    <a:lnTo>
                      <a:pt x="1798" y="1497"/>
                    </a:lnTo>
                    <a:lnTo>
                      <a:pt x="1747" y="1569"/>
                    </a:lnTo>
                    <a:lnTo>
                      <a:pt x="1688" y="1636"/>
                    </a:lnTo>
                    <a:lnTo>
                      <a:pt x="1624" y="1698"/>
                    </a:lnTo>
                    <a:lnTo>
                      <a:pt x="1555" y="1753"/>
                    </a:lnTo>
                    <a:lnTo>
                      <a:pt x="1484" y="1804"/>
                    </a:lnTo>
                    <a:lnTo>
                      <a:pt x="1407" y="1846"/>
                    </a:lnTo>
                    <a:lnTo>
                      <a:pt x="1325" y="1882"/>
                    </a:lnTo>
                    <a:lnTo>
                      <a:pt x="1242" y="1910"/>
                    </a:lnTo>
                    <a:lnTo>
                      <a:pt x="1155" y="1931"/>
                    </a:lnTo>
                    <a:lnTo>
                      <a:pt x="1067" y="1944"/>
                    </a:lnTo>
                    <a:lnTo>
                      <a:pt x="977" y="1949"/>
                    </a:lnTo>
                    <a:lnTo>
                      <a:pt x="887" y="1944"/>
                    </a:lnTo>
                    <a:lnTo>
                      <a:pt x="798" y="1931"/>
                    </a:lnTo>
                    <a:lnTo>
                      <a:pt x="712" y="1910"/>
                    </a:lnTo>
                    <a:lnTo>
                      <a:pt x="628" y="1882"/>
                    </a:lnTo>
                    <a:lnTo>
                      <a:pt x="548" y="1846"/>
                    </a:lnTo>
                    <a:lnTo>
                      <a:pt x="471" y="1804"/>
                    </a:lnTo>
                    <a:lnTo>
                      <a:pt x="398" y="1753"/>
                    </a:lnTo>
                    <a:lnTo>
                      <a:pt x="329" y="1698"/>
                    </a:lnTo>
                    <a:lnTo>
                      <a:pt x="265" y="1636"/>
                    </a:lnTo>
                    <a:lnTo>
                      <a:pt x="208" y="1569"/>
                    </a:lnTo>
                    <a:lnTo>
                      <a:pt x="156" y="1497"/>
                    </a:lnTo>
                    <a:lnTo>
                      <a:pt x="110" y="1418"/>
                    </a:lnTo>
                    <a:lnTo>
                      <a:pt x="72" y="1337"/>
                    </a:lnTo>
                    <a:lnTo>
                      <a:pt x="41" y="1252"/>
                    </a:lnTo>
                    <a:lnTo>
                      <a:pt x="20" y="1162"/>
                    </a:lnTo>
                    <a:lnTo>
                      <a:pt x="5" y="1069"/>
                    </a:lnTo>
                    <a:lnTo>
                      <a:pt x="0" y="974"/>
                    </a:lnTo>
                    <a:lnTo>
                      <a:pt x="5" y="875"/>
                    </a:lnTo>
                    <a:lnTo>
                      <a:pt x="20" y="777"/>
                    </a:lnTo>
                    <a:lnTo>
                      <a:pt x="45" y="684"/>
                    </a:lnTo>
                    <a:lnTo>
                      <a:pt x="77" y="594"/>
                    </a:lnTo>
                    <a:lnTo>
                      <a:pt x="118" y="509"/>
                    </a:lnTo>
                    <a:lnTo>
                      <a:pt x="167" y="429"/>
                    </a:lnTo>
                    <a:lnTo>
                      <a:pt x="224" y="354"/>
                    </a:lnTo>
                    <a:lnTo>
                      <a:pt x="287" y="285"/>
                    </a:lnTo>
                    <a:lnTo>
                      <a:pt x="355" y="222"/>
                    </a:lnTo>
                    <a:lnTo>
                      <a:pt x="430" y="166"/>
                    </a:lnTo>
                    <a:lnTo>
                      <a:pt x="512" y="117"/>
                    </a:lnTo>
                    <a:lnTo>
                      <a:pt x="597" y="76"/>
                    </a:lnTo>
                    <a:lnTo>
                      <a:pt x="687" y="44"/>
                    </a:lnTo>
                    <a:lnTo>
                      <a:pt x="780" y="19"/>
                    </a:lnTo>
                    <a:lnTo>
                      <a:pt x="877" y="5"/>
                    </a:lnTo>
                    <a:lnTo>
                      <a:pt x="9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C7D7CB1-54F3-43FA-B988-E374447FE793}"/>
                </a:ext>
              </a:extLst>
            </p:cNvPr>
            <p:cNvSpPr txBox="1"/>
            <p:nvPr/>
          </p:nvSpPr>
          <p:spPr>
            <a:xfrm>
              <a:off x="2796882" y="2886196"/>
              <a:ext cx="390282" cy="324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just">
                <a:defRPr sz="1400" b="1"/>
              </a:lvl1pPr>
            </a:lstStyle>
            <a:p>
              <a:pPr marL="0" marR="0" lvl="0" indent="0" algn="just" defTabSz="9141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BE81FED6-853D-4A48-8E6A-2121DA78E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780" y="5626733"/>
            <a:ext cx="373186" cy="5811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B6DBAD-9E04-474B-A67C-8C2B6CA4A24F}"/>
              </a:ext>
            </a:extLst>
          </p:cNvPr>
          <p:cNvSpPr txBox="1"/>
          <p:nvPr/>
        </p:nvSpPr>
        <p:spPr>
          <a:xfrm>
            <a:off x="10238573" y="5518408"/>
            <a:ext cx="1710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X 8,000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5408E6-22AE-4E38-BCE0-2BC80A73D4C1}"/>
              </a:ext>
            </a:extLst>
          </p:cNvPr>
          <p:cNvCxnSpPr>
            <a:cxnSpLocks/>
          </p:cNvCxnSpPr>
          <p:nvPr/>
        </p:nvCxnSpPr>
        <p:spPr>
          <a:xfrm>
            <a:off x="5664820" y="5743127"/>
            <a:ext cx="3978406" cy="0"/>
          </a:xfrm>
          <a:prstGeom prst="straightConnector1">
            <a:avLst/>
          </a:prstGeom>
          <a:ln w="952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1EF0DBE-C35D-4DC7-AFC2-917236750A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493" y="1564951"/>
            <a:ext cx="899285" cy="8521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AC1BFB-8088-4FE5-BF97-997D5644CC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942" y="1613905"/>
            <a:ext cx="936254" cy="8109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980993-50A1-4D8C-8C62-E324405626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30" y="1564951"/>
            <a:ext cx="1279952" cy="89382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7DF4C6-E70E-4D91-A96D-1659CEEC7E5D}"/>
              </a:ext>
            </a:extLst>
          </p:cNvPr>
          <p:cNvCxnSpPr>
            <a:cxnSpLocks/>
          </p:cNvCxnSpPr>
          <p:nvPr/>
        </p:nvCxnSpPr>
        <p:spPr>
          <a:xfrm>
            <a:off x="7228430" y="2676293"/>
            <a:ext cx="2518538" cy="2800782"/>
          </a:xfrm>
          <a:prstGeom prst="straightConnector1">
            <a:avLst/>
          </a:prstGeom>
          <a:ln w="952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68F66A-B3B3-4D0D-835E-AB65377E5748}"/>
              </a:ext>
            </a:extLst>
          </p:cNvPr>
          <p:cNvCxnSpPr>
            <a:cxnSpLocks/>
          </p:cNvCxnSpPr>
          <p:nvPr/>
        </p:nvCxnSpPr>
        <p:spPr>
          <a:xfrm flipV="1">
            <a:off x="5664820" y="2676293"/>
            <a:ext cx="1070517" cy="2319453"/>
          </a:xfrm>
          <a:prstGeom prst="straightConnector1">
            <a:avLst/>
          </a:prstGeom>
          <a:ln w="952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2D8787B6-E3B9-41A9-9924-F9D9CAA00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895" y="2256134"/>
            <a:ext cx="373186" cy="58113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6BA0A35-CDFF-4B18-864C-6C31CFFAE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234" y="5070824"/>
            <a:ext cx="373186" cy="581137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0AB836B-77DA-4C52-878D-B1BC73B76A72}"/>
              </a:ext>
            </a:extLst>
          </p:cNvPr>
          <p:cNvGrpSpPr/>
          <p:nvPr/>
        </p:nvGrpSpPr>
        <p:grpSpPr>
          <a:xfrm>
            <a:off x="9416530" y="3143352"/>
            <a:ext cx="430230" cy="513380"/>
            <a:chOff x="2708315" y="2609670"/>
            <a:chExt cx="552045" cy="60056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2694E1A-F68C-4C71-899A-0C2CC73E501F}"/>
                </a:ext>
              </a:extLst>
            </p:cNvPr>
            <p:cNvGrpSpPr/>
            <p:nvPr/>
          </p:nvGrpSpPr>
          <p:grpSpPr>
            <a:xfrm>
              <a:off x="2708315" y="2609670"/>
              <a:ext cx="552045" cy="560430"/>
              <a:chOff x="2485077" y="1292226"/>
              <a:chExt cx="4208463" cy="427513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6A44EAE4-D478-4F5E-9C59-BD44E2AAF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5077" y="2952749"/>
                <a:ext cx="4208463" cy="2327276"/>
              </a:xfrm>
              <a:custGeom>
                <a:avLst/>
                <a:gdLst>
                  <a:gd name="T0" fmla="*/ 2001 w 5303"/>
                  <a:gd name="T1" fmla="*/ 0 h 2931"/>
                  <a:gd name="T2" fmla="*/ 3300 w 5303"/>
                  <a:gd name="T3" fmla="*/ 0 h 2931"/>
                  <a:gd name="T4" fmla="*/ 4054 w 5303"/>
                  <a:gd name="T5" fmla="*/ 5 h 2931"/>
                  <a:gd name="T6" fmla="*/ 4183 w 5303"/>
                  <a:gd name="T7" fmla="*/ 34 h 2931"/>
                  <a:gd name="T8" fmla="*/ 4301 w 5303"/>
                  <a:gd name="T9" fmla="*/ 90 h 2931"/>
                  <a:gd name="T10" fmla="*/ 4402 w 5303"/>
                  <a:gd name="T11" fmla="*/ 171 h 2931"/>
                  <a:gd name="T12" fmla="*/ 4485 w 5303"/>
                  <a:gd name="T13" fmla="*/ 272 h 2931"/>
                  <a:gd name="T14" fmla="*/ 5242 w 5303"/>
                  <a:gd name="T15" fmla="*/ 1815 h 2931"/>
                  <a:gd name="T16" fmla="*/ 5290 w 5303"/>
                  <a:gd name="T17" fmla="*/ 1948 h 2931"/>
                  <a:gd name="T18" fmla="*/ 5303 w 5303"/>
                  <a:gd name="T19" fmla="*/ 2086 h 2931"/>
                  <a:gd name="T20" fmla="*/ 5283 w 5303"/>
                  <a:gd name="T21" fmla="*/ 2225 h 2931"/>
                  <a:gd name="T22" fmla="*/ 5231 w 5303"/>
                  <a:gd name="T23" fmla="*/ 2357 h 2931"/>
                  <a:gd name="T24" fmla="*/ 5149 w 5303"/>
                  <a:gd name="T25" fmla="*/ 2472 h 2931"/>
                  <a:gd name="T26" fmla="*/ 5043 w 5303"/>
                  <a:gd name="T27" fmla="*/ 2563 h 2931"/>
                  <a:gd name="T28" fmla="*/ 4917 w 5303"/>
                  <a:gd name="T29" fmla="*/ 2627 h 2931"/>
                  <a:gd name="T30" fmla="*/ 4101 w 5303"/>
                  <a:gd name="T31" fmla="*/ 1505 h 2931"/>
                  <a:gd name="T32" fmla="*/ 4085 w 5303"/>
                  <a:gd name="T33" fmla="*/ 1432 h 2931"/>
                  <a:gd name="T34" fmla="*/ 4039 w 5303"/>
                  <a:gd name="T35" fmla="*/ 1375 h 2931"/>
                  <a:gd name="T36" fmla="*/ 3972 w 5303"/>
                  <a:gd name="T37" fmla="*/ 1342 h 2931"/>
                  <a:gd name="T38" fmla="*/ 1369 w 5303"/>
                  <a:gd name="T39" fmla="*/ 1339 h 2931"/>
                  <a:gd name="T40" fmla="*/ 1295 w 5303"/>
                  <a:gd name="T41" fmla="*/ 1355 h 2931"/>
                  <a:gd name="T42" fmla="*/ 1238 w 5303"/>
                  <a:gd name="T43" fmla="*/ 1401 h 2931"/>
                  <a:gd name="T44" fmla="*/ 1205 w 5303"/>
                  <a:gd name="T45" fmla="*/ 1468 h 2931"/>
                  <a:gd name="T46" fmla="*/ 1200 w 5303"/>
                  <a:gd name="T47" fmla="*/ 2931 h 2931"/>
                  <a:gd name="T48" fmla="*/ 319 w 5303"/>
                  <a:gd name="T49" fmla="*/ 2599 h 2931"/>
                  <a:gd name="T50" fmla="*/ 203 w 5303"/>
                  <a:gd name="T51" fmla="*/ 2521 h 2931"/>
                  <a:gd name="T52" fmla="*/ 110 w 5303"/>
                  <a:gd name="T53" fmla="*/ 2416 h 2931"/>
                  <a:gd name="T54" fmla="*/ 41 w 5303"/>
                  <a:gd name="T55" fmla="*/ 2294 h 2931"/>
                  <a:gd name="T56" fmla="*/ 5 w 5303"/>
                  <a:gd name="T57" fmla="*/ 2157 h 2931"/>
                  <a:gd name="T58" fmla="*/ 2 w 5303"/>
                  <a:gd name="T59" fmla="*/ 2018 h 2931"/>
                  <a:gd name="T60" fmla="*/ 31 w 5303"/>
                  <a:gd name="T61" fmla="*/ 1881 h 2931"/>
                  <a:gd name="T62" fmla="*/ 783 w 5303"/>
                  <a:gd name="T63" fmla="*/ 331 h 2931"/>
                  <a:gd name="T64" fmla="*/ 855 w 5303"/>
                  <a:gd name="T65" fmla="*/ 219 h 2931"/>
                  <a:gd name="T66" fmla="*/ 948 w 5303"/>
                  <a:gd name="T67" fmla="*/ 127 h 2931"/>
                  <a:gd name="T68" fmla="*/ 1060 w 5303"/>
                  <a:gd name="T69" fmla="*/ 59 h 2931"/>
                  <a:gd name="T70" fmla="*/ 1182 w 5303"/>
                  <a:gd name="T71" fmla="*/ 14 h 2931"/>
                  <a:gd name="T72" fmla="*/ 1315 w 5303"/>
                  <a:gd name="T73" fmla="*/ 0 h 29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03" h="2931">
                    <a:moveTo>
                      <a:pt x="1315" y="0"/>
                    </a:moveTo>
                    <a:lnTo>
                      <a:pt x="2001" y="0"/>
                    </a:lnTo>
                    <a:lnTo>
                      <a:pt x="2651" y="749"/>
                    </a:lnTo>
                    <a:lnTo>
                      <a:pt x="3300" y="0"/>
                    </a:lnTo>
                    <a:lnTo>
                      <a:pt x="3987" y="0"/>
                    </a:lnTo>
                    <a:lnTo>
                      <a:pt x="4054" y="5"/>
                    </a:lnTo>
                    <a:lnTo>
                      <a:pt x="4119" y="14"/>
                    </a:lnTo>
                    <a:lnTo>
                      <a:pt x="4183" y="34"/>
                    </a:lnTo>
                    <a:lnTo>
                      <a:pt x="4243" y="59"/>
                    </a:lnTo>
                    <a:lnTo>
                      <a:pt x="4301" y="90"/>
                    </a:lnTo>
                    <a:lnTo>
                      <a:pt x="4353" y="127"/>
                    </a:lnTo>
                    <a:lnTo>
                      <a:pt x="4402" y="171"/>
                    </a:lnTo>
                    <a:lnTo>
                      <a:pt x="4446" y="220"/>
                    </a:lnTo>
                    <a:lnTo>
                      <a:pt x="4485" y="272"/>
                    </a:lnTo>
                    <a:lnTo>
                      <a:pt x="4518" y="331"/>
                    </a:lnTo>
                    <a:lnTo>
                      <a:pt x="5242" y="1815"/>
                    </a:lnTo>
                    <a:lnTo>
                      <a:pt x="5270" y="1881"/>
                    </a:lnTo>
                    <a:lnTo>
                      <a:pt x="5290" y="1948"/>
                    </a:lnTo>
                    <a:lnTo>
                      <a:pt x="5300" y="2018"/>
                    </a:lnTo>
                    <a:lnTo>
                      <a:pt x="5303" y="2086"/>
                    </a:lnTo>
                    <a:lnTo>
                      <a:pt x="5296" y="2157"/>
                    </a:lnTo>
                    <a:lnTo>
                      <a:pt x="5283" y="2225"/>
                    </a:lnTo>
                    <a:lnTo>
                      <a:pt x="5260" y="2294"/>
                    </a:lnTo>
                    <a:lnTo>
                      <a:pt x="5231" y="2357"/>
                    </a:lnTo>
                    <a:lnTo>
                      <a:pt x="5193" y="2416"/>
                    </a:lnTo>
                    <a:lnTo>
                      <a:pt x="5149" y="2472"/>
                    </a:lnTo>
                    <a:lnTo>
                      <a:pt x="5099" y="2521"/>
                    </a:lnTo>
                    <a:lnTo>
                      <a:pt x="5043" y="2563"/>
                    </a:lnTo>
                    <a:lnTo>
                      <a:pt x="4982" y="2599"/>
                    </a:lnTo>
                    <a:lnTo>
                      <a:pt x="4917" y="2627"/>
                    </a:lnTo>
                    <a:lnTo>
                      <a:pt x="4101" y="2931"/>
                    </a:lnTo>
                    <a:lnTo>
                      <a:pt x="4101" y="1505"/>
                    </a:lnTo>
                    <a:lnTo>
                      <a:pt x="4096" y="1468"/>
                    </a:lnTo>
                    <a:lnTo>
                      <a:pt x="4085" y="1432"/>
                    </a:lnTo>
                    <a:lnTo>
                      <a:pt x="4063" y="1401"/>
                    </a:lnTo>
                    <a:lnTo>
                      <a:pt x="4039" y="1375"/>
                    </a:lnTo>
                    <a:lnTo>
                      <a:pt x="4008" y="1355"/>
                    </a:lnTo>
                    <a:lnTo>
                      <a:pt x="3972" y="1342"/>
                    </a:lnTo>
                    <a:lnTo>
                      <a:pt x="3934" y="1339"/>
                    </a:lnTo>
                    <a:lnTo>
                      <a:pt x="1369" y="1339"/>
                    </a:lnTo>
                    <a:lnTo>
                      <a:pt x="1329" y="1342"/>
                    </a:lnTo>
                    <a:lnTo>
                      <a:pt x="1295" y="1355"/>
                    </a:lnTo>
                    <a:lnTo>
                      <a:pt x="1264" y="1375"/>
                    </a:lnTo>
                    <a:lnTo>
                      <a:pt x="1238" y="1401"/>
                    </a:lnTo>
                    <a:lnTo>
                      <a:pt x="1218" y="1432"/>
                    </a:lnTo>
                    <a:lnTo>
                      <a:pt x="1205" y="1468"/>
                    </a:lnTo>
                    <a:lnTo>
                      <a:pt x="1200" y="1505"/>
                    </a:lnTo>
                    <a:lnTo>
                      <a:pt x="1200" y="2931"/>
                    </a:lnTo>
                    <a:lnTo>
                      <a:pt x="384" y="2627"/>
                    </a:lnTo>
                    <a:lnTo>
                      <a:pt x="319" y="2599"/>
                    </a:lnTo>
                    <a:lnTo>
                      <a:pt x="258" y="2563"/>
                    </a:lnTo>
                    <a:lnTo>
                      <a:pt x="203" y="2521"/>
                    </a:lnTo>
                    <a:lnTo>
                      <a:pt x="154" y="2472"/>
                    </a:lnTo>
                    <a:lnTo>
                      <a:pt x="110" y="2416"/>
                    </a:lnTo>
                    <a:lnTo>
                      <a:pt x="72" y="2357"/>
                    </a:lnTo>
                    <a:lnTo>
                      <a:pt x="41" y="2294"/>
                    </a:lnTo>
                    <a:lnTo>
                      <a:pt x="20" y="2225"/>
                    </a:lnTo>
                    <a:lnTo>
                      <a:pt x="5" y="2157"/>
                    </a:lnTo>
                    <a:lnTo>
                      <a:pt x="0" y="2086"/>
                    </a:lnTo>
                    <a:lnTo>
                      <a:pt x="2" y="2018"/>
                    </a:lnTo>
                    <a:lnTo>
                      <a:pt x="13" y="1948"/>
                    </a:lnTo>
                    <a:lnTo>
                      <a:pt x="31" y="1881"/>
                    </a:lnTo>
                    <a:lnTo>
                      <a:pt x="59" y="1815"/>
                    </a:lnTo>
                    <a:lnTo>
                      <a:pt x="783" y="331"/>
                    </a:lnTo>
                    <a:lnTo>
                      <a:pt x="816" y="272"/>
                    </a:lnTo>
                    <a:lnTo>
                      <a:pt x="855" y="219"/>
                    </a:lnTo>
                    <a:lnTo>
                      <a:pt x="899" y="171"/>
                    </a:lnTo>
                    <a:lnTo>
                      <a:pt x="948" y="127"/>
                    </a:lnTo>
                    <a:lnTo>
                      <a:pt x="1002" y="90"/>
                    </a:lnTo>
                    <a:lnTo>
                      <a:pt x="1060" y="59"/>
                    </a:lnTo>
                    <a:lnTo>
                      <a:pt x="1120" y="34"/>
                    </a:lnTo>
                    <a:lnTo>
                      <a:pt x="1182" y="14"/>
                    </a:lnTo>
                    <a:lnTo>
                      <a:pt x="1248" y="5"/>
                    </a:lnTo>
                    <a:lnTo>
                      <a:pt x="13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75076B03-A4C8-4258-ABF7-613986111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2813" y="5284788"/>
                <a:ext cx="2227263" cy="282575"/>
              </a:xfrm>
              <a:custGeom>
                <a:avLst/>
                <a:gdLst>
                  <a:gd name="T0" fmla="*/ 178 w 2806"/>
                  <a:gd name="T1" fmla="*/ 0 h 356"/>
                  <a:gd name="T2" fmla="*/ 2627 w 2806"/>
                  <a:gd name="T3" fmla="*/ 0 h 356"/>
                  <a:gd name="T4" fmla="*/ 2668 w 2806"/>
                  <a:gd name="T5" fmla="*/ 5 h 356"/>
                  <a:gd name="T6" fmla="*/ 2706 w 2806"/>
                  <a:gd name="T7" fmla="*/ 18 h 356"/>
                  <a:gd name="T8" fmla="*/ 2739 w 2806"/>
                  <a:gd name="T9" fmla="*/ 39 h 356"/>
                  <a:gd name="T10" fmla="*/ 2766 w 2806"/>
                  <a:gd name="T11" fmla="*/ 67 h 356"/>
                  <a:gd name="T12" fmla="*/ 2788 w 2806"/>
                  <a:gd name="T13" fmla="*/ 100 h 356"/>
                  <a:gd name="T14" fmla="*/ 2801 w 2806"/>
                  <a:gd name="T15" fmla="*/ 137 h 356"/>
                  <a:gd name="T16" fmla="*/ 2806 w 2806"/>
                  <a:gd name="T17" fmla="*/ 178 h 356"/>
                  <a:gd name="T18" fmla="*/ 2801 w 2806"/>
                  <a:gd name="T19" fmla="*/ 219 h 356"/>
                  <a:gd name="T20" fmla="*/ 2788 w 2806"/>
                  <a:gd name="T21" fmla="*/ 256 h 356"/>
                  <a:gd name="T22" fmla="*/ 2766 w 2806"/>
                  <a:gd name="T23" fmla="*/ 289 h 356"/>
                  <a:gd name="T24" fmla="*/ 2739 w 2806"/>
                  <a:gd name="T25" fmla="*/ 317 h 356"/>
                  <a:gd name="T26" fmla="*/ 2706 w 2806"/>
                  <a:gd name="T27" fmla="*/ 338 h 356"/>
                  <a:gd name="T28" fmla="*/ 2668 w 2806"/>
                  <a:gd name="T29" fmla="*/ 351 h 356"/>
                  <a:gd name="T30" fmla="*/ 2627 w 2806"/>
                  <a:gd name="T31" fmla="*/ 356 h 356"/>
                  <a:gd name="T32" fmla="*/ 178 w 2806"/>
                  <a:gd name="T33" fmla="*/ 356 h 356"/>
                  <a:gd name="T34" fmla="*/ 137 w 2806"/>
                  <a:gd name="T35" fmla="*/ 351 h 356"/>
                  <a:gd name="T36" fmla="*/ 99 w 2806"/>
                  <a:gd name="T37" fmla="*/ 338 h 356"/>
                  <a:gd name="T38" fmla="*/ 67 w 2806"/>
                  <a:gd name="T39" fmla="*/ 317 h 356"/>
                  <a:gd name="T40" fmla="*/ 39 w 2806"/>
                  <a:gd name="T41" fmla="*/ 289 h 356"/>
                  <a:gd name="T42" fmla="*/ 18 w 2806"/>
                  <a:gd name="T43" fmla="*/ 256 h 356"/>
                  <a:gd name="T44" fmla="*/ 5 w 2806"/>
                  <a:gd name="T45" fmla="*/ 219 h 356"/>
                  <a:gd name="T46" fmla="*/ 0 w 2806"/>
                  <a:gd name="T47" fmla="*/ 178 h 356"/>
                  <a:gd name="T48" fmla="*/ 5 w 2806"/>
                  <a:gd name="T49" fmla="*/ 137 h 356"/>
                  <a:gd name="T50" fmla="*/ 18 w 2806"/>
                  <a:gd name="T51" fmla="*/ 100 h 356"/>
                  <a:gd name="T52" fmla="*/ 39 w 2806"/>
                  <a:gd name="T53" fmla="*/ 67 h 356"/>
                  <a:gd name="T54" fmla="*/ 67 w 2806"/>
                  <a:gd name="T55" fmla="*/ 39 h 356"/>
                  <a:gd name="T56" fmla="*/ 99 w 2806"/>
                  <a:gd name="T57" fmla="*/ 18 h 356"/>
                  <a:gd name="T58" fmla="*/ 137 w 2806"/>
                  <a:gd name="T59" fmla="*/ 5 h 356"/>
                  <a:gd name="T60" fmla="*/ 178 w 2806"/>
                  <a:gd name="T61" fmla="*/ 0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06" h="356">
                    <a:moveTo>
                      <a:pt x="178" y="0"/>
                    </a:moveTo>
                    <a:lnTo>
                      <a:pt x="2627" y="0"/>
                    </a:lnTo>
                    <a:lnTo>
                      <a:pt x="2668" y="5"/>
                    </a:lnTo>
                    <a:lnTo>
                      <a:pt x="2706" y="18"/>
                    </a:lnTo>
                    <a:lnTo>
                      <a:pt x="2739" y="39"/>
                    </a:lnTo>
                    <a:lnTo>
                      <a:pt x="2766" y="67"/>
                    </a:lnTo>
                    <a:lnTo>
                      <a:pt x="2788" y="100"/>
                    </a:lnTo>
                    <a:lnTo>
                      <a:pt x="2801" y="137"/>
                    </a:lnTo>
                    <a:lnTo>
                      <a:pt x="2806" y="178"/>
                    </a:lnTo>
                    <a:lnTo>
                      <a:pt x="2801" y="219"/>
                    </a:lnTo>
                    <a:lnTo>
                      <a:pt x="2788" y="256"/>
                    </a:lnTo>
                    <a:lnTo>
                      <a:pt x="2766" y="289"/>
                    </a:lnTo>
                    <a:lnTo>
                      <a:pt x="2739" y="317"/>
                    </a:lnTo>
                    <a:lnTo>
                      <a:pt x="2706" y="338"/>
                    </a:lnTo>
                    <a:lnTo>
                      <a:pt x="2668" y="351"/>
                    </a:lnTo>
                    <a:lnTo>
                      <a:pt x="2627" y="356"/>
                    </a:lnTo>
                    <a:lnTo>
                      <a:pt x="178" y="356"/>
                    </a:lnTo>
                    <a:lnTo>
                      <a:pt x="137" y="351"/>
                    </a:lnTo>
                    <a:lnTo>
                      <a:pt x="99" y="338"/>
                    </a:lnTo>
                    <a:lnTo>
                      <a:pt x="67" y="317"/>
                    </a:lnTo>
                    <a:lnTo>
                      <a:pt x="39" y="289"/>
                    </a:lnTo>
                    <a:lnTo>
                      <a:pt x="18" y="256"/>
                    </a:lnTo>
                    <a:lnTo>
                      <a:pt x="5" y="219"/>
                    </a:lnTo>
                    <a:lnTo>
                      <a:pt x="0" y="178"/>
                    </a:lnTo>
                    <a:lnTo>
                      <a:pt x="5" y="137"/>
                    </a:lnTo>
                    <a:lnTo>
                      <a:pt x="18" y="100"/>
                    </a:lnTo>
                    <a:lnTo>
                      <a:pt x="39" y="67"/>
                    </a:lnTo>
                    <a:lnTo>
                      <a:pt x="67" y="39"/>
                    </a:lnTo>
                    <a:lnTo>
                      <a:pt x="99" y="18"/>
                    </a:lnTo>
                    <a:lnTo>
                      <a:pt x="137" y="5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E1D78CB0-9789-4BD1-B463-28B3BC925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817" y="1292226"/>
                <a:ext cx="1549402" cy="1547814"/>
              </a:xfrm>
              <a:custGeom>
                <a:avLst/>
                <a:gdLst>
                  <a:gd name="T0" fmla="*/ 1076 w 1953"/>
                  <a:gd name="T1" fmla="*/ 5 h 1949"/>
                  <a:gd name="T2" fmla="*/ 1268 w 1953"/>
                  <a:gd name="T3" fmla="*/ 44 h 1949"/>
                  <a:gd name="T4" fmla="*/ 1443 w 1953"/>
                  <a:gd name="T5" fmla="*/ 117 h 1949"/>
                  <a:gd name="T6" fmla="*/ 1598 w 1953"/>
                  <a:gd name="T7" fmla="*/ 222 h 1949"/>
                  <a:gd name="T8" fmla="*/ 1730 w 1953"/>
                  <a:gd name="T9" fmla="*/ 354 h 1949"/>
                  <a:gd name="T10" fmla="*/ 1835 w 1953"/>
                  <a:gd name="T11" fmla="*/ 509 h 1949"/>
                  <a:gd name="T12" fmla="*/ 1909 w 1953"/>
                  <a:gd name="T13" fmla="*/ 684 h 1949"/>
                  <a:gd name="T14" fmla="*/ 1948 w 1953"/>
                  <a:gd name="T15" fmla="*/ 875 h 1949"/>
                  <a:gd name="T16" fmla="*/ 1948 w 1953"/>
                  <a:gd name="T17" fmla="*/ 1069 h 1949"/>
                  <a:gd name="T18" fmla="*/ 1912 w 1953"/>
                  <a:gd name="T19" fmla="*/ 1252 h 1949"/>
                  <a:gd name="T20" fmla="*/ 1843 w 1953"/>
                  <a:gd name="T21" fmla="*/ 1418 h 1949"/>
                  <a:gd name="T22" fmla="*/ 1747 w 1953"/>
                  <a:gd name="T23" fmla="*/ 1569 h 1949"/>
                  <a:gd name="T24" fmla="*/ 1624 w 1953"/>
                  <a:gd name="T25" fmla="*/ 1698 h 1949"/>
                  <a:gd name="T26" fmla="*/ 1484 w 1953"/>
                  <a:gd name="T27" fmla="*/ 1804 h 1949"/>
                  <a:gd name="T28" fmla="*/ 1325 w 1953"/>
                  <a:gd name="T29" fmla="*/ 1882 h 1949"/>
                  <a:gd name="T30" fmla="*/ 1155 w 1953"/>
                  <a:gd name="T31" fmla="*/ 1931 h 1949"/>
                  <a:gd name="T32" fmla="*/ 977 w 1953"/>
                  <a:gd name="T33" fmla="*/ 1949 h 1949"/>
                  <a:gd name="T34" fmla="*/ 798 w 1953"/>
                  <a:gd name="T35" fmla="*/ 1931 h 1949"/>
                  <a:gd name="T36" fmla="*/ 628 w 1953"/>
                  <a:gd name="T37" fmla="*/ 1882 h 1949"/>
                  <a:gd name="T38" fmla="*/ 471 w 1953"/>
                  <a:gd name="T39" fmla="*/ 1804 h 1949"/>
                  <a:gd name="T40" fmla="*/ 329 w 1953"/>
                  <a:gd name="T41" fmla="*/ 1698 h 1949"/>
                  <a:gd name="T42" fmla="*/ 208 w 1953"/>
                  <a:gd name="T43" fmla="*/ 1569 h 1949"/>
                  <a:gd name="T44" fmla="*/ 110 w 1953"/>
                  <a:gd name="T45" fmla="*/ 1418 h 1949"/>
                  <a:gd name="T46" fmla="*/ 41 w 1953"/>
                  <a:gd name="T47" fmla="*/ 1252 h 1949"/>
                  <a:gd name="T48" fmla="*/ 5 w 1953"/>
                  <a:gd name="T49" fmla="*/ 1069 h 1949"/>
                  <a:gd name="T50" fmla="*/ 5 w 1953"/>
                  <a:gd name="T51" fmla="*/ 875 h 1949"/>
                  <a:gd name="T52" fmla="*/ 45 w 1953"/>
                  <a:gd name="T53" fmla="*/ 684 h 1949"/>
                  <a:gd name="T54" fmla="*/ 118 w 1953"/>
                  <a:gd name="T55" fmla="*/ 509 h 1949"/>
                  <a:gd name="T56" fmla="*/ 224 w 1953"/>
                  <a:gd name="T57" fmla="*/ 354 h 1949"/>
                  <a:gd name="T58" fmla="*/ 355 w 1953"/>
                  <a:gd name="T59" fmla="*/ 222 h 1949"/>
                  <a:gd name="T60" fmla="*/ 512 w 1953"/>
                  <a:gd name="T61" fmla="*/ 117 h 1949"/>
                  <a:gd name="T62" fmla="*/ 687 w 1953"/>
                  <a:gd name="T63" fmla="*/ 44 h 1949"/>
                  <a:gd name="T64" fmla="*/ 877 w 1953"/>
                  <a:gd name="T65" fmla="*/ 5 h 1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53" h="1949">
                    <a:moveTo>
                      <a:pt x="977" y="0"/>
                    </a:moveTo>
                    <a:lnTo>
                      <a:pt x="1076" y="5"/>
                    </a:lnTo>
                    <a:lnTo>
                      <a:pt x="1173" y="19"/>
                    </a:lnTo>
                    <a:lnTo>
                      <a:pt x="1268" y="44"/>
                    </a:lnTo>
                    <a:lnTo>
                      <a:pt x="1358" y="76"/>
                    </a:lnTo>
                    <a:lnTo>
                      <a:pt x="1443" y="117"/>
                    </a:lnTo>
                    <a:lnTo>
                      <a:pt x="1523" y="166"/>
                    </a:lnTo>
                    <a:lnTo>
                      <a:pt x="1598" y="222"/>
                    </a:lnTo>
                    <a:lnTo>
                      <a:pt x="1667" y="285"/>
                    </a:lnTo>
                    <a:lnTo>
                      <a:pt x="1730" y="354"/>
                    </a:lnTo>
                    <a:lnTo>
                      <a:pt x="1786" y="429"/>
                    </a:lnTo>
                    <a:lnTo>
                      <a:pt x="1835" y="509"/>
                    </a:lnTo>
                    <a:lnTo>
                      <a:pt x="1876" y="594"/>
                    </a:lnTo>
                    <a:lnTo>
                      <a:pt x="1909" y="684"/>
                    </a:lnTo>
                    <a:lnTo>
                      <a:pt x="1933" y="777"/>
                    </a:lnTo>
                    <a:lnTo>
                      <a:pt x="1948" y="875"/>
                    </a:lnTo>
                    <a:lnTo>
                      <a:pt x="1953" y="974"/>
                    </a:lnTo>
                    <a:lnTo>
                      <a:pt x="1948" y="1069"/>
                    </a:lnTo>
                    <a:lnTo>
                      <a:pt x="1935" y="1162"/>
                    </a:lnTo>
                    <a:lnTo>
                      <a:pt x="1912" y="1252"/>
                    </a:lnTo>
                    <a:lnTo>
                      <a:pt x="1881" y="1337"/>
                    </a:lnTo>
                    <a:lnTo>
                      <a:pt x="1843" y="1418"/>
                    </a:lnTo>
                    <a:lnTo>
                      <a:pt x="1798" y="1497"/>
                    </a:lnTo>
                    <a:lnTo>
                      <a:pt x="1747" y="1569"/>
                    </a:lnTo>
                    <a:lnTo>
                      <a:pt x="1688" y="1636"/>
                    </a:lnTo>
                    <a:lnTo>
                      <a:pt x="1624" y="1698"/>
                    </a:lnTo>
                    <a:lnTo>
                      <a:pt x="1555" y="1753"/>
                    </a:lnTo>
                    <a:lnTo>
                      <a:pt x="1484" y="1804"/>
                    </a:lnTo>
                    <a:lnTo>
                      <a:pt x="1407" y="1846"/>
                    </a:lnTo>
                    <a:lnTo>
                      <a:pt x="1325" y="1882"/>
                    </a:lnTo>
                    <a:lnTo>
                      <a:pt x="1242" y="1910"/>
                    </a:lnTo>
                    <a:lnTo>
                      <a:pt x="1155" y="1931"/>
                    </a:lnTo>
                    <a:lnTo>
                      <a:pt x="1067" y="1944"/>
                    </a:lnTo>
                    <a:lnTo>
                      <a:pt x="977" y="1949"/>
                    </a:lnTo>
                    <a:lnTo>
                      <a:pt x="887" y="1944"/>
                    </a:lnTo>
                    <a:lnTo>
                      <a:pt x="798" y="1931"/>
                    </a:lnTo>
                    <a:lnTo>
                      <a:pt x="712" y="1910"/>
                    </a:lnTo>
                    <a:lnTo>
                      <a:pt x="628" y="1882"/>
                    </a:lnTo>
                    <a:lnTo>
                      <a:pt x="548" y="1846"/>
                    </a:lnTo>
                    <a:lnTo>
                      <a:pt x="471" y="1804"/>
                    </a:lnTo>
                    <a:lnTo>
                      <a:pt x="398" y="1753"/>
                    </a:lnTo>
                    <a:lnTo>
                      <a:pt x="329" y="1698"/>
                    </a:lnTo>
                    <a:lnTo>
                      <a:pt x="265" y="1636"/>
                    </a:lnTo>
                    <a:lnTo>
                      <a:pt x="208" y="1569"/>
                    </a:lnTo>
                    <a:lnTo>
                      <a:pt x="156" y="1497"/>
                    </a:lnTo>
                    <a:lnTo>
                      <a:pt x="110" y="1418"/>
                    </a:lnTo>
                    <a:lnTo>
                      <a:pt x="72" y="1337"/>
                    </a:lnTo>
                    <a:lnTo>
                      <a:pt x="41" y="1252"/>
                    </a:lnTo>
                    <a:lnTo>
                      <a:pt x="20" y="1162"/>
                    </a:lnTo>
                    <a:lnTo>
                      <a:pt x="5" y="1069"/>
                    </a:lnTo>
                    <a:lnTo>
                      <a:pt x="0" y="974"/>
                    </a:lnTo>
                    <a:lnTo>
                      <a:pt x="5" y="875"/>
                    </a:lnTo>
                    <a:lnTo>
                      <a:pt x="20" y="777"/>
                    </a:lnTo>
                    <a:lnTo>
                      <a:pt x="45" y="684"/>
                    </a:lnTo>
                    <a:lnTo>
                      <a:pt x="77" y="594"/>
                    </a:lnTo>
                    <a:lnTo>
                      <a:pt x="118" y="509"/>
                    </a:lnTo>
                    <a:lnTo>
                      <a:pt x="167" y="429"/>
                    </a:lnTo>
                    <a:lnTo>
                      <a:pt x="224" y="354"/>
                    </a:lnTo>
                    <a:lnTo>
                      <a:pt x="287" y="285"/>
                    </a:lnTo>
                    <a:lnTo>
                      <a:pt x="355" y="222"/>
                    </a:lnTo>
                    <a:lnTo>
                      <a:pt x="430" y="166"/>
                    </a:lnTo>
                    <a:lnTo>
                      <a:pt x="512" y="117"/>
                    </a:lnTo>
                    <a:lnTo>
                      <a:pt x="597" y="76"/>
                    </a:lnTo>
                    <a:lnTo>
                      <a:pt x="687" y="44"/>
                    </a:lnTo>
                    <a:lnTo>
                      <a:pt x="780" y="19"/>
                    </a:lnTo>
                    <a:lnTo>
                      <a:pt x="877" y="5"/>
                    </a:lnTo>
                    <a:lnTo>
                      <a:pt x="9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EFCE4F7-F8F2-4860-B978-A3EBB9242CBC}"/>
                </a:ext>
              </a:extLst>
            </p:cNvPr>
            <p:cNvSpPr txBox="1"/>
            <p:nvPr/>
          </p:nvSpPr>
          <p:spPr>
            <a:xfrm>
              <a:off x="2796882" y="2886196"/>
              <a:ext cx="390282" cy="324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just">
                <a:defRPr sz="1400" b="1"/>
              </a:lvl1pPr>
            </a:lstStyle>
            <a:p>
              <a:pPr marL="0" marR="0" lvl="0" indent="0" algn="just" defTabSz="9141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A52F973-F71D-42D1-8042-80E53E2BCF24}"/>
              </a:ext>
            </a:extLst>
          </p:cNvPr>
          <p:cNvSpPr txBox="1"/>
          <p:nvPr/>
        </p:nvSpPr>
        <p:spPr>
          <a:xfrm>
            <a:off x="9834780" y="2964235"/>
            <a:ext cx="1710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Partners /Customers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02E6EFF-7DFD-42E5-8D8A-238F9A1F4E01}"/>
              </a:ext>
            </a:extLst>
          </p:cNvPr>
          <p:cNvCxnSpPr>
            <a:cxnSpLocks/>
          </p:cNvCxnSpPr>
          <p:nvPr/>
        </p:nvCxnSpPr>
        <p:spPr>
          <a:xfrm flipH="1" flipV="1">
            <a:off x="7527073" y="2734407"/>
            <a:ext cx="1870669" cy="471746"/>
          </a:xfrm>
          <a:prstGeom prst="straightConnector1">
            <a:avLst/>
          </a:prstGeom>
          <a:ln w="952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932C9376-AFBA-4EDB-92C5-D514D29DB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9062" y="3381131"/>
            <a:ext cx="373186" cy="581137"/>
          </a:xfrm>
          <a:prstGeom prst="rect">
            <a:avLst/>
          </a:prstGeom>
        </p:spPr>
      </p:pic>
      <p:pic>
        <p:nvPicPr>
          <p:cNvPr id="6" name="Graphic 5" descr="Robber">
            <a:extLst>
              <a:ext uri="{FF2B5EF4-FFF2-40B4-BE49-F238E27FC236}">
                <a16:creationId xmlns:a16="http://schemas.microsoft.com/office/drawing/2014/main" id="{C9E8AEB5-8AFB-403F-B672-4E9097F0AC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64087" y="1486258"/>
            <a:ext cx="914400" cy="914400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509701-3833-4424-9E9A-B33EF19D8010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263639" y="1943458"/>
            <a:ext cx="2300448" cy="651792"/>
          </a:xfrm>
          <a:prstGeom prst="straightConnector1">
            <a:avLst/>
          </a:prstGeom>
          <a:ln w="952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62A187-A253-4319-A47D-86D790A7B802}"/>
              </a:ext>
            </a:extLst>
          </p:cNvPr>
          <p:cNvSpPr txBox="1"/>
          <p:nvPr/>
        </p:nvSpPr>
        <p:spPr>
          <a:xfrm>
            <a:off x="2013558" y="5651961"/>
            <a:ext cx="18113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Sanctioned Process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670BB5-547F-45C7-8B9D-763BA724BBF4}"/>
              </a:ext>
            </a:extLst>
          </p:cNvPr>
          <p:cNvSpPr txBox="1"/>
          <p:nvPr/>
        </p:nvSpPr>
        <p:spPr>
          <a:xfrm>
            <a:off x="2013558" y="252352"/>
            <a:ext cx="1811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Shadow IT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2877937-F55B-4E6D-921A-21FB232930F3}"/>
              </a:ext>
            </a:extLst>
          </p:cNvPr>
          <p:cNvSpPr/>
          <p:nvPr/>
        </p:nvSpPr>
        <p:spPr>
          <a:xfrm>
            <a:off x="4204009" y="775572"/>
            <a:ext cx="5260545" cy="2462691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95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186047-0DF2-4890-8DD2-23B15A66F7DA}"/>
              </a:ext>
            </a:extLst>
          </p:cNvPr>
          <p:cNvSpPr/>
          <p:nvPr/>
        </p:nvSpPr>
        <p:spPr>
          <a:xfrm>
            <a:off x="2013557" y="1"/>
            <a:ext cx="10178443" cy="37213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59F819-5971-40CA-80D3-CA8765030B3C}"/>
              </a:ext>
            </a:extLst>
          </p:cNvPr>
          <p:cNvSpPr/>
          <p:nvPr/>
        </p:nvSpPr>
        <p:spPr>
          <a:xfrm>
            <a:off x="2013557" y="3729665"/>
            <a:ext cx="10178443" cy="31283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28E63-1986-4927-B88D-294F2C5E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Remediation 2. Migrate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B34818-5ECC-4ED0-AFE4-2BDF63D3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333" y="3729665"/>
            <a:ext cx="2269630" cy="300897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4C885D4F-A7F3-4114-B771-4E40097F5879}"/>
              </a:ext>
            </a:extLst>
          </p:cNvPr>
          <p:cNvGrpSpPr/>
          <p:nvPr/>
        </p:nvGrpSpPr>
        <p:grpSpPr>
          <a:xfrm>
            <a:off x="9777736" y="5390351"/>
            <a:ext cx="430230" cy="513380"/>
            <a:chOff x="2708315" y="2609670"/>
            <a:chExt cx="552045" cy="6005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B14A97C-2816-4688-A331-84B6BCBE3440}"/>
                </a:ext>
              </a:extLst>
            </p:cNvPr>
            <p:cNvGrpSpPr/>
            <p:nvPr/>
          </p:nvGrpSpPr>
          <p:grpSpPr>
            <a:xfrm>
              <a:off x="2708315" y="2609670"/>
              <a:ext cx="552045" cy="560430"/>
              <a:chOff x="2485077" y="1292226"/>
              <a:chExt cx="4208463" cy="427513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40" name="Freeform 6">
                <a:extLst>
                  <a:ext uri="{FF2B5EF4-FFF2-40B4-BE49-F238E27FC236}">
                    <a16:creationId xmlns:a16="http://schemas.microsoft.com/office/drawing/2014/main" id="{BB2CE35A-1718-47C9-9F43-1200EEA517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5077" y="2952749"/>
                <a:ext cx="4208463" cy="2327276"/>
              </a:xfrm>
              <a:custGeom>
                <a:avLst/>
                <a:gdLst>
                  <a:gd name="T0" fmla="*/ 2001 w 5303"/>
                  <a:gd name="T1" fmla="*/ 0 h 2931"/>
                  <a:gd name="T2" fmla="*/ 3300 w 5303"/>
                  <a:gd name="T3" fmla="*/ 0 h 2931"/>
                  <a:gd name="T4" fmla="*/ 4054 w 5303"/>
                  <a:gd name="T5" fmla="*/ 5 h 2931"/>
                  <a:gd name="T6" fmla="*/ 4183 w 5303"/>
                  <a:gd name="T7" fmla="*/ 34 h 2931"/>
                  <a:gd name="T8" fmla="*/ 4301 w 5303"/>
                  <a:gd name="T9" fmla="*/ 90 h 2931"/>
                  <a:gd name="T10" fmla="*/ 4402 w 5303"/>
                  <a:gd name="T11" fmla="*/ 171 h 2931"/>
                  <a:gd name="T12" fmla="*/ 4485 w 5303"/>
                  <a:gd name="T13" fmla="*/ 272 h 2931"/>
                  <a:gd name="T14" fmla="*/ 5242 w 5303"/>
                  <a:gd name="T15" fmla="*/ 1815 h 2931"/>
                  <a:gd name="T16" fmla="*/ 5290 w 5303"/>
                  <a:gd name="T17" fmla="*/ 1948 h 2931"/>
                  <a:gd name="T18" fmla="*/ 5303 w 5303"/>
                  <a:gd name="T19" fmla="*/ 2086 h 2931"/>
                  <a:gd name="T20" fmla="*/ 5283 w 5303"/>
                  <a:gd name="T21" fmla="*/ 2225 h 2931"/>
                  <a:gd name="T22" fmla="*/ 5231 w 5303"/>
                  <a:gd name="T23" fmla="*/ 2357 h 2931"/>
                  <a:gd name="T24" fmla="*/ 5149 w 5303"/>
                  <a:gd name="T25" fmla="*/ 2472 h 2931"/>
                  <a:gd name="T26" fmla="*/ 5043 w 5303"/>
                  <a:gd name="T27" fmla="*/ 2563 h 2931"/>
                  <a:gd name="T28" fmla="*/ 4917 w 5303"/>
                  <a:gd name="T29" fmla="*/ 2627 h 2931"/>
                  <a:gd name="T30" fmla="*/ 4101 w 5303"/>
                  <a:gd name="T31" fmla="*/ 1505 h 2931"/>
                  <a:gd name="T32" fmla="*/ 4085 w 5303"/>
                  <a:gd name="T33" fmla="*/ 1432 h 2931"/>
                  <a:gd name="T34" fmla="*/ 4039 w 5303"/>
                  <a:gd name="T35" fmla="*/ 1375 h 2931"/>
                  <a:gd name="T36" fmla="*/ 3972 w 5303"/>
                  <a:gd name="T37" fmla="*/ 1342 h 2931"/>
                  <a:gd name="T38" fmla="*/ 1369 w 5303"/>
                  <a:gd name="T39" fmla="*/ 1339 h 2931"/>
                  <a:gd name="T40" fmla="*/ 1295 w 5303"/>
                  <a:gd name="T41" fmla="*/ 1355 h 2931"/>
                  <a:gd name="T42" fmla="*/ 1238 w 5303"/>
                  <a:gd name="T43" fmla="*/ 1401 h 2931"/>
                  <a:gd name="T44" fmla="*/ 1205 w 5303"/>
                  <a:gd name="T45" fmla="*/ 1468 h 2931"/>
                  <a:gd name="T46" fmla="*/ 1200 w 5303"/>
                  <a:gd name="T47" fmla="*/ 2931 h 2931"/>
                  <a:gd name="T48" fmla="*/ 319 w 5303"/>
                  <a:gd name="T49" fmla="*/ 2599 h 2931"/>
                  <a:gd name="T50" fmla="*/ 203 w 5303"/>
                  <a:gd name="T51" fmla="*/ 2521 h 2931"/>
                  <a:gd name="T52" fmla="*/ 110 w 5303"/>
                  <a:gd name="T53" fmla="*/ 2416 h 2931"/>
                  <a:gd name="T54" fmla="*/ 41 w 5303"/>
                  <a:gd name="T55" fmla="*/ 2294 h 2931"/>
                  <a:gd name="T56" fmla="*/ 5 w 5303"/>
                  <a:gd name="T57" fmla="*/ 2157 h 2931"/>
                  <a:gd name="T58" fmla="*/ 2 w 5303"/>
                  <a:gd name="T59" fmla="*/ 2018 h 2931"/>
                  <a:gd name="T60" fmla="*/ 31 w 5303"/>
                  <a:gd name="T61" fmla="*/ 1881 h 2931"/>
                  <a:gd name="T62" fmla="*/ 783 w 5303"/>
                  <a:gd name="T63" fmla="*/ 331 h 2931"/>
                  <a:gd name="T64" fmla="*/ 855 w 5303"/>
                  <a:gd name="T65" fmla="*/ 219 h 2931"/>
                  <a:gd name="T66" fmla="*/ 948 w 5303"/>
                  <a:gd name="T67" fmla="*/ 127 h 2931"/>
                  <a:gd name="T68" fmla="*/ 1060 w 5303"/>
                  <a:gd name="T69" fmla="*/ 59 h 2931"/>
                  <a:gd name="T70" fmla="*/ 1182 w 5303"/>
                  <a:gd name="T71" fmla="*/ 14 h 2931"/>
                  <a:gd name="T72" fmla="*/ 1315 w 5303"/>
                  <a:gd name="T73" fmla="*/ 0 h 29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03" h="2931">
                    <a:moveTo>
                      <a:pt x="1315" y="0"/>
                    </a:moveTo>
                    <a:lnTo>
                      <a:pt x="2001" y="0"/>
                    </a:lnTo>
                    <a:lnTo>
                      <a:pt x="2651" y="749"/>
                    </a:lnTo>
                    <a:lnTo>
                      <a:pt x="3300" y="0"/>
                    </a:lnTo>
                    <a:lnTo>
                      <a:pt x="3987" y="0"/>
                    </a:lnTo>
                    <a:lnTo>
                      <a:pt x="4054" y="5"/>
                    </a:lnTo>
                    <a:lnTo>
                      <a:pt x="4119" y="14"/>
                    </a:lnTo>
                    <a:lnTo>
                      <a:pt x="4183" y="34"/>
                    </a:lnTo>
                    <a:lnTo>
                      <a:pt x="4243" y="59"/>
                    </a:lnTo>
                    <a:lnTo>
                      <a:pt x="4301" y="90"/>
                    </a:lnTo>
                    <a:lnTo>
                      <a:pt x="4353" y="127"/>
                    </a:lnTo>
                    <a:lnTo>
                      <a:pt x="4402" y="171"/>
                    </a:lnTo>
                    <a:lnTo>
                      <a:pt x="4446" y="220"/>
                    </a:lnTo>
                    <a:lnTo>
                      <a:pt x="4485" y="272"/>
                    </a:lnTo>
                    <a:lnTo>
                      <a:pt x="4518" y="331"/>
                    </a:lnTo>
                    <a:lnTo>
                      <a:pt x="5242" y="1815"/>
                    </a:lnTo>
                    <a:lnTo>
                      <a:pt x="5270" y="1881"/>
                    </a:lnTo>
                    <a:lnTo>
                      <a:pt x="5290" y="1948"/>
                    </a:lnTo>
                    <a:lnTo>
                      <a:pt x="5300" y="2018"/>
                    </a:lnTo>
                    <a:lnTo>
                      <a:pt x="5303" y="2086"/>
                    </a:lnTo>
                    <a:lnTo>
                      <a:pt x="5296" y="2157"/>
                    </a:lnTo>
                    <a:lnTo>
                      <a:pt x="5283" y="2225"/>
                    </a:lnTo>
                    <a:lnTo>
                      <a:pt x="5260" y="2294"/>
                    </a:lnTo>
                    <a:lnTo>
                      <a:pt x="5231" y="2357"/>
                    </a:lnTo>
                    <a:lnTo>
                      <a:pt x="5193" y="2416"/>
                    </a:lnTo>
                    <a:lnTo>
                      <a:pt x="5149" y="2472"/>
                    </a:lnTo>
                    <a:lnTo>
                      <a:pt x="5099" y="2521"/>
                    </a:lnTo>
                    <a:lnTo>
                      <a:pt x="5043" y="2563"/>
                    </a:lnTo>
                    <a:lnTo>
                      <a:pt x="4982" y="2599"/>
                    </a:lnTo>
                    <a:lnTo>
                      <a:pt x="4917" y="2627"/>
                    </a:lnTo>
                    <a:lnTo>
                      <a:pt x="4101" y="2931"/>
                    </a:lnTo>
                    <a:lnTo>
                      <a:pt x="4101" y="1505"/>
                    </a:lnTo>
                    <a:lnTo>
                      <a:pt x="4096" y="1468"/>
                    </a:lnTo>
                    <a:lnTo>
                      <a:pt x="4085" y="1432"/>
                    </a:lnTo>
                    <a:lnTo>
                      <a:pt x="4063" y="1401"/>
                    </a:lnTo>
                    <a:lnTo>
                      <a:pt x="4039" y="1375"/>
                    </a:lnTo>
                    <a:lnTo>
                      <a:pt x="4008" y="1355"/>
                    </a:lnTo>
                    <a:lnTo>
                      <a:pt x="3972" y="1342"/>
                    </a:lnTo>
                    <a:lnTo>
                      <a:pt x="3934" y="1339"/>
                    </a:lnTo>
                    <a:lnTo>
                      <a:pt x="1369" y="1339"/>
                    </a:lnTo>
                    <a:lnTo>
                      <a:pt x="1329" y="1342"/>
                    </a:lnTo>
                    <a:lnTo>
                      <a:pt x="1295" y="1355"/>
                    </a:lnTo>
                    <a:lnTo>
                      <a:pt x="1264" y="1375"/>
                    </a:lnTo>
                    <a:lnTo>
                      <a:pt x="1238" y="1401"/>
                    </a:lnTo>
                    <a:lnTo>
                      <a:pt x="1218" y="1432"/>
                    </a:lnTo>
                    <a:lnTo>
                      <a:pt x="1205" y="1468"/>
                    </a:lnTo>
                    <a:lnTo>
                      <a:pt x="1200" y="1505"/>
                    </a:lnTo>
                    <a:lnTo>
                      <a:pt x="1200" y="2931"/>
                    </a:lnTo>
                    <a:lnTo>
                      <a:pt x="384" y="2627"/>
                    </a:lnTo>
                    <a:lnTo>
                      <a:pt x="319" y="2599"/>
                    </a:lnTo>
                    <a:lnTo>
                      <a:pt x="258" y="2563"/>
                    </a:lnTo>
                    <a:lnTo>
                      <a:pt x="203" y="2521"/>
                    </a:lnTo>
                    <a:lnTo>
                      <a:pt x="154" y="2472"/>
                    </a:lnTo>
                    <a:lnTo>
                      <a:pt x="110" y="2416"/>
                    </a:lnTo>
                    <a:lnTo>
                      <a:pt x="72" y="2357"/>
                    </a:lnTo>
                    <a:lnTo>
                      <a:pt x="41" y="2294"/>
                    </a:lnTo>
                    <a:lnTo>
                      <a:pt x="20" y="2225"/>
                    </a:lnTo>
                    <a:lnTo>
                      <a:pt x="5" y="2157"/>
                    </a:lnTo>
                    <a:lnTo>
                      <a:pt x="0" y="2086"/>
                    </a:lnTo>
                    <a:lnTo>
                      <a:pt x="2" y="2018"/>
                    </a:lnTo>
                    <a:lnTo>
                      <a:pt x="13" y="1948"/>
                    </a:lnTo>
                    <a:lnTo>
                      <a:pt x="31" y="1881"/>
                    </a:lnTo>
                    <a:lnTo>
                      <a:pt x="59" y="1815"/>
                    </a:lnTo>
                    <a:lnTo>
                      <a:pt x="783" y="331"/>
                    </a:lnTo>
                    <a:lnTo>
                      <a:pt x="816" y="272"/>
                    </a:lnTo>
                    <a:lnTo>
                      <a:pt x="855" y="219"/>
                    </a:lnTo>
                    <a:lnTo>
                      <a:pt x="899" y="171"/>
                    </a:lnTo>
                    <a:lnTo>
                      <a:pt x="948" y="127"/>
                    </a:lnTo>
                    <a:lnTo>
                      <a:pt x="1002" y="90"/>
                    </a:lnTo>
                    <a:lnTo>
                      <a:pt x="1060" y="59"/>
                    </a:lnTo>
                    <a:lnTo>
                      <a:pt x="1120" y="34"/>
                    </a:lnTo>
                    <a:lnTo>
                      <a:pt x="1182" y="14"/>
                    </a:lnTo>
                    <a:lnTo>
                      <a:pt x="1248" y="5"/>
                    </a:lnTo>
                    <a:lnTo>
                      <a:pt x="13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Freeform 7">
                <a:extLst>
                  <a:ext uri="{FF2B5EF4-FFF2-40B4-BE49-F238E27FC236}">
                    <a16:creationId xmlns:a16="http://schemas.microsoft.com/office/drawing/2014/main" id="{20B55575-3CCD-4390-AF94-3A0FD6AD0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2813" y="5284788"/>
                <a:ext cx="2227263" cy="282575"/>
              </a:xfrm>
              <a:custGeom>
                <a:avLst/>
                <a:gdLst>
                  <a:gd name="T0" fmla="*/ 178 w 2806"/>
                  <a:gd name="T1" fmla="*/ 0 h 356"/>
                  <a:gd name="T2" fmla="*/ 2627 w 2806"/>
                  <a:gd name="T3" fmla="*/ 0 h 356"/>
                  <a:gd name="T4" fmla="*/ 2668 w 2806"/>
                  <a:gd name="T5" fmla="*/ 5 h 356"/>
                  <a:gd name="T6" fmla="*/ 2706 w 2806"/>
                  <a:gd name="T7" fmla="*/ 18 h 356"/>
                  <a:gd name="T8" fmla="*/ 2739 w 2806"/>
                  <a:gd name="T9" fmla="*/ 39 h 356"/>
                  <a:gd name="T10" fmla="*/ 2766 w 2806"/>
                  <a:gd name="T11" fmla="*/ 67 h 356"/>
                  <a:gd name="T12" fmla="*/ 2788 w 2806"/>
                  <a:gd name="T13" fmla="*/ 100 h 356"/>
                  <a:gd name="T14" fmla="*/ 2801 w 2806"/>
                  <a:gd name="T15" fmla="*/ 137 h 356"/>
                  <a:gd name="T16" fmla="*/ 2806 w 2806"/>
                  <a:gd name="T17" fmla="*/ 178 h 356"/>
                  <a:gd name="T18" fmla="*/ 2801 w 2806"/>
                  <a:gd name="T19" fmla="*/ 219 h 356"/>
                  <a:gd name="T20" fmla="*/ 2788 w 2806"/>
                  <a:gd name="T21" fmla="*/ 256 h 356"/>
                  <a:gd name="T22" fmla="*/ 2766 w 2806"/>
                  <a:gd name="T23" fmla="*/ 289 h 356"/>
                  <a:gd name="T24" fmla="*/ 2739 w 2806"/>
                  <a:gd name="T25" fmla="*/ 317 h 356"/>
                  <a:gd name="T26" fmla="*/ 2706 w 2806"/>
                  <a:gd name="T27" fmla="*/ 338 h 356"/>
                  <a:gd name="T28" fmla="*/ 2668 w 2806"/>
                  <a:gd name="T29" fmla="*/ 351 h 356"/>
                  <a:gd name="T30" fmla="*/ 2627 w 2806"/>
                  <a:gd name="T31" fmla="*/ 356 h 356"/>
                  <a:gd name="T32" fmla="*/ 178 w 2806"/>
                  <a:gd name="T33" fmla="*/ 356 h 356"/>
                  <a:gd name="T34" fmla="*/ 137 w 2806"/>
                  <a:gd name="T35" fmla="*/ 351 h 356"/>
                  <a:gd name="T36" fmla="*/ 99 w 2806"/>
                  <a:gd name="T37" fmla="*/ 338 h 356"/>
                  <a:gd name="T38" fmla="*/ 67 w 2806"/>
                  <a:gd name="T39" fmla="*/ 317 h 356"/>
                  <a:gd name="T40" fmla="*/ 39 w 2806"/>
                  <a:gd name="T41" fmla="*/ 289 h 356"/>
                  <a:gd name="T42" fmla="*/ 18 w 2806"/>
                  <a:gd name="T43" fmla="*/ 256 h 356"/>
                  <a:gd name="T44" fmla="*/ 5 w 2806"/>
                  <a:gd name="T45" fmla="*/ 219 h 356"/>
                  <a:gd name="T46" fmla="*/ 0 w 2806"/>
                  <a:gd name="T47" fmla="*/ 178 h 356"/>
                  <a:gd name="T48" fmla="*/ 5 w 2806"/>
                  <a:gd name="T49" fmla="*/ 137 h 356"/>
                  <a:gd name="T50" fmla="*/ 18 w 2806"/>
                  <a:gd name="T51" fmla="*/ 100 h 356"/>
                  <a:gd name="T52" fmla="*/ 39 w 2806"/>
                  <a:gd name="T53" fmla="*/ 67 h 356"/>
                  <a:gd name="T54" fmla="*/ 67 w 2806"/>
                  <a:gd name="T55" fmla="*/ 39 h 356"/>
                  <a:gd name="T56" fmla="*/ 99 w 2806"/>
                  <a:gd name="T57" fmla="*/ 18 h 356"/>
                  <a:gd name="T58" fmla="*/ 137 w 2806"/>
                  <a:gd name="T59" fmla="*/ 5 h 356"/>
                  <a:gd name="T60" fmla="*/ 178 w 2806"/>
                  <a:gd name="T61" fmla="*/ 0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06" h="356">
                    <a:moveTo>
                      <a:pt x="178" y="0"/>
                    </a:moveTo>
                    <a:lnTo>
                      <a:pt x="2627" y="0"/>
                    </a:lnTo>
                    <a:lnTo>
                      <a:pt x="2668" y="5"/>
                    </a:lnTo>
                    <a:lnTo>
                      <a:pt x="2706" y="18"/>
                    </a:lnTo>
                    <a:lnTo>
                      <a:pt x="2739" y="39"/>
                    </a:lnTo>
                    <a:lnTo>
                      <a:pt x="2766" y="67"/>
                    </a:lnTo>
                    <a:lnTo>
                      <a:pt x="2788" y="100"/>
                    </a:lnTo>
                    <a:lnTo>
                      <a:pt x="2801" y="137"/>
                    </a:lnTo>
                    <a:lnTo>
                      <a:pt x="2806" y="178"/>
                    </a:lnTo>
                    <a:lnTo>
                      <a:pt x="2801" y="219"/>
                    </a:lnTo>
                    <a:lnTo>
                      <a:pt x="2788" y="256"/>
                    </a:lnTo>
                    <a:lnTo>
                      <a:pt x="2766" y="289"/>
                    </a:lnTo>
                    <a:lnTo>
                      <a:pt x="2739" y="317"/>
                    </a:lnTo>
                    <a:lnTo>
                      <a:pt x="2706" y="338"/>
                    </a:lnTo>
                    <a:lnTo>
                      <a:pt x="2668" y="351"/>
                    </a:lnTo>
                    <a:lnTo>
                      <a:pt x="2627" y="356"/>
                    </a:lnTo>
                    <a:lnTo>
                      <a:pt x="178" y="356"/>
                    </a:lnTo>
                    <a:lnTo>
                      <a:pt x="137" y="351"/>
                    </a:lnTo>
                    <a:lnTo>
                      <a:pt x="99" y="338"/>
                    </a:lnTo>
                    <a:lnTo>
                      <a:pt x="67" y="317"/>
                    </a:lnTo>
                    <a:lnTo>
                      <a:pt x="39" y="289"/>
                    </a:lnTo>
                    <a:lnTo>
                      <a:pt x="18" y="256"/>
                    </a:lnTo>
                    <a:lnTo>
                      <a:pt x="5" y="219"/>
                    </a:lnTo>
                    <a:lnTo>
                      <a:pt x="0" y="178"/>
                    </a:lnTo>
                    <a:lnTo>
                      <a:pt x="5" y="137"/>
                    </a:lnTo>
                    <a:lnTo>
                      <a:pt x="18" y="100"/>
                    </a:lnTo>
                    <a:lnTo>
                      <a:pt x="39" y="67"/>
                    </a:lnTo>
                    <a:lnTo>
                      <a:pt x="67" y="39"/>
                    </a:lnTo>
                    <a:lnTo>
                      <a:pt x="99" y="18"/>
                    </a:lnTo>
                    <a:lnTo>
                      <a:pt x="137" y="5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88D7FF15-8215-4043-B45D-B53C768C8D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817" y="1292226"/>
                <a:ext cx="1549402" cy="1547814"/>
              </a:xfrm>
              <a:custGeom>
                <a:avLst/>
                <a:gdLst>
                  <a:gd name="T0" fmla="*/ 1076 w 1953"/>
                  <a:gd name="T1" fmla="*/ 5 h 1949"/>
                  <a:gd name="T2" fmla="*/ 1268 w 1953"/>
                  <a:gd name="T3" fmla="*/ 44 h 1949"/>
                  <a:gd name="T4" fmla="*/ 1443 w 1953"/>
                  <a:gd name="T5" fmla="*/ 117 h 1949"/>
                  <a:gd name="T6" fmla="*/ 1598 w 1953"/>
                  <a:gd name="T7" fmla="*/ 222 h 1949"/>
                  <a:gd name="T8" fmla="*/ 1730 w 1953"/>
                  <a:gd name="T9" fmla="*/ 354 h 1949"/>
                  <a:gd name="T10" fmla="*/ 1835 w 1953"/>
                  <a:gd name="T11" fmla="*/ 509 h 1949"/>
                  <a:gd name="T12" fmla="*/ 1909 w 1953"/>
                  <a:gd name="T13" fmla="*/ 684 h 1949"/>
                  <a:gd name="T14" fmla="*/ 1948 w 1953"/>
                  <a:gd name="T15" fmla="*/ 875 h 1949"/>
                  <a:gd name="T16" fmla="*/ 1948 w 1953"/>
                  <a:gd name="T17" fmla="*/ 1069 h 1949"/>
                  <a:gd name="T18" fmla="*/ 1912 w 1953"/>
                  <a:gd name="T19" fmla="*/ 1252 h 1949"/>
                  <a:gd name="T20" fmla="*/ 1843 w 1953"/>
                  <a:gd name="T21" fmla="*/ 1418 h 1949"/>
                  <a:gd name="T22" fmla="*/ 1747 w 1953"/>
                  <a:gd name="T23" fmla="*/ 1569 h 1949"/>
                  <a:gd name="T24" fmla="*/ 1624 w 1953"/>
                  <a:gd name="T25" fmla="*/ 1698 h 1949"/>
                  <a:gd name="T26" fmla="*/ 1484 w 1953"/>
                  <a:gd name="T27" fmla="*/ 1804 h 1949"/>
                  <a:gd name="T28" fmla="*/ 1325 w 1953"/>
                  <a:gd name="T29" fmla="*/ 1882 h 1949"/>
                  <a:gd name="T30" fmla="*/ 1155 w 1953"/>
                  <a:gd name="T31" fmla="*/ 1931 h 1949"/>
                  <a:gd name="T32" fmla="*/ 977 w 1953"/>
                  <a:gd name="T33" fmla="*/ 1949 h 1949"/>
                  <a:gd name="T34" fmla="*/ 798 w 1953"/>
                  <a:gd name="T35" fmla="*/ 1931 h 1949"/>
                  <a:gd name="T36" fmla="*/ 628 w 1953"/>
                  <a:gd name="T37" fmla="*/ 1882 h 1949"/>
                  <a:gd name="T38" fmla="*/ 471 w 1953"/>
                  <a:gd name="T39" fmla="*/ 1804 h 1949"/>
                  <a:gd name="T40" fmla="*/ 329 w 1953"/>
                  <a:gd name="T41" fmla="*/ 1698 h 1949"/>
                  <a:gd name="T42" fmla="*/ 208 w 1953"/>
                  <a:gd name="T43" fmla="*/ 1569 h 1949"/>
                  <a:gd name="T44" fmla="*/ 110 w 1953"/>
                  <a:gd name="T45" fmla="*/ 1418 h 1949"/>
                  <a:gd name="T46" fmla="*/ 41 w 1953"/>
                  <a:gd name="T47" fmla="*/ 1252 h 1949"/>
                  <a:gd name="T48" fmla="*/ 5 w 1953"/>
                  <a:gd name="T49" fmla="*/ 1069 h 1949"/>
                  <a:gd name="T50" fmla="*/ 5 w 1953"/>
                  <a:gd name="T51" fmla="*/ 875 h 1949"/>
                  <a:gd name="T52" fmla="*/ 45 w 1953"/>
                  <a:gd name="T53" fmla="*/ 684 h 1949"/>
                  <a:gd name="T54" fmla="*/ 118 w 1953"/>
                  <a:gd name="T55" fmla="*/ 509 h 1949"/>
                  <a:gd name="T56" fmla="*/ 224 w 1953"/>
                  <a:gd name="T57" fmla="*/ 354 h 1949"/>
                  <a:gd name="T58" fmla="*/ 355 w 1953"/>
                  <a:gd name="T59" fmla="*/ 222 h 1949"/>
                  <a:gd name="T60" fmla="*/ 512 w 1953"/>
                  <a:gd name="T61" fmla="*/ 117 h 1949"/>
                  <a:gd name="T62" fmla="*/ 687 w 1953"/>
                  <a:gd name="T63" fmla="*/ 44 h 1949"/>
                  <a:gd name="T64" fmla="*/ 877 w 1953"/>
                  <a:gd name="T65" fmla="*/ 5 h 1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53" h="1949">
                    <a:moveTo>
                      <a:pt x="977" y="0"/>
                    </a:moveTo>
                    <a:lnTo>
                      <a:pt x="1076" y="5"/>
                    </a:lnTo>
                    <a:lnTo>
                      <a:pt x="1173" y="19"/>
                    </a:lnTo>
                    <a:lnTo>
                      <a:pt x="1268" y="44"/>
                    </a:lnTo>
                    <a:lnTo>
                      <a:pt x="1358" y="76"/>
                    </a:lnTo>
                    <a:lnTo>
                      <a:pt x="1443" y="117"/>
                    </a:lnTo>
                    <a:lnTo>
                      <a:pt x="1523" y="166"/>
                    </a:lnTo>
                    <a:lnTo>
                      <a:pt x="1598" y="222"/>
                    </a:lnTo>
                    <a:lnTo>
                      <a:pt x="1667" y="285"/>
                    </a:lnTo>
                    <a:lnTo>
                      <a:pt x="1730" y="354"/>
                    </a:lnTo>
                    <a:lnTo>
                      <a:pt x="1786" y="429"/>
                    </a:lnTo>
                    <a:lnTo>
                      <a:pt x="1835" y="509"/>
                    </a:lnTo>
                    <a:lnTo>
                      <a:pt x="1876" y="594"/>
                    </a:lnTo>
                    <a:lnTo>
                      <a:pt x="1909" y="684"/>
                    </a:lnTo>
                    <a:lnTo>
                      <a:pt x="1933" y="777"/>
                    </a:lnTo>
                    <a:lnTo>
                      <a:pt x="1948" y="875"/>
                    </a:lnTo>
                    <a:lnTo>
                      <a:pt x="1953" y="974"/>
                    </a:lnTo>
                    <a:lnTo>
                      <a:pt x="1948" y="1069"/>
                    </a:lnTo>
                    <a:lnTo>
                      <a:pt x="1935" y="1162"/>
                    </a:lnTo>
                    <a:lnTo>
                      <a:pt x="1912" y="1252"/>
                    </a:lnTo>
                    <a:lnTo>
                      <a:pt x="1881" y="1337"/>
                    </a:lnTo>
                    <a:lnTo>
                      <a:pt x="1843" y="1418"/>
                    </a:lnTo>
                    <a:lnTo>
                      <a:pt x="1798" y="1497"/>
                    </a:lnTo>
                    <a:lnTo>
                      <a:pt x="1747" y="1569"/>
                    </a:lnTo>
                    <a:lnTo>
                      <a:pt x="1688" y="1636"/>
                    </a:lnTo>
                    <a:lnTo>
                      <a:pt x="1624" y="1698"/>
                    </a:lnTo>
                    <a:lnTo>
                      <a:pt x="1555" y="1753"/>
                    </a:lnTo>
                    <a:lnTo>
                      <a:pt x="1484" y="1804"/>
                    </a:lnTo>
                    <a:lnTo>
                      <a:pt x="1407" y="1846"/>
                    </a:lnTo>
                    <a:lnTo>
                      <a:pt x="1325" y="1882"/>
                    </a:lnTo>
                    <a:lnTo>
                      <a:pt x="1242" y="1910"/>
                    </a:lnTo>
                    <a:lnTo>
                      <a:pt x="1155" y="1931"/>
                    </a:lnTo>
                    <a:lnTo>
                      <a:pt x="1067" y="1944"/>
                    </a:lnTo>
                    <a:lnTo>
                      <a:pt x="977" y="1949"/>
                    </a:lnTo>
                    <a:lnTo>
                      <a:pt x="887" y="1944"/>
                    </a:lnTo>
                    <a:lnTo>
                      <a:pt x="798" y="1931"/>
                    </a:lnTo>
                    <a:lnTo>
                      <a:pt x="712" y="1910"/>
                    </a:lnTo>
                    <a:lnTo>
                      <a:pt x="628" y="1882"/>
                    </a:lnTo>
                    <a:lnTo>
                      <a:pt x="548" y="1846"/>
                    </a:lnTo>
                    <a:lnTo>
                      <a:pt x="471" y="1804"/>
                    </a:lnTo>
                    <a:lnTo>
                      <a:pt x="398" y="1753"/>
                    </a:lnTo>
                    <a:lnTo>
                      <a:pt x="329" y="1698"/>
                    </a:lnTo>
                    <a:lnTo>
                      <a:pt x="265" y="1636"/>
                    </a:lnTo>
                    <a:lnTo>
                      <a:pt x="208" y="1569"/>
                    </a:lnTo>
                    <a:lnTo>
                      <a:pt x="156" y="1497"/>
                    </a:lnTo>
                    <a:lnTo>
                      <a:pt x="110" y="1418"/>
                    </a:lnTo>
                    <a:lnTo>
                      <a:pt x="72" y="1337"/>
                    </a:lnTo>
                    <a:lnTo>
                      <a:pt x="41" y="1252"/>
                    </a:lnTo>
                    <a:lnTo>
                      <a:pt x="20" y="1162"/>
                    </a:lnTo>
                    <a:lnTo>
                      <a:pt x="5" y="1069"/>
                    </a:lnTo>
                    <a:lnTo>
                      <a:pt x="0" y="974"/>
                    </a:lnTo>
                    <a:lnTo>
                      <a:pt x="5" y="875"/>
                    </a:lnTo>
                    <a:lnTo>
                      <a:pt x="20" y="777"/>
                    </a:lnTo>
                    <a:lnTo>
                      <a:pt x="45" y="684"/>
                    </a:lnTo>
                    <a:lnTo>
                      <a:pt x="77" y="594"/>
                    </a:lnTo>
                    <a:lnTo>
                      <a:pt x="118" y="509"/>
                    </a:lnTo>
                    <a:lnTo>
                      <a:pt x="167" y="429"/>
                    </a:lnTo>
                    <a:lnTo>
                      <a:pt x="224" y="354"/>
                    </a:lnTo>
                    <a:lnTo>
                      <a:pt x="287" y="285"/>
                    </a:lnTo>
                    <a:lnTo>
                      <a:pt x="355" y="222"/>
                    </a:lnTo>
                    <a:lnTo>
                      <a:pt x="430" y="166"/>
                    </a:lnTo>
                    <a:lnTo>
                      <a:pt x="512" y="117"/>
                    </a:lnTo>
                    <a:lnTo>
                      <a:pt x="597" y="76"/>
                    </a:lnTo>
                    <a:lnTo>
                      <a:pt x="687" y="44"/>
                    </a:lnTo>
                    <a:lnTo>
                      <a:pt x="780" y="19"/>
                    </a:lnTo>
                    <a:lnTo>
                      <a:pt x="877" y="5"/>
                    </a:lnTo>
                    <a:lnTo>
                      <a:pt x="9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C7D7CB1-54F3-43FA-B988-E374447FE793}"/>
                </a:ext>
              </a:extLst>
            </p:cNvPr>
            <p:cNvSpPr txBox="1"/>
            <p:nvPr/>
          </p:nvSpPr>
          <p:spPr>
            <a:xfrm>
              <a:off x="2796882" y="2886196"/>
              <a:ext cx="390282" cy="324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just">
                <a:defRPr sz="1400" b="1"/>
              </a:lvl1pPr>
            </a:lstStyle>
            <a:p>
              <a:pPr marL="0" marR="0" lvl="0" indent="0" algn="just" defTabSz="9141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BE81FED6-853D-4A48-8E6A-2121DA78E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780" y="5626733"/>
            <a:ext cx="373186" cy="5811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B6DBAD-9E04-474B-A67C-8C2B6CA4A24F}"/>
              </a:ext>
            </a:extLst>
          </p:cNvPr>
          <p:cNvSpPr txBox="1"/>
          <p:nvPr/>
        </p:nvSpPr>
        <p:spPr>
          <a:xfrm>
            <a:off x="10238573" y="5518408"/>
            <a:ext cx="1710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X 8,000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5408E6-22AE-4E38-BCE0-2BC80A73D4C1}"/>
              </a:ext>
            </a:extLst>
          </p:cNvPr>
          <p:cNvCxnSpPr>
            <a:cxnSpLocks/>
          </p:cNvCxnSpPr>
          <p:nvPr/>
        </p:nvCxnSpPr>
        <p:spPr>
          <a:xfrm>
            <a:off x="5664820" y="5743127"/>
            <a:ext cx="3978406" cy="0"/>
          </a:xfrm>
          <a:prstGeom prst="straightConnector1">
            <a:avLst/>
          </a:prstGeom>
          <a:ln w="952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1EF0DBE-C35D-4DC7-AFC2-917236750A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437" y="835476"/>
            <a:ext cx="899285" cy="8521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AC1BFB-8088-4FE5-BF97-997D5644CC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886" y="884430"/>
            <a:ext cx="936254" cy="8109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980993-50A1-4D8C-8C62-E324405626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374" y="835476"/>
            <a:ext cx="1279952" cy="89382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7DF4C6-E70E-4D91-A96D-1659CEEC7E5D}"/>
              </a:ext>
            </a:extLst>
          </p:cNvPr>
          <p:cNvCxnSpPr>
            <a:cxnSpLocks/>
          </p:cNvCxnSpPr>
          <p:nvPr/>
        </p:nvCxnSpPr>
        <p:spPr>
          <a:xfrm>
            <a:off x="5917566" y="2198962"/>
            <a:ext cx="3829402" cy="3278113"/>
          </a:xfrm>
          <a:prstGeom prst="straightConnector1">
            <a:avLst/>
          </a:prstGeom>
          <a:ln w="952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68F66A-B3B3-4D0D-835E-AB65377E5748}"/>
              </a:ext>
            </a:extLst>
          </p:cNvPr>
          <p:cNvCxnSpPr>
            <a:cxnSpLocks/>
          </p:cNvCxnSpPr>
          <p:nvPr/>
        </p:nvCxnSpPr>
        <p:spPr>
          <a:xfrm flipV="1">
            <a:off x="5664820" y="2399576"/>
            <a:ext cx="24547" cy="2596171"/>
          </a:xfrm>
          <a:prstGeom prst="straightConnector1">
            <a:avLst/>
          </a:prstGeom>
          <a:ln w="952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56BA0A35-CDFF-4B18-864C-6C31CFFAE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234" y="5070824"/>
            <a:ext cx="373186" cy="581137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0AB836B-77DA-4C52-878D-B1BC73B76A72}"/>
              </a:ext>
            </a:extLst>
          </p:cNvPr>
          <p:cNvGrpSpPr/>
          <p:nvPr/>
        </p:nvGrpSpPr>
        <p:grpSpPr>
          <a:xfrm>
            <a:off x="9416530" y="3143352"/>
            <a:ext cx="430230" cy="513380"/>
            <a:chOff x="2708315" y="2609670"/>
            <a:chExt cx="552045" cy="60056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2694E1A-F68C-4C71-899A-0C2CC73E501F}"/>
                </a:ext>
              </a:extLst>
            </p:cNvPr>
            <p:cNvGrpSpPr/>
            <p:nvPr/>
          </p:nvGrpSpPr>
          <p:grpSpPr>
            <a:xfrm>
              <a:off x="2708315" y="2609670"/>
              <a:ext cx="552045" cy="560430"/>
              <a:chOff x="2485077" y="1292226"/>
              <a:chExt cx="4208463" cy="427513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6A44EAE4-D478-4F5E-9C59-BD44E2AAF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5077" y="2952749"/>
                <a:ext cx="4208463" cy="2327276"/>
              </a:xfrm>
              <a:custGeom>
                <a:avLst/>
                <a:gdLst>
                  <a:gd name="T0" fmla="*/ 2001 w 5303"/>
                  <a:gd name="T1" fmla="*/ 0 h 2931"/>
                  <a:gd name="T2" fmla="*/ 3300 w 5303"/>
                  <a:gd name="T3" fmla="*/ 0 h 2931"/>
                  <a:gd name="T4" fmla="*/ 4054 w 5303"/>
                  <a:gd name="T5" fmla="*/ 5 h 2931"/>
                  <a:gd name="T6" fmla="*/ 4183 w 5303"/>
                  <a:gd name="T7" fmla="*/ 34 h 2931"/>
                  <a:gd name="T8" fmla="*/ 4301 w 5303"/>
                  <a:gd name="T9" fmla="*/ 90 h 2931"/>
                  <a:gd name="T10" fmla="*/ 4402 w 5303"/>
                  <a:gd name="T11" fmla="*/ 171 h 2931"/>
                  <a:gd name="T12" fmla="*/ 4485 w 5303"/>
                  <a:gd name="T13" fmla="*/ 272 h 2931"/>
                  <a:gd name="T14" fmla="*/ 5242 w 5303"/>
                  <a:gd name="T15" fmla="*/ 1815 h 2931"/>
                  <a:gd name="T16" fmla="*/ 5290 w 5303"/>
                  <a:gd name="T17" fmla="*/ 1948 h 2931"/>
                  <a:gd name="T18" fmla="*/ 5303 w 5303"/>
                  <a:gd name="T19" fmla="*/ 2086 h 2931"/>
                  <a:gd name="T20" fmla="*/ 5283 w 5303"/>
                  <a:gd name="T21" fmla="*/ 2225 h 2931"/>
                  <a:gd name="T22" fmla="*/ 5231 w 5303"/>
                  <a:gd name="T23" fmla="*/ 2357 h 2931"/>
                  <a:gd name="T24" fmla="*/ 5149 w 5303"/>
                  <a:gd name="T25" fmla="*/ 2472 h 2931"/>
                  <a:gd name="T26" fmla="*/ 5043 w 5303"/>
                  <a:gd name="T27" fmla="*/ 2563 h 2931"/>
                  <a:gd name="T28" fmla="*/ 4917 w 5303"/>
                  <a:gd name="T29" fmla="*/ 2627 h 2931"/>
                  <a:gd name="T30" fmla="*/ 4101 w 5303"/>
                  <a:gd name="T31" fmla="*/ 1505 h 2931"/>
                  <a:gd name="T32" fmla="*/ 4085 w 5303"/>
                  <a:gd name="T33" fmla="*/ 1432 h 2931"/>
                  <a:gd name="T34" fmla="*/ 4039 w 5303"/>
                  <a:gd name="T35" fmla="*/ 1375 h 2931"/>
                  <a:gd name="T36" fmla="*/ 3972 w 5303"/>
                  <a:gd name="T37" fmla="*/ 1342 h 2931"/>
                  <a:gd name="T38" fmla="*/ 1369 w 5303"/>
                  <a:gd name="T39" fmla="*/ 1339 h 2931"/>
                  <a:gd name="T40" fmla="*/ 1295 w 5303"/>
                  <a:gd name="T41" fmla="*/ 1355 h 2931"/>
                  <a:gd name="T42" fmla="*/ 1238 w 5303"/>
                  <a:gd name="T43" fmla="*/ 1401 h 2931"/>
                  <a:gd name="T44" fmla="*/ 1205 w 5303"/>
                  <a:gd name="T45" fmla="*/ 1468 h 2931"/>
                  <a:gd name="T46" fmla="*/ 1200 w 5303"/>
                  <a:gd name="T47" fmla="*/ 2931 h 2931"/>
                  <a:gd name="T48" fmla="*/ 319 w 5303"/>
                  <a:gd name="T49" fmla="*/ 2599 h 2931"/>
                  <a:gd name="T50" fmla="*/ 203 w 5303"/>
                  <a:gd name="T51" fmla="*/ 2521 h 2931"/>
                  <a:gd name="T52" fmla="*/ 110 w 5303"/>
                  <a:gd name="T53" fmla="*/ 2416 h 2931"/>
                  <a:gd name="T54" fmla="*/ 41 w 5303"/>
                  <a:gd name="T55" fmla="*/ 2294 h 2931"/>
                  <a:gd name="T56" fmla="*/ 5 w 5303"/>
                  <a:gd name="T57" fmla="*/ 2157 h 2931"/>
                  <a:gd name="T58" fmla="*/ 2 w 5303"/>
                  <a:gd name="T59" fmla="*/ 2018 h 2931"/>
                  <a:gd name="T60" fmla="*/ 31 w 5303"/>
                  <a:gd name="T61" fmla="*/ 1881 h 2931"/>
                  <a:gd name="T62" fmla="*/ 783 w 5303"/>
                  <a:gd name="T63" fmla="*/ 331 h 2931"/>
                  <a:gd name="T64" fmla="*/ 855 w 5303"/>
                  <a:gd name="T65" fmla="*/ 219 h 2931"/>
                  <a:gd name="T66" fmla="*/ 948 w 5303"/>
                  <a:gd name="T67" fmla="*/ 127 h 2931"/>
                  <a:gd name="T68" fmla="*/ 1060 w 5303"/>
                  <a:gd name="T69" fmla="*/ 59 h 2931"/>
                  <a:gd name="T70" fmla="*/ 1182 w 5303"/>
                  <a:gd name="T71" fmla="*/ 14 h 2931"/>
                  <a:gd name="T72" fmla="*/ 1315 w 5303"/>
                  <a:gd name="T73" fmla="*/ 0 h 29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03" h="2931">
                    <a:moveTo>
                      <a:pt x="1315" y="0"/>
                    </a:moveTo>
                    <a:lnTo>
                      <a:pt x="2001" y="0"/>
                    </a:lnTo>
                    <a:lnTo>
                      <a:pt x="2651" y="749"/>
                    </a:lnTo>
                    <a:lnTo>
                      <a:pt x="3300" y="0"/>
                    </a:lnTo>
                    <a:lnTo>
                      <a:pt x="3987" y="0"/>
                    </a:lnTo>
                    <a:lnTo>
                      <a:pt x="4054" y="5"/>
                    </a:lnTo>
                    <a:lnTo>
                      <a:pt x="4119" y="14"/>
                    </a:lnTo>
                    <a:lnTo>
                      <a:pt x="4183" y="34"/>
                    </a:lnTo>
                    <a:lnTo>
                      <a:pt x="4243" y="59"/>
                    </a:lnTo>
                    <a:lnTo>
                      <a:pt x="4301" y="90"/>
                    </a:lnTo>
                    <a:lnTo>
                      <a:pt x="4353" y="127"/>
                    </a:lnTo>
                    <a:lnTo>
                      <a:pt x="4402" y="171"/>
                    </a:lnTo>
                    <a:lnTo>
                      <a:pt x="4446" y="220"/>
                    </a:lnTo>
                    <a:lnTo>
                      <a:pt x="4485" y="272"/>
                    </a:lnTo>
                    <a:lnTo>
                      <a:pt x="4518" y="331"/>
                    </a:lnTo>
                    <a:lnTo>
                      <a:pt x="5242" y="1815"/>
                    </a:lnTo>
                    <a:lnTo>
                      <a:pt x="5270" y="1881"/>
                    </a:lnTo>
                    <a:lnTo>
                      <a:pt x="5290" y="1948"/>
                    </a:lnTo>
                    <a:lnTo>
                      <a:pt x="5300" y="2018"/>
                    </a:lnTo>
                    <a:lnTo>
                      <a:pt x="5303" y="2086"/>
                    </a:lnTo>
                    <a:lnTo>
                      <a:pt x="5296" y="2157"/>
                    </a:lnTo>
                    <a:lnTo>
                      <a:pt x="5283" y="2225"/>
                    </a:lnTo>
                    <a:lnTo>
                      <a:pt x="5260" y="2294"/>
                    </a:lnTo>
                    <a:lnTo>
                      <a:pt x="5231" y="2357"/>
                    </a:lnTo>
                    <a:lnTo>
                      <a:pt x="5193" y="2416"/>
                    </a:lnTo>
                    <a:lnTo>
                      <a:pt x="5149" y="2472"/>
                    </a:lnTo>
                    <a:lnTo>
                      <a:pt x="5099" y="2521"/>
                    </a:lnTo>
                    <a:lnTo>
                      <a:pt x="5043" y="2563"/>
                    </a:lnTo>
                    <a:lnTo>
                      <a:pt x="4982" y="2599"/>
                    </a:lnTo>
                    <a:lnTo>
                      <a:pt x="4917" y="2627"/>
                    </a:lnTo>
                    <a:lnTo>
                      <a:pt x="4101" y="2931"/>
                    </a:lnTo>
                    <a:lnTo>
                      <a:pt x="4101" y="1505"/>
                    </a:lnTo>
                    <a:lnTo>
                      <a:pt x="4096" y="1468"/>
                    </a:lnTo>
                    <a:lnTo>
                      <a:pt x="4085" y="1432"/>
                    </a:lnTo>
                    <a:lnTo>
                      <a:pt x="4063" y="1401"/>
                    </a:lnTo>
                    <a:lnTo>
                      <a:pt x="4039" y="1375"/>
                    </a:lnTo>
                    <a:lnTo>
                      <a:pt x="4008" y="1355"/>
                    </a:lnTo>
                    <a:lnTo>
                      <a:pt x="3972" y="1342"/>
                    </a:lnTo>
                    <a:lnTo>
                      <a:pt x="3934" y="1339"/>
                    </a:lnTo>
                    <a:lnTo>
                      <a:pt x="1369" y="1339"/>
                    </a:lnTo>
                    <a:lnTo>
                      <a:pt x="1329" y="1342"/>
                    </a:lnTo>
                    <a:lnTo>
                      <a:pt x="1295" y="1355"/>
                    </a:lnTo>
                    <a:lnTo>
                      <a:pt x="1264" y="1375"/>
                    </a:lnTo>
                    <a:lnTo>
                      <a:pt x="1238" y="1401"/>
                    </a:lnTo>
                    <a:lnTo>
                      <a:pt x="1218" y="1432"/>
                    </a:lnTo>
                    <a:lnTo>
                      <a:pt x="1205" y="1468"/>
                    </a:lnTo>
                    <a:lnTo>
                      <a:pt x="1200" y="1505"/>
                    </a:lnTo>
                    <a:lnTo>
                      <a:pt x="1200" y="2931"/>
                    </a:lnTo>
                    <a:lnTo>
                      <a:pt x="384" y="2627"/>
                    </a:lnTo>
                    <a:lnTo>
                      <a:pt x="319" y="2599"/>
                    </a:lnTo>
                    <a:lnTo>
                      <a:pt x="258" y="2563"/>
                    </a:lnTo>
                    <a:lnTo>
                      <a:pt x="203" y="2521"/>
                    </a:lnTo>
                    <a:lnTo>
                      <a:pt x="154" y="2472"/>
                    </a:lnTo>
                    <a:lnTo>
                      <a:pt x="110" y="2416"/>
                    </a:lnTo>
                    <a:lnTo>
                      <a:pt x="72" y="2357"/>
                    </a:lnTo>
                    <a:lnTo>
                      <a:pt x="41" y="2294"/>
                    </a:lnTo>
                    <a:lnTo>
                      <a:pt x="20" y="2225"/>
                    </a:lnTo>
                    <a:lnTo>
                      <a:pt x="5" y="2157"/>
                    </a:lnTo>
                    <a:lnTo>
                      <a:pt x="0" y="2086"/>
                    </a:lnTo>
                    <a:lnTo>
                      <a:pt x="2" y="2018"/>
                    </a:lnTo>
                    <a:lnTo>
                      <a:pt x="13" y="1948"/>
                    </a:lnTo>
                    <a:lnTo>
                      <a:pt x="31" y="1881"/>
                    </a:lnTo>
                    <a:lnTo>
                      <a:pt x="59" y="1815"/>
                    </a:lnTo>
                    <a:lnTo>
                      <a:pt x="783" y="331"/>
                    </a:lnTo>
                    <a:lnTo>
                      <a:pt x="816" y="272"/>
                    </a:lnTo>
                    <a:lnTo>
                      <a:pt x="855" y="219"/>
                    </a:lnTo>
                    <a:lnTo>
                      <a:pt x="899" y="171"/>
                    </a:lnTo>
                    <a:lnTo>
                      <a:pt x="948" y="127"/>
                    </a:lnTo>
                    <a:lnTo>
                      <a:pt x="1002" y="90"/>
                    </a:lnTo>
                    <a:lnTo>
                      <a:pt x="1060" y="59"/>
                    </a:lnTo>
                    <a:lnTo>
                      <a:pt x="1120" y="34"/>
                    </a:lnTo>
                    <a:lnTo>
                      <a:pt x="1182" y="14"/>
                    </a:lnTo>
                    <a:lnTo>
                      <a:pt x="1248" y="5"/>
                    </a:lnTo>
                    <a:lnTo>
                      <a:pt x="13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75076B03-A4C8-4258-ABF7-613986111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2813" y="5284788"/>
                <a:ext cx="2227263" cy="282575"/>
              </a:xfrm>
              <a:custGeom>
                <a:avLst/>
                <a:gdLst>
                  <a:gd name="T0" fmla="*/ 178 w 2806"/>
                  <a:gd name="T1" fmla="*/ 0 h 356"/>
                  <a:gd name="T2" fmla="*/ 2627 w 2806"/>
                  <a:gd name="T3" fmla="*/ 0 h 356"/>
                  <a:gd name="T4" fmla="*/ 2668 w 2806"/>
                  <a:gd name="T5" fmla="*/ 5 h 356"/>
                  <a:gd name="T6" fmla="*/ 2706 w 2806"/>
                  <a:gd name="T7" fmla="*/ 18 h 356"/>
                  <a:gd name="T8" fmla="*/ 2739 w 2806"/>
                  <a:gd name="T9" fmla="*/ 39 h 356"/>
                  <a:gd name="T10" fmla="*/ 2766 w 2806"/>
                  <a:gd name="T11" fmla="*/ 67 h 356"/>
                  <a:gd name="T12" fmla="*/ 2788 w 2806"/>
                  <a:gd name="T13" fmla="*/ 100 h 356"/>
                  <a:gd name="T14" fmla="*/ 2801 w 2806"/>
                  <a:gd name="T15" fmla="*/ 137 h 356"/>
                  <a:gd name="T16" fmla="*/ 2806 w 2806"/>
                  <a:gd name="T17" fmla="*/ 178 h 356"/>
                  <a:gd name="T18" fmla="*/ 2801 w 2806"/>
                  <a:gd name="T19" fmla="*/ 219 h 356"/>
                  <a:gd name="T20" fmla="*/ 2788 w 2806"/>
                  <a:gd name="T21" fmla="*/ 256 h 356"/>
                  <a:gd name="T22" fmla="*/ 2766 w 2806"/>
                  <a:gd name="T23" fmla="*/ 289 h 356"/>
                  <a:gd name="T24" fmla="*/ 2739 w 2806"/>
                  <a:gd name="T25" fmla="*/ 317 h 356"/>
                  <a:gd name="T26" fmla="*/ 2706 w 2806"/>
                  <a:gd name="T27" fmla="*/ 338 h 356"/>
                  <a:gd name="T28" fmla="*/ 2668 w 2806"/>
                  <a:gd name="T29" fmla="*/ 351 h 356"/>
                  <a:gd name="T30" fmla="*/ 2627 w 2806"/>
                  <a:gd name="T31" fmla="*/ 356 h 356"/>
                  <a:gd name="T32" fmla="*/ 178 w 2806"/>
                  <a:gd name="T33" fmla="*/ 356 h 356"/>
                  <a:gd name="T34" fmla="*/ 137 w 2806"/>
                  <a:gd name="T35" fmla="*/ 351 h 356"/>
                  <a:gd name="T36" fmla="*/ 99 w 2806"/>
                  <a:gd name="T37" fmla="*/ 338 h 356"/>
                  <a:gd name="T38" fmla="*/ 67 w 2806"/>
                  <a:gd name="T39" fmla="*/ 317 h 356"/>
                  <a:gd name="T40" fmla="*/ 39 w 2806"/>
                  <a:gd name="T41" fmla="*/ 289 h 356"/>
                  <a:gd name="T42" fmla="*/ 18 w 2806"/>
                  <a:gd name="T43" fmla="*/ 256 h 356"/>
                  <a:gd name="T44" fmla="*/ 5 w 2806"/>
                  <a:gd name="T45" fmla="*/ 219 h 356"/>
                  <a:gd name="T46" fmla="*/ 0 w 2806"/>
                  <a:gd name="T47" fmla="*/ 178 h 356"/>
                  <a:gd name="T48" fmla="*/ 5 w 2806"/>
                  <a:gd name="T49" fmla="*/ 137 h 356"/>
                  <a:gd name="T50" fmla="*/ 18 w 2806"/>
                  <a:gd name="T51" fmla="*/ 100 h 356"/>
                  <a:gd name="T52" fmla="*/ 39 w 2806"/>
                  <a:gd name="T53" fmla="*/ 67 h 356"/>
                  <a:gd name="T54" fmla="*/ 67 w 2806"/>
                  <a:gd name="T55" fmla="*/ 39 h 356"/>
                  <a:gd name="T56" fmla="*/ 99 w 2806"/>
                  <a:gd name="T57" fmla="*/ 18 h 356"/>
                  <a:gd name="T58" fmla="*/ 137 w 2806"/>
                  <a:gd name="T59" fmla="*/ 5 h 356"/>
                  <a:gd name="T60" fmla="*/ 178 w 2806"/>
                  <a:gd name="T61" fmla="*/ 0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06" h="356">
                    <a:moveTo>
                      <a:pt x="178" y="0"/>
                    </a:moveTo>
                    <a:lnTo>
                      <a:pt x="2627" y="0"/>
                    </a:lnTo>
                    <a:lnTo>
                      <a:pt x="2668" y="5"/>
                    </a:lnTo>
                    <a:lnTo>
                      <a:pt x="2706" y="18"/>
                    </a:lnTo>
                    <a:lnTo>
                      <a:pt x="2739" y="39"/>
                    </a:lnTo>
                    <a:lnTo>
                      <a:pt x="2766" y="67"/>
                    </a:lnTo>
                    <a:lnTo>
                      <a:pt x="2788" y="100"/>
                    </a:lnTo>
                    <a:lnTo>
                      <a:pt x="2801" y="137"/>
                    </a:lnTo>
                    <a:lnTo>
                      <a:pt x="2806" y="178"/>
                    </a:lnTo>
                    <a:lnTo>
                      <a:pt x="2801" y="219"/>
                    </a:lnTo>
                    <a:lnTo>
                      <a:pt x="2788" y="256"/>
                    </a:lnTo>
                    <a:lnTo>
                      <a:pt x="2766" y="289"/>
                    </a:lnTo>
                    <a:lnTo>
                      <a:pt x="2739" y="317"/>
                    </a:lnTo>
                    <a:lnTo>
                      <a:pt x="2706" y="338"/>
                    </a:lnTo>
                    <a:lnTo>
                      <a:pt x="2668" y="351"/>
                    </a:lnTo>
                    <a:lnTo>
                      <a:pt x="2627" y="356"/>
                    </a:lnTo>
                    <a:lnTo>
                      <a:pt x="178" y="356"/>
                    </a:lnTo>
                    <a:lnTo>
                      <a:pt x="137" y="351"/>
                    </a:lnTo>
                    <a:lnTo>
                      <a:pt x="99" y="338"/>
                    </a:lnTo>
                    <a:lnTo>
                      <a:pt x="67" y="317"/>
                    </a:lnTo>
                    <a:lnTo>
                      <a:pt x="39" y="289"/>
                    </a:lnTo>
                    <a:lnTo>
                      <a:pt x="18" y="256"/>
                    </a:lnTo>
                    <a:lnTo>
                      <a:pt x="5" y="219"/>
                    </a:lnTo>
                    <a:lnTo>
                      <a:pt x="0" y="178"/>
                    </a:lnTo>
                    <a:lnTo>
                      <a:pt x="5" y="137"/>
                    </a:lnTo>
                    <a:lnTo>
                      <a:pt x="18" y="100"/>
                    </a:lnTo>
                    <a:lnTo>
                      <a:pt x="39" y="67"/>
                    </a:lnTo>
                    <a:lnTo>
                      <a:pt x="67" y="39"/>
                    </a:lnTo>
                    <a:lnTo>
                      <a:pt x="99" y="18"/>
                    </a:lnTo>
                    <a:lnTo>
                      <a:pt x="137" y="5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E1D78CB0-9789-4BD1-B463-28B3BC925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817" y="1292226"/>
                <a:ext cx="1549402" cy="1547814"/>
              </a:xfrm>
              <a:custGeom>
                <a:avLst/>
                <a:gdLst>
                  <a:gd name="T0" fmla="*/ 1076 w 1953"/>
                  <a:gd name="T1" fmla="*/ 5 h 1949"/>
                  <a:gd name="T2" fmla="*/ 1268 w 1953"/>
                  <a:gd name="T3" fmla="*/ 44 h 1949"/>
                  <a:gd name="T4" fmla="*/ 1443 w 1953"/>
                  <a:gd name="T5" fmla="*/ 117 h 1949"/>
                  <a:gd name="T6" fmla="*/ 1598 w 1953"/>
                  <a:gd name="T7" fmla="*/ 222 h 1949"/>
                  <a:gd name="T8" fmla="*/ 1730 w 1953"/>
                  <a:gd name="T9" fmla="*/ 354 h 1949"/>
                  <a:gd name="T10" fmla="*/ 1835 w 1953"/>
                  <a:gd name="T11" fmla="*/ 509 h 1949"/>
                  <a:gd name="T12" fmla="*/ 1909 w 1953"/>
                  <a:gd name="T13" fmla="*/ 684 h 1949"/>
                  <a:gd name="T14" fmla="*/ 1948 w 1953"/>
                  <a:gd name="T15" fmla="*/ 875 h 1949"/>
                  <a:gd name="T16" fmla="*/ 1948 w 1953"/>
                  <a:gd name="T17" fmla="*/ 1069 h 1949"/>
                  <a:gd name="T18" fmla="*/ 1912 w 1953"/>
                  <a:gd name="T19" fmla="*/ 1252 h 1949"/>
                  <a:gd name="T20" fmla="*/ 1843 w 1953"/>
                  <a:gd name="T21" fmla="*/ 1418 h 1949"/>
                  <a:gd name="T22" fmla="*/ 1747 w 1953"/>
                  <a:gd name="T23" fmla="*/ 1569 h 1949"/>
                  <a:gd name="T24" fmla="*/ 1624 w 1953"/>
                  <a:gd name="T25" fmla="*/ 1698 h 1949"/>
                  <a:gd name="T26" fmla="*/ 1484 w 1953"/>
                  <a:gd name="T27" fmla="*/ 1804 h 1949"/>
                  <a:gd name="T28" fmla="*/ 1325 w 1953"/>
                  <a:gd name="T29" fmla="*/ 1882 h 1949"/>
                  <a:gd name="T30" fmla="*/ 1155 w 1953"/>
                  <a:gd name="T31" fmla="*/ 1931 h 1949"/>
                  <a:gd name="T32" fmla="*/ 977 w 1953"/>
                  <a:gd name="T33" fmla="*/ 1949 h 1949"/>
                  <a:gd name="T34" fmla="*/ 798 w 1953"/>
                  <a:gd name="T35" fmla="*/ 1931 h 1949"/>
                  <a:gd name="T36" fmla="*/ 628 w 1953"/>
                  <a:gd name="T37" fmla="*/ 1882 h 1949"/>
                  <a:gd name="T38" fmla="*/ 471 w 1953"/>
                  <a:gd name="T39" fmla="*/ 1804 h 1949"/>
                  <a:gd name="T40" fmla="*/ 329 w 1953"/>
                  <a:gd name="T41" fmla="*/ 1698 h 1949"/>
                  <a:gd name="T42" fmla="*/ 208 w 1953"/>
                  <a:gd name="T43" fmla="*/ 1569 h 1949"/>
                  <a:gd name="T44" fmla="*/ 110 w 1953"/>
                  <a:gd name="T45" fmla="*/ 1418 h 1949"/>
                  <a:gd name="T46" fmla="*/ 41 w 1953"/>
                  <a:gd name="T47" fmla="*/ 1252 h 1949"/>
                  <a:gd name="T48" fmla="*/ 5 w 1953"/>
                  <a:gd name="T49" fmla="*/ 1069 h 1949"/>
                  <a:gd name="T50" fmla="*/ 5 w 1953"/>
                  <a:gd name="T51" fmla="*/ 875 h 1949"/>
                  <a:gd name="T52" fmla="*/ 45 w 1953"/>
                  <a:gd name="T53" fmla="*/ 684 h 1949"/>
                  <a:gd name="T54" fmla="*/ 118 w 1953"/>
                  <a:gd name="T55" fmla="*/ 509 h 1949"/>
                  <a:gd name="T56" fmla="*/ 224 w 1953"/>
                  <a:gd name="T57" fmla="*/ 354 h 1949"/>
                  <a:gd name="T58" fmla="*/ 355 w 1953"/>
                  <a:gd name="T59" fmla="*/ 222 h 1949"/>
                  <a:gd name="T60" fmla="*/ 512 w 1953"/>
                  <a:gd name="T61" fmla="*/ 117 h 1949"/>
                  <a:gd name="T62" fmla="*/ 687 w 1953"/>
                  <a:gd name="T63" fmla="*/ 44 h 1949"/>
                  <a:gd name="T64" fmla="*/ 877 w 1953"/>
                  <a:gd name="T65" fmla="*/ 5 h 1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53" h="1949">
                    <a:moveTo>
                      <a:pt x="977" y="0"/>
                    </a:moveTo>
                    <a:lnTo>
                      <a:pt x="1076" y="5"/>
                    </a:lnTo>
                    <a:lnTo>
                      <a:pt x="1173" y="19"/>
                    </a:lnTo>
                    <a:lnTo>
                      <a:pt x="1268" y="44"/>
                    </a:lnTo>
                    <a:lnTo>
                      <a:pt x="1358" y="76"/>
                    </a:lnTo>
                    <a:lnTo>
                      <a:pt x="1443" y="117"/>
                    </a:lnTo>
                    <a:lnTo>
                      <a:pt x="1523" y="166"/>
                    </a:lnTo>
                    <a:lnTo>
                      <a:pt x="1598" y="222"/>
                    </a:lnTo>
                    <a:lnTo>
                      <a:pt x="1667" y="285"/>
                    </a:lnTo>
                    <a:lnTo>
                      <a:pt x="1730" y="354"/>
                    </a:lnTo>
                    <a:lnTo>
                      <a:pt x="1786" y="429"/>
                    </a:lnTo>
                    <a:lnTo>
                      <a:pt x="1835" y="509"/>
                    </a:lnTo>
                    <a:lnTo>
                      <a:pt x="1876" y="594"/>
                    </a:lnTo>
                    <a:lnTo>
                      <a:pt x="1909" y="684"/>
                    </a:lnTo>
                    <a:lnTo>
                      <a:pt x="1933" y="777"/>
                    </a:lnTo>
                    <a:lnTo>
                      <a:pt x="1948" y="875"/>
                    </a:lnTo>
                    <a:lnTo>
                      <a:pt x="1953" y="974"/>
                    </a:lnTo>
                    <a:lnTo>
                      <a:pt x="1948" y="1069"/>
                    </a:lnTo>
                    <a:lnTo>
                      <a:pt x="1935" y="1162"/>
                    </a:lnTo>
                    <a:lnTo>
                      <a:pt x="1912" y="1252"/>
                    </a:lnTo>
                    <a:lnTo>
                      <a:pt x="1881" y="1337"/>
                    </a:lnTo>
                    <a:lnTo>
                      <a:pt x="1843" y="1418"/>
                    </a:lnTo>
                    <a:lnTo>
                      <a:pt x="1798" y="1497"/>
                    </a:lnTo>
                    <a:lnTo>
                      <a:pt x="1747" y="1569"/>
                    </a:lnTo>
                    <a:lnTo>
                      <a:pt x="1688" y="1636"/>
                    </a:lnTo>
                    <a:lnTo>
                      <a:pt x="1624" y="1698"/>
                    </a:lnTo>
                    <a:lnTo>
                      <a:pt x="1555" y="1753"/>
                    </a:lnTo>
                    <a:lnTo>
                      <a:pt x="1484" y="1804"/>
                    </a:lnTo>
                    <a:lnTo>
                      <a:pt x="1407" y="1846"/>
                    </a:lnTo>
                    <a:lnTo>
                      <a:pt x="1325" y="1882"/>
                    </a:lnTo>
                    <a:lnTo>
                      <a:pt x="1242" y="1910"/>
                    </a:lnTo>
                    <a:lnTo>
                      <a:pt x="1155" y="1931"/>
                    </a:lnTo>
                    <a:lnTo>
                      <a:pt x="1067" y="1944"/>
                    </a:lnTo>
                    <a:lnTo>
                      <a:pt x="977" y="1949"/>
                    </a:lnTo>
                    <a:lnTo>
                      <a:pt x="887" y="1944"/>
                    </a:lnTo>
                    <a:lnTo>
                      <a:pt x="798" y="1931"/>
                    </a:lnTo>
                    <a:lnTo>
                      <a:pt x="712" y="1910"/>
                    </a:lnTo>
                    <a:lnTo>
                      <a:pt x="628" y="1882"/>
                    </a:lnTo>
                    <a:lnTo>
                      <a:pt x="548" y="1846"/>
                    </a:lnTo>
                    <a:lnTo>
                      <a:pt x="471" y="1804"/>
                    </a:lnTo>
                    <a:lnTo>
                      <a:pt x="398" y="1753"/>
                    </a:lnTo>
                    <a:lnTo>
                      <a:pt x="329" y="1698"/>
                    </a:lnTo>
                    <a:lnTo>
                      <a:pt x="265" y="1636"/>
                    </a:lnTo>
                    <a:lnTo>
                      <a:pt x="208" y="1569"/>
                    </a:lnTo>
                    <a:lnTo>
                      <a:pt x="156" y="1497"/>
                    </a:lnTo>
                    <a:lnTo>
                      <a:pt x="110" y="1418"/>
                    </a:lnTo>
                    <a:lnTo>
                      <a:pt x="72" y="1337"/>
                    </a:lnTo>
                    <a:lnTo>
                      <a:pt x="41" y="1252"/>
                    </a:lnTo>
                    <a:lnTo>
                      <a:pt x="20" y="1162"/>
                    </a:lnTo>
                    <a:lnTo>
                      <a:pt x="5" y="1069"/>
                    </a:lnTo>
                    <a:lnTo>
                      <a:pt x="0" y="974"/>
                    </a:lnTo>
                    <a:lnTo>
                      <a:pt x="5" y="875"/>
                    </a:lnTo>
                    <a:lnTo>
                      <a:pt x="20" y="777"/>
                    </a:lnTo>
                    <a:lnTo>
                      <a:pt x="45" y="684"/>
                    </a:lnTo>
                    <a:lnTo>
                      <a:pt x="77" y="594"/>
                    </a:lnTo>
                    <a:lnTo>
                      <a:pt x="118" y="509"/>
                    </a:lnTo>
                    <a:lnTo>
                      <a:pt x="167" y="429"/>
                    </a:lnTo>
                    <a:lnTo>
                      <a:pt x="224" y="354"/>
                    </a:lnTo>
                    <a:lnTo>
                      <a:pt x="287" y="285"/>
                    </a:lnTo>
                    <a:lnTo>
                      <a:pt x="355" y="222"/>
                    </a:lnTo>
                    <a:lnTo>
                      <a:pt x="430" y="166"/>
                    </a:lnTo>
                    <a:lnTo>
                      <a:pt x="512" y="117"/>
                    </a:lnTo>
                    <a:lnTo>
                      <a:pt x="597" y="76"/>
                    </a:lnTo>
                    <a:lnTo>
                      <a:pt x="687" y="44"/>
                    </a:lnTo>
                    <a:lnTo>
                      <a:pt x="780" y="19"/>
                    </a:lnTo>
                    <a:lnTo>
                      <a:pt x="877" y="5"/>
                    </a:lnTo>
                    <a:lnTo>
                      <a:pt x="9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EFCE4F7-F8F2-4860-B978-A3EBB9242CBC}"/>
                </a:ext>
              </a:extLst>
            </p:cNvPr>
            <p:cNvSpPr txBox="1"/>
            <p:nvPr/>
          </p:nvSpPr>
          <p:spPr>
            <a:xfrm>
              <a:off x="2796882" y="2886196"/>
              <a:ext cx="390282" cy="324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just">
                <a:defRPr sz="1400" b="1"/>
              </a:lvl1pPr>
            </a:lstStyle>
            <a:p>
              <a:pPr marL="0" marR="0" lvl="0" indent="0" algn="just" defTabSz="9141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A52F973-F71D-42D1-8042-80E53E2BCF24}"/>
              </a:ext>
            </a:extLst>
          </p:cNvPr>
          <p:cNvSpPr txBox="1"/>
          <p:nvPr/>
        </p:nvSpPr>
        <p:spPr>
          <a:xfrm>
            <a:off x="9834780" y="2964235"/>
            <a:ext cx="1710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Partners /Customers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02E6EFF-7DFD-42E5-8D8A-238F9A1F4E01}"/>
              </a:ext>
            </a:extLst>
          </p:cNvPr>
          <p:cNvCxnSpPr>
            <a:cxnSpLocks/>
          </p:cNvCxnSpPr>
          <p:nvPr/>
        </p:nvCxnSpPr>
        <p:spPr>
          <a:xfrm flipH="1" flipV="1">
            <a:off x="6156278" y="2012781"/>
            <a:ext cx="3244011" cy="1585787"/>
          </a:xfrm>
          <a:prstGeom prst="straightConnector1">
            <a:avLst/>
          </a:prstGeom>
          <a:ln w="952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932C9376-AFBA-4EDB-92C5-D514D29DB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9062" y="3381131"/>
            <a:ext cx="373186" cy="5811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162A187-A253-4319-A47D-86D790A7B802}"/>
              </a:ext>
            </a:extLst>
          </p:cNvPr>
          <p:cNvSpPr txBox="1"/>
          <p:nvPr/>
        </p:nvSpPr>
        <p:spPr>
          <a:xfrm>
            <a:off x="2013558" y="5651961"/>
            <a:ext cx="18113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Sanctioned Process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670BB5-547F-45C7-8B9D-763BA724BBF4}"/>
              </a:ext>
            </a:extLst>
          </p:cNvPr>
          <p:cNvSpPr txBox="1"/>
          <p:nvPr/>
        </p:nvSpPr>
        <p:spPr>
          <a:xfrm>
            <a:off x="2013558" y="252352"/>
            <a:ext cx="1811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Shadow IT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2877937-F55B-4E6D-921A-21FB232930F3}"/>
              </a:ext>
            </a:extLst>
          </p:cNvPr>
          <p:cNvSpPr/>
          <p:nvPr/>
        </p:nvSpPr>
        <p:spPr>
          <a:xfrm>
            <a:off x="7012953" y="46097"/>
            <a:ext cx="5260545" cy="2462691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utoShape 2" descr="Image result for onedrive for business">
            <a:extLst>
              <a:ext uri="{FF2B5EF4-FFF2-40B4-BE49-F238E27FC236}">
                <a16:creationId xmlns:a16="http://schemas.microsoft.com/office/drawing/2014/main" id="{BA832997-37C3-4404-AC19-14389A9DD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43488" y="2667000"/>
            <a:ext cx="21050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98DB421-3F35-4085-B5EA-5197255F75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304" y="816223"/>
            <a:ext cx="1885950" cy="11525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D8787B6-E3B9-41A9-9924-F9D9CAA00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158" y="1727273"/>
            <a:ext cx="373186" cy="58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61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59F819-5971-40CA-80D3-CA8765030B3C}"/>
              </a:ext>
            </a:extLst>
          </p:cNvPr>
          <p:cNvSpPr/>
          <p:nvPr/>
        </p:nvSpPr>
        <p:spPr>
          <a:xfrm>
            <a:off x="2013557" y="1"/>
            <a:ext cx="10178443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28E63-1986-4927-B88D-294F2C5E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Remediation 3. Govern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B34818-5ECC-4ED0-AFE4-2BDF63D3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333" y="3729665"/>
            <a:ext cx="2269630" cy="300897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4C885D4F-A7F3-4114-B771-4E40097F5879}"/>
              </a:ext>
            </a:extLst>
          </p:cNvPr>
          <p:cNvGrpSpPr/>
          <p:nvPr/>
        </p:nvGrpSpPr>
        <p:grpSpPr>
          <a:xfrm>
            <a:off x="9777736" y="5390351"/>
            <a:ext cx="430230" cy="513380"/>
            <a:chOff x="2708315" y="2609670"/>
            <a:chExt cx="552045" cy="6005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B14A97C-2816-4688-A331-84B6BCBE3440}"/>
                </a:ext>
              </a:extLst>
            </p:cNvPr>
            <p:cNvGrpSpPr/>
            <p:nvPr/>
          </p:nvGrpSpPr>
          <p:grpSpPr>
            <a:xfrm>
              <a:off x="2708315" y="2609670"/>
              <a:ext cx="552045" cy="560430"/>
              <a:chOff x="2485077" y="1292226"/>
              <a:chExt cx="4208463" cy="427513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40" name="Freeform 6">
                <a:extLst>
                  <a:ext uri="{FF2B5EF4-FFF2-40B4-BE49-F238E27FC236}">
                    <a16:creationId xmlns:a16="http://schemas.microsoft.com/office/drawing/2014/main" id="{BB2CE35A-1718-47C9-9F43-1200EEA517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5077" y="2952749"/>
                <a:ext cx="4208463" cy="2327276"/>
              </a:xfrm>
              <a:custGeom>
                <a:avLst/>
                <a:gdLst>
                  <a:gd name="T0" fmla="*/ 2001 w 5303"/>
                  <a:gd name="T1" fmla="*/ 0 h 2931"/>
                  <a:gd name="T2" fmla="*/ 3300 w 5303"/>
                  <a:gd name="T3" fmla="*/ 0 h 2931"/>
                  <a:gd name="T4" fmla="*/ 4054 w 5303"/>
                  <a:gd name="T5" fmla="*/ 5 h 2931"/>
                  <a:gd name="T6" fmla="*/ 4183 w 5303"/>
                  <a:gd name="T7" fmla="*/ 34 h 2931"/>
                  <a:gd name="T8" fmla="*/ 4301 w 5303"/>
                  <a:gd name="T9" fmla="*/ 90 h 2931"/>
                  <a:gd name="T10" fmla="*/ 4402 w 5303"/>
                  <a:gd name="T11" fmla="*/ 171 h 2931"/>
                  <a:gd name="T12" fmla="*/ 4485 w 5303"/>
                  <a:gd name="T13" fmla="*/ 272 h 2931"/>
                  <a:gd name="T14" fmla="*/ 5242 w 5303"/>
                  <a:gd name="T15" fmla="*/ 1815 h 2931"/>
                  <a:gd name="T16" fmla="*/ 5290 w 5303"/>
                  <a:gd name="T17" fmla="*/ 1948 h 2931"/>
                  <a:gd name="T18" fmla="*/ 5303 w 5303"/>
                  <a:gd name="T19" fmla="*/ 2086 h 2931"/>
                  <a:gd name="T20" fmla="*/ 5283 w 5303"/>
                  <a:gd name="T21" fmla="*/ 2225 h 2931"/>
                  <a:gd name="T22" fmla="*/ 5231 w 5303"/>
                  <a:gd name="T23" fmla="*/ 2357 h 2931"/>
                  <a:gd name="T24" fmla="*/ 5149 w 5303"/>
                  <a:gd name="T25" fmla="*/ 2472 h 2931"/>
                  <a:gd name="T26" fmla="*/ 5043 w 5303"/>
                  <a:gd name="T27" fmla="*/ 2563 h 2931"/>
                  <a:gd name="T28" fmla="*/ 4917 w 5303"/>
                  <a:gd name="T29" fmla="*/ 2627 h 2931"/>
                  <a:gd name="T30" fmla="*/ 4101 w 5303"/>
                  <a:gd name="T31" fmla="*/ 1505 h 2931"/>
                  <a:gd name="T32" fmla="*/ 4085 w 5303"/>
                  <a:gd name="T33" fmla="*/ 1432 h 2931"/>
                  <a:gd name="T34" fmla="*/ 4039 w 5303"/>
                  <a:gd name="T35" fmla="*/ 1375 h 2931"/>
                  <a:gd name="T36" fmla="*/ 3972 w 5303"/>
                  <a:gd name="T37" fmla="*/ 1342 h 2931"/>
                  <a:gd name="T38" fmla="*/ 1369 w 5303"/>
                  <a:gd name="T39" fmla="*/ 1339 h 2931"/>
                  <a:gd name="T40" fmla="*/ 1295 w 5303"/>
                  <a:gd name="T41" fmla="*/ 1355 h 2931"/>
                  <a:gd name="T42" fmla="*/ 1238 w 5303"/>
                  <a:gd name="T43" fmla="*/ 1401 h 2931"/>
                  <a:gd name="T44" fmla="*/ 1205 w 5303"/>
                  <a:gd name="T45" fmla="*/ 1468 h 2931"/>
                  <a:gd name="T46" fmla="*/ 1200 w 5303"/>
                  <a:gd name="T47" fmla="*/ 2931 h 2931"/>
                  <a:gd name="T48" fmla="*/ 319 w 5303"/>
                  <a:gd name="T49" fmla="*/ 2599 h 2931"/>
                  <a:gd name="T50" fmla="*/ 203 w 5303"/>
                  <a:gd name="T51" fmla="*/ 2521 h 2931"/>
                  <a:gd name="T52" fmla="*/ 110 w 5303"/>
                  <a:gd name="T53" fmla="*/ 2416 h 2931"/>
                  <a:gd name="T54" fmla="*/ 41 w 5303"/>
                  <a:gd name="T55" fmla="*/ 2294 h 2931"/>
                  <a:gd name="T56" fmla="*/ 5 w 5303"/>
                  <a:gd name="T57" fmla="*/ 2157 h 2931"/>
                  <a:gd name="T58" fmla="*/ 2 w 5303"/>
                  <a:gd name="T59" fmla="*/ 2018 h 2931"/>
                  <a:gd name="T60" fmla="*/ 31 w 5303"/>
                  <a:gd name="T61" fmla="*/ 1881 h 2931"/>
                  <a:gd name="T62" fmla="*/ 783 w 5303"/>
                  <a:gd name="T63" fmla="*/ 331 h 2931"/>
                  <a:gd name="T64" fmla="*/ 855 w 5303"/>
                  <a:gd name="T65" fmla="*/ 219 h 2931"/>
                  <a:gd name="T66" fmla="*/ 948 w 5303"/>
                  <a:gd name="T67" fmla="*/ 127 h 2931"/>
                  <a:gd name="T68" fmla="*/ 1060 w 5303"/>
                  <a:gd name="T69" fmla="*/ 59 h 2931"/>
                  <a:gd name="T70" fmla="*/ 1182 w 5303"/>
                  <a:gd name="T71" fmla="*/ 14 h 2931"/>
                  <a:gd name="T72" fmla="*/ 1315 w 5303"/>
                  <a:gd name="T73" fmla="*/ 0 h 29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03" h="2931">
                    <a:moveTo>
                      <a:pt x="1315" y="0"/>
                    </a:moveTo>
                    <a:lnTo>
                      <a:pt x="2001" y="0"/>
                    </a:lnTo>
                    <a:lnTo>
                      <a:pt x="2651" y="749"/>
                    </a:lnTo>
                    <a:lnTo>
                      <a:pt x="3300" y="0"/>
                    </a:lnTo>
                    <a:lnTo>
                      <a:pt x="3987" y="0"/>
                    </a:lnTo>
                    <a:lnTo>
                      <a:pt x="4054" y="5"/>
                    </a:lnTo>
                    <a:lnTo>
                      <a:pt x="4119" y="14"/>
                    </a:lnTo>
                    <a:lnTo>
                      <a:pt x="4183" y="34"/>
                    </a:lnTo>
                    <a:lnTo>
                      <a:pt x="4243" y="59"/>
                    </a:lnTo>
                    <a:lnTo>
                      <a:pt x="4301" y="90"/>
                    </a:lnTo>
                    <a:lnTo>
                      <a:pt x="4353" y="127"/>
                    </a:lnTo>
                    <a:lnTo>
                      <a:pt x="4402" y="171"/>
                    </a:lnTo>
                    <a:lnTo>
                      <a:pt x="4446" y="220"/>
                    </a:lnTo>
                    <a:lnTo>
                      <a:pt x="4485" y="272"/>
                    </a:lnTo>
                    <a:lnTo>
                      <a:pt x="4518" y="331"/>
                    </a:lnTo>
                    <a:lnTo>
                      <a:pt x="5242" y="1815"/>
                    </a:lnTo>
                    <a:lnTo>
                      <a:pt x="5270" y="1881"/>
                    </a:lnTo>
                    <a:lnTo>
                      <a:pt x="5290" y="1948"/>
                    </a:lnTo>
                    <a:lnTo>
                      <a:pt x="5300" y="2018"/>
                    </a:lnTo>
                    <a:lnTo>
                      <a:pt x="5303" y="2086"/>
                    </a:lnTo>
                    <a:lnTo>
                      <a:pt x="5296" y="2157"/>
                    </a:lnTo>
                    <a:lnTo>
                      <a:pt x="5283" y="2225"/>
                    </a:lnTo>
                    <a:lnTo>
                      <a:pt x="5260" y="2294"/>
                    </a:lnTo>
                    <a:lnTo>
                      <a:pt x="5231" y="2357"/>
                    </a:lnTo>
                    <a:lnTo>
                      <a:pt x="5193" y="2416"/>
                    </a:lnTo>
                    <a:lnTo>
                      <a:pt x="5149" y="2472"/>
                    </a:lnTo>
                    <a:lnTo>
                      <a:pt x="5099" y="2521"/>
                    </a:lnTo>
                    <a:lnTo>
                      <a:pt x="5043" y="2563"/>
                    </a:lnTo>
                    <a:lnTo>
                      <a:pt x="4982" y="2599"/>
                    </a:lnTo>
                    <a:lnTo>
                      <a:pt x="4917" y="2627"/>
                    </a:lnTo>
                    <a:lnTo>
                      <a:pt x="4101" y="2931"/>
                    </a:lnTo>
                    <a:lnTo>
                      <a:pt x="4101" y="1505"/>
                    </a:lnTo>
                    <a:lnTo>
                      <a:pt x="4096" y="1468"/>
                    </a:lnTo>
                    <a:lnTo>
                      <a:pt x="4085" y="1432"/>
                    </a:lnTo>
                    <a:lnTo>
                      <a:pt x="4063" y="1401"/>
                    </a:lnTo>
                    <a:lnTo>
                      <a:pt x="4039" y="1375"/>
                    </a:lnTo>
                    <a:lnTo>
                      <a:pt x="4008" y="1355"/>
                    </a:lnTo>
                    <a:lnTo>
                      <a:pt x="3972" y="1342"/>
                    </a:lnTo>
                    <a:lnTo>
                      <a:pt x="3934" y="1339"/>
                    </a:lnTo>
                    <a:lnTo>
                      <a:pt x="1369" y="1339"/>
                    </a:lnTo>
                    <a:lnTo>
                      <a:pt x="1329" y="1342"/>
                    </a:lnTo>
                    <a:lnTo>
                      <a:pt x="1295" y="1355"/>
                    </a:lnTo>
                    <a:lnTo>
                      <a:pt x="1264" y="1375"/>
                    </a:lnTo>
                    <a:lnTo>
                      <a:pt x="1238" y="1401"/>
                    </a:lnTo>
                    <a:lnTo>
                      <a:pt x="1218" y="1432"/>
                    </a:lnTo>
                    <a:lnTo>
                      <a:pt x="1205" y="1468"/>
                    </a:lnTo>
                    <a:lnTo>
                      <a:pt x="1200" y="1505"/>
                    </a:lnTo>
                    <a:lnTo>
                      <a:pt x="1200" y="2931"/>
                    </a:lnTo>
                    <a:lnTo>
                      <a:pt x="384" y="2627"/>
                    </a:lnTo>
                    <a:lnTo>
                      <a:pt x="319" y="2599"/>
                    </a:lnTo>
                    <a:lnTo>
                      <a:pt x="258" y="2563"/>
                    </a:lnTo>
                    <a:lnTo>
                      <a:pt x="203" y="2521"/>
                    </a:lnTo>
                    <a:lnTo>
                      <a:pt x="154" y="2472"/>
                    </a:lnTo>
                    <a:lnTo>
                      <a:pt x="110" y="2416"/>
                    </a:lnTo>
                    <a:lnTo>
                      <a:pt x="72" y="2357"/>
                    </a:lnTo>
                    <a:lnTo>
                      <a:pt x="41" y="2294"/>
                    </a:lnTo>
                    <a:lnTo>
                      <a:pt x="20" y="2225"/>
                    </a:lnTo>
                    <a:lnTo>
                      <a:pt x="5" y="2157"/>
                    </a:lnTo>
                    <a:lnTo>
                      <a:pt x="0" y="2086"/>
                    </a:lnTo>
                    <a:lnTo>
                      <a:pt x="2" y="2018"/>
                    </a:lnTo>
                    <a:lnTo>
                      <a:pt x="13" y="1948"/>
                    </a:lnTo>
                    <a:lnTo>
                      <a:pt x="31" y="1881"/>
                    </a:lnTo>
                    <a:lnTo>
                      <a:pt x="59" y="1815"/>
                    </a:lnTo>
                    <a:lnTo>
                      <a:pt x="783" y="331"/>
                    </a:lnTo>
                    <a:lnTo>
                      <a:pt x="816" y="272"/>
                    </a:lnTo>
                    <a:lnTo>
                      <a:pt x="855" y="219"/>
                    </a:lnTo>
                    <a:lnTo>
                      <a:pt x="899" y="171"/>
                    </a:lnTo>
                    <a:lnTo>
                      <a:pt x="948" y="127"/>
                    </a:lnTo>
                    <a:lnTo>
                      <a:pt x="1002" y="90"/>
                    </a:lnTo>
                    <a:lnTo>
                      <a:pt x="1060" y="59"/>
                    </a:lnTo>
                    <a:lnTo>
                      <a:pt x="1120" y="34"/>
                    </a:lnTo>
                    <a:lnTo>
                      <a:pt x="1182" y="14"/>
                    </a:lnTo>
                    <a:lnTo>
                      <a:pt x="1248" y="5"/>
                    </a:lnTo>
                    <a:lnTo>
                      <a:pt x="13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Freeform 7">
                <a:extLst>
                  <a:ext uri="{FF2B5EF4-FFF2-40B4-BE49-F238E27FC236}">
                    <a16:creationId xmlns:a16="http://schemas.microsoft.com/office/drawing/2014/main" id="{20B55575-3CCD-4390-AF94-3A0FD6AD0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2813" y="5284788"/>
                <a:ext cx="2227263" cy="282575"/>
              </a:xfrm>
              <a:custGeom>
                <a:avLst/>
                <a:gdLst>
                  <a:gd name="T0" fmla="*/ 178 w 2806"/>
                  <a:gd name="T1" fmla="*/ 0 h 356"/>
                  <a:gd name="T2" fmla="*/ 2627 w 2806"/>
                  <a:gd name="T3" fmla="*/ 0 h 356"/>
                  <a:gd name="T4" fmla="*/ 2668 w 2806"/>
                  <a:gd name="T5" fmla="*/ 5 h 356"/>
                  <a:gd name="T6" fmla="*/ 2706 w 2806"/>
                  <a:gd name="T7" fmla="*/ 18 h 356"/>
                  <a:gd name="T8" fmla="*/ 2739 w 2806"/>
                  <a:gd name="T9" fmla="*/ 39 h 356"/>
                  <a:gd name="T10" fmla="*/ 2766 w 2806"/>
                  <a:gd name="T11" fmla="*/ 67 h 356"/>
                  <a:gd name="T12" fmla="*/ 2788 w 2806"/>
                  <a:gd name="T13" fmla="*/ 100 h 356"/>
                  <a:gd name="T14" fmla="*/ 2801 w 2806"/>
                  <a:gd name="T15" fmla="*/ 137 h 356"/>
                  <a:gd name="T16" fmla="*/ 2806 w 2806"/>
                  <a:gd name="T17" fmla="*/ 178 h 356"/>
                  <a:gd name="T18" fmla="*/ 2801 w 2806"/>
                  <a:gd name="T19" fmla="*/ 219 h 356"/>
                  <a:gd name="T20" fmla="*/ 2788 w 2806"/>
                  <a:gd name="T21" fmla="*/ 256 h 356"/>
                  <a:gd name="T22" fmla="*/ 2766 w 2806"/>
                  <a:gd name="T23" fmla="*/ 289 h 356"/>
                  <a:gd name="T24" fmla="*/ 2739 w 2806"/>
                  <a:gd name="T25" fmla="*/ 317 h 356"/>
                  <a:gd name="T26" fmla="*/ 2706 w 2806"/>
                  <a:gd name="T27" fmla="*/ 338 h 356"/>
                  <a:gd name="T28" fmla="*/ 2668 w 2806"/>
                  <a:gd name="T29" fmla="*/ 351 h 356"/>
                  <a:gd name="T30" fmla="*/ 2627 w 2806"/>
                  <a:gd name="T31" fmla="*/ 356 h 356"/>
                  <a:gd name="T32" fmla="*/ 178 w 2806"/>
                  <a:gd name="T33" fmla="*/ 356 h 356"/>
                  <a:gd name="T34" fmla="*/ 137 w 2806"/>
                  <a:gd name="T35" fmla="*/ 351 h 356"/>
                  <a:gd name="T36" fmla="*/ 99 w 2806"/>
                  <a:gd name="T37" fmla="*/ 338 h 356"/>
                  <a:gd name="T38" fmla="*/ 67 w 2806"/>
                  <a:gd name="T39" fmla="*/ 317 h 356"/>
                  <a:gd name="T40" fmla="*/ 39 w 2806"/>
                  <a:gd name="T41" fmla="*/ 289 h 356"/>
                  <a:gd name="T42" fmla="*/ 18 w 2806"/>
                  <a:gd name="T43" fmla="*/ 256 h 356"/>
                  <a:gd name="T44" fmla="*/ 5 w 2806"/>
                  <a:gd name="T45" fmla="*/ 219 h 356"/>
                  <a:gd name="T46" fmla="*/ 0 w 2806"/>
                  <a:gd name="T47" fmla="*/ 178 h 356"/>
                  <a:gd name="T48" fmla="*/ 5 w 2806"/>
                  <a:gd name="T49" fmla="*/ 137 h 356"/>
                  <a:gd name="T50" fmla="*/ 18 w 2806"/>
                  <a:gd name="T51" fmla="*/ 100 h 356"/>
                  <a:gd name="T52" fmla="*/ 39 w 2806"/>
                  <a:gd name="T53" fmla="*/ 67 h 356"/>
                  <a:gd name="T54" fmla="*/ 67 w 2806"/>
                  <a:gd name="T55" fmla="*/ 39 h 356"/>
                  <a:gd name="T56" fmla="*/ 99 w 2806"/>
                  <a:gd name="T57" fmla="*/ 18 h 356"/>
                  <a:gd name="T58" fmla="*/ 137 w 2806"/>
                  <a:gd name="T59" fmla="*/ 5 h 356"/>
                  <a:gd name="T60" fmla="*/ 178 w 2806"/>
                  <a:gd name="T61" fmla="*/ 0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06" h="356">
                    <a:moveTo>
                      <a:pt x="178" y="0"/>
                    </a:moveTo>
                    <a:lnTo>
                      <a:pt x="2627" y="0"/>
                    </a:lnTo>
                    <a:lnTo>
                      <a:pt x="2668" y="5"/>
                    </a:lnTo>
                    <a:lnTo>
                      <a:pt x="2706" y="18"/>
                    </a:lnTo>
                    <a:lnTo>
                      <a:pt x="2739" y="39"/>
                    </a:lnTo>
                    <a:lnTo>
                      <a:pt x="2766" y="67"/>
                    </a:lnTo>
                    <a:lnTo>
                      <a:pt x="2788" y="100"/>
                    </a:lnTo>
                    <a:lnTo>
                      <a:pt x="2801" y="137"/>
                    </a:lnTo>
                    <a:lnTo>
                      <a:pt x="2806" y="178"/>
                    </a:lnTo>
                    <a:lnTo>
                      <a:pt x="2801" y="219"/>
                    </a:lnTo>
                    <a:lnTo>
                      <a:pt x="2788" y="256"/>
                    </a:lnTo>
                    <a:lnTo>
                      <a:pt x="2766" y="289"/>
                    </a:lnTo>
                    <a:lnTo>
                      <a:pt x="2739" y="317"/>
                    </a:lnTo>
                    <a:lnTo>
                      <a:pt x="2706" y="338"/>
                    </a:lnTo>
                    <a:lnTo>
                      <a:pt x="2668" y="351"/>
                    </a:lnTo>
                    <a:lnTo>
                      <a:pt x="2627" y="356"/>
                    </a:lnTo>
                    <a:lnTo>
                      <a:pt x="178" y="356"/>
                    </a:lnTo>
                    <a:lnTo>
                      <a:pt x="137" y="351"/>
                    </a:lnTo>
                    <a:lnTo>
                      <a:pt x="99" y="338"/>
                    </a:lnTo>
                    <a:lnTo>
                      <a:pt x="67" y="317"/>
                    </a:lnTo>
                    <a:lnTo>
                      <a:pt x="39" y="289"/>
                    </a:lnTo>
                    <a:lnTo>
                      <a:pt x="18" y="256"/>
                    </a:lnTo>
                    <a:lnTo>
                      <a:pt x="5" y="219"/>
                    </a:lnTo>
                    <a:lnTo>
                      <a:pt x="0" y="178"/>
                    </a:lnTo>
                    <a:lnTo>
                      <a:pt x="5" y="137"/>
                    </a:lnTo>
                    <a:lnTo>
                      <a:pt x="18" y="100"/>
                    </a:lnTo>
                    <a:lnTo>
                      <a:pt x="39" y="67"/>
                    </a:lnTo>
                    <a:lnTo>
                      <a:pt x="67" y="39"/>
                    </a:lnTo>
                    <a:lnTo>
                      <a:pt x="99" y="18"/>
                    </a:lnTo>
                    <a:lnTo>
                      <a:pt x="137" y="5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88D7FF15-8215-4043-B45D-B53C768C8D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817" y="1292226"/>
                <a:ext cx="1549402" cy="1547814"/>
              </a:xfrm>
              <a:custGeom>
                <a:avLst/>
                <a:gdLst>
                  <a:gd name="T0" fmla="*/ 1076 w 1953"/>
                  <a:gd name="T1" fmla="*/ 5 h 1949"/>
                  <a:gd name="T2" fmla="*/ 1268 w 1953"/>
                  <a:gd name="T3" fmla="*/ 44 h 1949"/>
                  <a:gd name="T4" fmla="*/ 1443 w 1953"/>
                  <a:gd name="T5" fmla="*/ 117 h 1949"/>
                  <a:gd name="T6" fmla="*/ 1598 w 1953"/>
                  <a:gd name="T7" fmla="*/ 222 h 1949"/>
                  <a:gd name="T8" fmla="*/ 1730 w 1953"/>
                  <a:gd name="T9" fmla="*/ 354 h 1949"/>
                  <a:gd name="T10" fmla="*/ 1835 w 1953"/>
                  <a:gd name="T11" fmla="*/ 509 h 1949"/>
                  <a:gd name="T12" fmla="*/ 1909 w 1953"/>
                  <a:gd name="T13" fmla="*/ 684 h 1949"/>
                  <a:gd name="T14" fmla="*/ 1948 w 1953"/>
                  <a:gd name="T15" fmla="*/ 875 h 1949"/>
                  <a:gd name="T16" fmla="*/ 1948 w 1953"/>
                  <a:gd name="T17" fmla="*/ 1069 h 1949"/>
                  <a:gd name="T18" fmla="*/ 1912 w 1953"/>
                  <a:gd name="T19" fmla="*/ 1252 h 1949"/>
                  <a:gd name="T20" fmla="*/ 1843 w 1953"/>
                  <a:gd name="T21" fmla="*/ 1418 h 1949"/>
                  <a:gd name="T22" fmla="*/ 1747 w 1953"/>
                  <a:gd name="T23" fmla="*/ 1569 h 1949"/>
                  <a:gd name="T24" fmla="*/ 1624 w 1953"/>
                  <a:gd name="T25" fmla="*/ 1698 h 1949"/>
                  <a:gd name="T26" fmla="*/ 1484 w 1953"/>
                  <a:gd name="T27" fmla="*/ 1804 h 1949"/>
                  <a:gd name="T28" fmla="*/ 1325 w 1953"/>
                  <a:gd name="T29" fmla="*/ 1882 h 1949"/>
                  <a:gd name="T30" fmla="*/ 1155 w 1953"/>
                  <a:gd name="T31" fmla="*/ 1931 h 1949"/>
                  <a:gd name="T32" fmla="*/ 977 w 1953"/>
                  <a:gd name="T33" fmla="*/ 1949 h 1949"/>
                  <a:gd name="T34" fmla="*/ 798 w 1953"/>
                  <a:gd name="T35" fmla="*/ 1931 h 1949"/>
                  <a:gd name="T36" fmla="*/ 628 w 1953"/>
                  <a:gd name="T37" fmla="*/ 1882 h 1949"/>
                  <a:gd name="T38" fmla="*/ 471 w 1953"/>
                  <a:gd name="T39" fmla="*/ 1804 h 1949"/>
                  <a:gd name="T40" fmla="*/ 329 w 1953"/>
                  <a:gd name="T41" fmla="*/ 1698 h 1949"/>
                  <a:gd name="T42" fmla="*/ 208 w 1953"/>
                  <a:gd name="T43" fmla="*/ 1569 h 1949"/>
                  <a:gd name="T44" fmla="*/ 110 w 1953"/>
                  <a:gd name="T45" fmla="*/ 1418 h 1949"/>
                  <a:gd name="T46" fmla="*/ 41 w 1953"/>
                  <a:gd name="T47" fmla="*/ 1252 h 1949"/>
                  <a:gd name="T48" fmla="*/ 5 w 1953"/>
                  <a:gd name="T49" fmla="*/ 1069 h 1949"/>
                  <a:gd name="T50" fmla="*/ 5 w 1953"/>
                  <a:gd name="T51" fmla="*/ 875 h 1949"/>
                  <a:gd name="T52" fmla="*/ 45 w 1953"/>
                  <a:gd name="T53" fmla="*/ 684 h 1949"/>
                  <a:gd name="T54" fmla="*/ 118 w 1953"/>
                  <a:gd name="T55" fmla="*/ 509 h 1949"/>
                  <a:gd name="T56" fmla="*/ 224 w 1953"/>
                  <a:gd name="T57" fmla="*/ 354 h 1949"/>
                  <a:gd name="T58" fmla="*/ 355 w 1953"/>
                  <a:gd name="T59" fmla="*/ 222 h 1949"/>
                  <a:gd name="T60" fmla="*/ 512 w 1953"/>
                  <a:gd name="T61" fmla="*/ 117 h 1949"/>
                  <a:gd name="T62" fmla="*/ 687 w 1953"/>
                  <a:gd name="T63" fmla="*/ 44 h 1949"/>
                  <a:gd name="T64" fmla="*/ 877 w 1953"/>
                  <a:gd name="T65" fmla="*/ 5 h 1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53" h="1949">
                    <a:moveTo>
                      <a:pt x="977" y="0"/>
                    </a:moveTo>
                    <a:lnTo>
                      <a:pt x="1076" y="5"/>
                    </a:lnTo>
                    <a:lnTo>
                      <a:pt x="1173" y="19"/>
                    </a:lnTo>
                    <a:lnTo>
                      <a:pt x="1268" y="44"/>
                    </a:lnTo>
                    <a:lnTo>
                      <a:pt x="1358" y="76"/>
                    </a:lnTo>
                    <a:lnTo>
                      <a:pt x="1443" y="117"/>
                    </a:lnTo>
                    <a:lnTo>
                      <a:pt x="1523" y="166"/>
                    </a:lnTo>
                    <a:lnTo>
                      <a:pt x="1598" y="222"/>
                    </a:lnTo>
                    <a:lnTo>
                      <a:pt x="1667" y="285"/>
                    </a:lnTo>
                    <a:lnTo>
                      <a:pt x="1730" y="354"/>
                    </a:lnTo>
                    <a:lnTo>
                      <a:pt x="1786" y="429"/>
                    </a:lnTo>
                    <a:lnTo>
                      <a:pt x="1835" y="509"/>
                    </a:lnTo>
                    <a:lnTo>
                      <a:pt x="1876" y="594"/>
                    </a:lnTo>
                    <a:lnTo>
                      <a:pt x="1909" y="684"/>
                    </a:lnTo>
                    <a:lnTo>
                      <a:pt x="1933" y="777"/>
                    </a:lnTo>
                    <a:lnTo>
                      <a:pt x="1948" y="875"/>
                    </a:lnTo>
                    <a:lnTo>
                      <a:pt x="1953" y="974"/>
                    </a:lnTo>
                    <a:lnTo>
                      <a:pt x="1948" y="1069"/>
                    </a:lnTo>
                    <a:lnTo>
                      <a:pt x="1935" y="1162"/>
                    </a:lnTo>
                    <a:lnTo>
                      <a:pt x="1912" y="1252"/>
                    </a:lnTo>
                    <a:lnTo>
                      <a:pt x="1881" y="1337"/>
                    </a:lnTo>
                    <a:lnTo>
                      <a:pt x="1843" y="1418"/>
                    </a:lnTo>
                    <a:lnTo>
                      <a:pt x="1798" y="1497"/>
                    </a:lnTo>
                    <a:lnTo>
                      <a:pt x="1747" y="1569"/>
                    </a:lnTo>
                    <a:lnTo>
                      <a:pt x="1688" y="1636"/>
                    </a:lnTo>
                    <a:lnTo>
                      <a:pt x="1624" y="1698"/>
                    </a:lnTo>
                    <a:lnTo>
                      <a:pt x="1555" y="1753"/>
                    </a:lnTo>
                    <a:lnTo>
                      <a:pt x="1484" y="1804"/>
                    </a:lnTo>
                    <a:lnTo>
                      <a:pt x="1407" y="1846"/>
                    </a:lnTo>
                    <a:lnTo>
                      <a:pt x="1325" y="1882"/>
                    </a:lnTo>
                    <a:lnTo>
                      <a:pt x="1242" y="1910"/>
                    </a:lnTo>
                    <a:lnTo>
                      <a:pt x="1155" y="1931"/>
                    </a:lnTo>
                    <a:lnTo>
                      <a:pt x="1067" y="1944"/>
                    </a:lnTo>
                    <a:lnTo>
                      <a:pt x="977" y="1949"/>
                    </a:lnTo>
                    <a:lnTo>
                      <a:pt x="887" y="1944"/>
                    </a:lnTo>
                    <a:lnTo>
                      <a:pt x="798" y="1931"/>
                    </a:lnTo>
                    <a:lnTo>
                      <a:pt x="712" y="1910"/>
                    </a:lnTo>
                    <a:lnTo>
                      <a:pt x="628" y="1882"/>
                    </a:lnTo>
                    <a:lnTo>
                      <a:pt x="548" y="1846"/>
                    </a:lnTo>
                    <a:lnTo>
                      <a:pt x="471" y="1804"/>
                    </a:lnTo>
                    <a:lnTo>
                      <a:pt x="398" y="1753"/>
                    </a:lnTo>
                    <a:lnTo>
                      <a:pt x="329" y="1698"/>
                    </a:lnTo>
                    <a:lnTo>
                      <a:pt x="265" y="1636"/>
                    </a:lnTo>
                    <a:lnTo>
                      <a:pt x="208" y="1569"/>
                    </a:lnTo>
                    <a:lnTo>
                      <a:pt x="156" y="1497"/>
                    </a:lnTo>
                    <a:lnTo>
                      <a:pt x="110" y="1418"/>
                    </a:lnTo>
                    <a:lnTo>
                      <a:pt x="72" y="1337"/>
                    </a:lnTo>
                    <a:lnTo>
                      <a:pt x="41" y="1252"/>
                    </a:lnTo>
                    <a:lnTo>
                      <a:pt x="20" y="1162"/>
                    </a:lnTo>
                    <a:lnTo>
                      <a:pt x="5" y="1069"/>
                    </a:lnTo>
                    <a:lnTo>
                      <a:pt x="0" y="974"/>
                    </a:lnTo>
                    <a:lnTo>
                      <a:pt x="5" y="875"/>
                    </a:lnTo>
                    <a:lnTo>
                      <a:pt x="20" y="777"/>
                    </a:lnTo>
                    <a:lnTo>
                      <a:pt x="45" y="684"/>
                    </a:lnTo>
                    <a:lnTo>
                      <a:pt x="77" y="594"/>
                    </a:lnTo>
                    <a:lnTo>
                      <a:pt x="118" y="509"/>
                    </a:lnTo>
                    <a:lnTo>
                      <a:pt x="167" y="429"/>
                    </a:lnTo>
                    <a:lnTo>
                      <a:pt x="224" y="354"/>
                    </a:lnTo>
                    <a:lnTo>
                      <a:pt x="287" y="285"/>
                    </a:lnTo>
                    <a:lnTo>
                      <a:pt x="355" y="222"/>
                    </a:lnTo>
                    <a:lnTo>
                      <a:pt x="430" y="166"/>
                    </a:lnTo>
                    <a:lnTo>
                      <a:pt x="512" y="117"/>
                    </a:lnTo>
                    <a:lnTo>
                      <a:pt x="597" y="76"/>
                    </a:lnTo>
                    <a:lnTo>
                      <a:pt x="687" y="44"/>
                    </a:lnTo>
                    <a:lnTo>
                      <a:pt x="780" y="19"/>
                    </a:lnTo>
                    <a:lnTo>
                      <a:pt x="877" y="5"/>
                    </a:lnTo>
                    <a:lnTo>
                      <a:pt x="9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C7D7CB1-54F3-43FA-B988-E374447FE793}"/>
                </a:ext>
              </a:extLst>
            </p:cNvPr>
            <p:cNvSpPr txBox="1"/>
            <p:nvPr/>
          </p:nvSpPr>
          <p:spPr>
            <a:xfrm>
              <a:off x="2796882" y="2886196"/>
              <a:ext cx="390282" cy="324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just">
                <a:defRPr sz="1400" b="1"/>
              </a:lvl1pPr>
            </a:lstStyle>
            <a:p>
              <a:pPr marL="0" marR="0" lvl="0" indent="0" algn="just" defTabSz="9141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BE81FED6-853D-4A48-8E6A-2121DA78E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780" y="5626733"/>
            <a:ext cx="373186" cy="5811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B6DBAD-9E04-474B-A67C-8C2B6CA4A24F}"/>
              </a:ext>
            </a:extLst>
          </p:cNvPr>
          <p:cNvSpPr txBox="1"/>
          <p:nvPr/>
        </p:nvSpPr>
        <p:spPr>
          <a:xfrm>
            <a:off x="10238573" y="5518408"/>
            <a:ext cx="1710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X 8,000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5408E6-22AE-4E38-BCE0-2BC80A73D4C1}"/>
              </a:ext>
            </a:extLst>
          </p:cNvPr>
          <p:cNvCxnSpPr>
            <a:cxnSpLocks/>
          </p:cNvCxnSpPr>
          <p:nvPr/>
        </p:nvCxnSpPr>
        <p:spPr>
          <a:xfrm>
            <a:off x="5664820" y="5743127"/>
            <a:ext cx="3978406" cy="0"/>
          </a:xfrm>
          <a:prstGeom prst="straightConnector1">
            <a:avLst/>
          </a:prstGeom>
          <a:ln w="952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7DF4C6-E70E-4D91-A96D-1659CEEC7E5D}"/>
              </a:ext>
            </a:extLst>
          </p:cNvPr>
          <p:cNvCxnSpPr>
            <a:cxnSpLocks/>
          </p:cNvCxnSpPr>
          <p:nvPr/>
        </p:nvCxnSpPr>
        <p:spPr>
          <a:xfrm>
            <a:off x="5917566" y="2198962"/>
            <a:ext cx="3829402" cy="3278113"/>
          </a:xfrm>
          <a:prstGeom prst="straightConnector1">
            <a:avLst/>
          </a:prstGeom>
          <a:ln w="952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68F66A-B3B3-4D0D-835E-AB65377E5748}"/>
              </a:ext>
            </a:extLst>
          </p:cNvPr>
          <p:cNvCxnSpPr>
            <a:cxnSpLocks/>
          </p:cNvCxnSpPr>
          <p:nvPr/>
        </p:nvCxnSpPr>
        <p:spPr>
          <a:xfrm flipV="1">
            <a:off x="5664820" y="2399576"/>
            <a:ext cx="24547" cy="2596171"/>
          </a:xfrm>
          <a:prstGeom prst="straightConnector1">
            <a:avLst/>
          </a:prstGeom>
          <a:ln w="952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56BA0A35-CDFF-4B18-864C-6C31CFFAE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234" y="5070824"/>
            <a:ext cx="373186" cy="581137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0AB836B-77DA-4C52-878D-B1BC73B76A72}"/>
              </a:ext>
            </a:extLst>
          </p:cNvPr>
          <p:cNvGrpSpPr/>
          <p:nvPr/>
        </p:nvGrpSpPr>
        <p:grpSpPr>
          <a:xfrm>
            <a:off x="9416530" y="3143352"/>
            <a:ext cx="430230" cy="513380"/>
            <a:chOff x="2708315" y="2609670"/>
            <a:chExt cx="552045" cy="60056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2694E1A-F68C-4C71-899A-0C2CC73E501F}"/>
                </a:ext>
              </a:extLst>
            </p:cNvPr>
            <p:cNvGrpSpPr/>
            <p:nvPr/>
          </p:nvGrpSpPr>
          <p:grpSpPr>
            <a:xfrm>
              <a:off x="2708315" y="2609670"/>
              <a:ext cx="552045" cy="560430"/>
              <a:chOff x="2485077" y="1292226"/>
              <a:chExt cx="4208463" cy="427513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6A44EAE4-D478-4F5E-9C59-BD44E2AAF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5077" y="2952749"/>
                <a:ext cx="4208463" cy="2327276"/>
              </a:xfrm>
              <a:custGeom>
                <a:avLst/>
                <a:gdLst>
                  <a:gd name="T0" fmla="*/ 2001 w 5303"/>
                  <a:gd name="T1" fmla="*/ 0 h 2931"/>
                  <a:gd name="T2" fmla="*/ 3300 w 5303"/>
                  <a:gd name="T3" fmla="*/ 0 h 2931"/>
                  <a:gd name="T4" fmla="*/ 4054 w 5303"/>
                  <a:gd name="T5" fmla="*/ 5 h 2931"/>
                  <a:gd name="T6" fmla="*/ 4183 w 5303"/>
                  <a:gd name="T7" fmla="*/ 34 h 2931"/>
                  <a:gd name="T8" fmla="*/ 4301 w 5303"/>
                  <a:gd name="T9" fmla="*/ 90 h 2931"/>
                  <a:gd name="T10" fmla="*/ 4402 w 5303"/>
                  <a:gd name="T11" fmla="*/ 171 h 2931"/>
                  <a:gd name="T12" fmla="*/ 4485 w 5303"/>
                  <a:gd name="T13" fmla="*/ 272 h 2931"/>
                  <a:gd name="T14" fmla="*/ 5242 w 5303"/>
                  <a:gd name="T15" fmla="*/ 1815 h 2931"/>
                  <a:gd name="T16" fmla="*/ 5290 w 5303"/>
                  <a:gd name="T17" fmla="*/ 1948 h 2931"/>
                  <a:gd name="T18" fmla="*/ 5303 w 5303"/>
                  <a:gd name="T19" fmla="*/ 2086 h 2931"/>
                  <a:gd name="T20" fmla="*/ 5283 w 5303"/>
                  <a:gd name="T21" fmla="*/ 2225 h 2931"/>
                  <a:gd name="T22" fmla="*/ 5231 w 5303"/>
                  <a:gd name="T23" fmla="*/ 2357 h 2931"/>
                  <a:gd name="T24" fmla="*/ 5149 w 5303"/>
                  <a:gd name="T25" fmla="*/ 2472 h 2931"/>
                  <a:gd name="T26" fmla="*/ 5043 w 5303"/>
                  <a:gd name="T27" fmla="*/ 2563 h 2931"/>
                  <a:gd name="T28" fmla="*/ 4917 w 5303"/>
                  <a:gd name="T29" fmla="*/ 2627 h 2931"/>
                  <a:gd name="T30" fmla="*/ 4101 w 5303"/>
                  <a:gd name="T31" fmla="*/ 1505 h 2931"/>
                  <a:gd name="T32" fmla="*/ 4085 w 5303"/>
                  <a:gd name="T33" fmla="*/ 1432 h 2931"/>
                  <a:gd name="T34" fmla="*/ 4039 w 5303"/>
                  <a:gd name="T35" fmla="*/ 1375 h 2931"/>
                  <a:gd name="T36" fmla="*/ 3972 w 5303"/>
                  <a:gd name="T37" fmla="*/ 1342 h 2931"/>
                  <a:gd name="T38" fmla="*/ 1369 w 5303"/>
                  <a:gd name="T39" fmla="*/ 1339 h 2931"/>
                  <a:gd name="T40" fmla="*/ 1295 w 5303"/>
                  <a:gd name="T41" fmla="*/ 1355 h 2931"/>
                  <a:gd name="T42" fmla="*/ 1238 w 5303"/>
                  <a:gd name="T43" fmla="*/ 1401 h 2931"/>
                  <a:gd name="T44" fmla="*/ 1205 w 5303"/>
                  <a:gd name="T45" fmla="*/ 1468 h 2931"/>
                  <a:gd name="T46" fmla="*/ 1200 w 5303"/>
                  <a:gd name="T47" fmla="*/ 2931 h 2931"/>
                  <a:gd name="T48" fmla="*/ 319 w 5303"/>
                  <a:gd name="T49" fmla="*/ 2599 h 2931"/>
                  <a:gd name="T50" fmla="*/ 203 w 5303"/>
                  <a:gd name="T51" fmla="*/ 2521 h 2931"/>
                  <a:gd name="T52" fmla="*/ 110 w 5303"/>
                  <a:gd name="T53" fmla="*/ 2416 h 2931"/>
                  <a:gd name="T54" fmla="*/ 41 w 5303"/>
                  <a:gd name="T55" fmla="*/ 2294 h 2931"/>
                  <a:gd name="T56" fmla="*/ 5 w 5303"/>
                  <a:gd name="T57" fmla="*/ 2157 h 2931"/>
                  <a:gd name="T58" fmla="*/ 2 w 5303"/>
                  <a:gd name="T59" fmla="*/ 2018 h 2931"/>
                  <a:gd name="T60" fmla="*/ 31 w 5303"/>
                  <a:gd name="T61" fmla="*/ 1881 h 2931"/>
                  <a:gd name="T62" fmla="*/ 783 w 5303"/>
                  <a:gd name="T63" fmla="*/ 331 h 2931"/>
                  <a:gd name="T64" fmla="*/ 855 w 5303"/>
                  <a:gd name="T65" fmla="*/ 219 h 2931"/>
                  <a:gd name="T66" fmla="*/ 948 w 5303"/>
                  <a:gd name="T67" fmla="*/ 127 h 2931"/>
                  <a:gd name="T68" fmla="*/ 1060 w 5303"/>
                  <a:gd name="T69" fmla="*/ 59 h 2931"/>
                  <a:gd name="T70" fmla="*/ 1182 w 5303"/>
                  <a:gd name="T71" fmla="*/ 14 h 2931"/>
                  <a:gd name="T72" fmla="*/ 1315 w 5303"/>
                  <a:gd name="T73" fmla="*/ 0 h 29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03" h="2931">
                    <a:moveTo>
                      <a:pt x="1315" y="0"/>
                    </a:moveTo>
                    <a:lnTo>
                      <a:pt x="2001" y="0"/>
                    </a:lnTo>
                    <a:lnTo>
                      <a:pt x="2651" y="749"/>
                    </a:lnTo>
                    <a:lnTo>
                      <a:pt x="3300" y="0"/>
                    </a:lnTo>
                    <a:lnTo>
                      <a:pt x="3987" y="0"/>
                    </a:lnTo>
                    <a:lnTo>
                      <a:pt x="4054" y="5"/>
                    </a:lnTo>
                    <a:lnTo>
                      <a:pt x="4119" y="14"/>
                    </a:lnTo>
                    <a:lnTo>
                      <a:pt x="4183" y="34"/>
                    </a:lnTo>
                    <a:lnTo>
                      <a:pt x="4243" y="59"/>
                    </a:lnTo>
                    <a:lnTo>
                      <a:pt x="4301" y="90"/>
                    </a:lnTo>
                    <a:lnTo>
                      <a:pt x="4353" y="127"/>
                    </a:lnTo>
                    <a:lnTo>
                      <a:pt x="4402" y="171"/>
                    </a:lnTo>
                    <a:lnTo>
                      <a:pt x="4446" y="220"/>
                    </a:lnTo>
                    <a:lnTo>
                      <a:pt x="4485" y="272"/>
                    </a:lnTo>
                    <a:lnTo>
                      <a:pt x="4518" y="331"/>
                    </a:lnTo>
                    <a:lnTo>
                      <a:pt x="5242" y="1815"/>
                    </a:lnTo>
                    <a:lnTo>
                      <a:pt x="5270" y="1881"/>
                    </a:lnTo>
                    <a:lnTo>
                      <a:pt x="5290" y="1948"/>
                    </a:lnTo>
                    <a:lnTo>
                      <a:pt x="5300" y="2018"/>
                    </a:lnTo>
                    <a:lnTo>
                      <a:pt x="5303" y="2086"/>
                    </a:lnTo>
                    <a:lnTo>
                      <a:pt x="5296" y="2157"/>
                    </a:lnTo>
                    <a:lnTo>
                      <a:pt x="5283" y="2225"/>
                    </a:lnTo>
                    <a:lnTo>
                      <a:pt x="5260" y="2294"/>
                    </a:lnTo>
                    <a:lnTo>
                      <a:pt x="5231" y="2357"/>
                    </a:lnTo>
                    <a:lnTo>
                      <a:pt x="5193" y="2416"/>
                    </a:lnTo>
                    <a:lnTo>
                      <a:pt x="5149" y="2472"/>
                    </a:lnTo>
                    <a:lnTo>
                      <a:pt x="5099" y="2521"/>
                    </a:lnTo>
                    <a:lnTo>
                      <a:pt x="5043" y="2563"/>
                    </a:lnTo>
                    <a:lnTo>
                      <a:pt x="4982" y="2599"/>
                    </a:lnTo>
                    <a:lnTo>
                      <a:pt x="4917" y="2627"/>
                    </a:lnTo>
                    <a:lnTo>
                      <a:pt x="4101" y="2931"/>
                    </a:lnTo>
                    <a:lnTo>
                      <a:pt x="4101" y="1505"/>
                    </a:lnTo>
                    <a:lnTo>
                      <a:pt x="4096" y="1468"/>
                    </a:lnTo>
                    <a:lnTo>
                      <a:pt x="4085" y="1432"/>
                    </a:lnTo>
                    <a:lnTo>
                      <a:pt x="4063" y="1401"/>
                    </a:lnTo>
                    <a:lnTo>
                      <a:pt x="4039" y="1375"/>
                    </a:lnTo>
                    <a:lnTo>
                      <a:pt x="4008" y="1355"/>
                    </a:lnTo>
                    <a:lnTo>
                      <a:pt x="3972" y="1342"/>
                    </a:lnTo>
                    <a:lnTo>
                      <a:pt x="3934" y="1339"/>
                    </a:lnTo>
                    <a:lnTo>
                      <a:pt x="1369" y="1339"/>
                    </a:lnTo>
                    <a:lnTo>
                      <a:pt x="1329" y="1342"/>
                    </a:lnTo>
                    <a:lnTo>
                      <a:pt x="1295" y="1355"/>
                    </a:lnTo>
                    <a:lnTo>
                      <a:pt x="1264" y="1375"/>
                    </a:lnTo>
                    <a:lnTo>
                      <a:pt x="1238" y="1401"/>
                    </a:lnTo>
                    <a:lnTo>
                      <a:pt x="1218" y="1432"/>
                    </a:lnTo>
                    <a:lnTo>
                      <a:pt x="1205" y="1468"/>
                    </a:lnTo>
                    <a:lnTo>
                      <a:pt x="1200" y="1505"/>
                    </a:lnTo>
                    <a:lnTo>
                      <a:pt x="1200" y="2931"/>
                    </a:lnTo>
                    <a:lnTo>
                      <a:pt x="384" y="2627"/>
                    </a:lnTo>
                    <a:lnTo>
                      <a:pt x="319" y="2599"/>
                    </a:lnTo>
                    <a:lnTo>
                      <a:pt x="258" y="2563"/>
                    </a:lnTo>
                    <a:lnTo>
                      <a:pt x="203" y="2521"/>
                    </a:lnTo>
                    <a:lnTo>
                      <a:pt x="154" y="2472"/>
                    </a:lnTo>
                    <a:lnTo>
                      <a:pt x="110" y="2416"/>
                    </a:lnTo>
                    <a:lnTo>
                      <a:pt x="72" y="2357"/>
                    </a:lnTo>
                    <a:lnTo>
                      <a:pt x="41" y="2294"/>
                    </a:lnTo>
                    <a:lnTo>
                      <a:pt x="20" y="2225"/>
                    </a:lnTo>
                    <a:lnTo>
                      <a:pt x="5" y="2157"/>
                    </a:lnTo>
                    <a:lnTo>
                      <a:pt x="0" y="2086"/>
                    </a:lnTo>
                    <a:lnTo>
                      <a:pt x="2" y="2018"/>
                    </a:lnTo>
                    <a:lnTo>
                      <a:pt x="13" y="1948"/>
                    </a:lnTo>
                    <a:lnTo>
                      <a:pt x="31" y="1881"/>
                    </a:lnTo>
                    <a:lnTo>
                      <a:pt x="59" y="1815"/>
                    </a:lnTo>
                    <a:lnTo>
                      <a:pt x="783" y="331"/>
                    </a:lnTo>
                    <a:lnTo>
                      <a:pt x="816" y="272"/>
                    </a:lnTo>
                    <a:lnTo>
                      <a:pt x="855" y="219"/>
                    </a:lnTo>
                    <a:lnTo>
                      <a:pt x="899" y="171"/>
                    </a:lnTo>
                    <a:lnTo>
                      <a:pt x="948" y="127"/>
                    </a:lnTo>
                    <a:lnTo>
                      <a:pt x="1002" y="90"/>
                    </a:lnTo>
                    <a:lnTo>
                      <a:pt x="1060" y="59"/>
                    </a:lnTo>
                    <a:lnTo>
                      <a:pt x="1120" y="34"/>
                    </a:lnTo>
                    <a:lnTo>
                      <a:pt x="1182" y="14"/>
                    </a:lnTo>
                    <a:lnTo>
                      <a:pt x="1248" y="5"/>
                    </a:lnTo>
                    <a:lnTo>
                      <a:pt x="13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75076B03-A4C8-4258-ABF7-613986111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2813" y="5284788"/>
                <a:ext cx="2227263" cy="282575"/>
              </a:xfrm>
              <a:custGeom>
                <a:avLst/>
                <a:gdLst>
                  <a:gd name="T0" fmla="*/ 178 w 2806"/>
                  <a:gd name="T1" fmla="*/ 0 h 356"/>
                  <a:gd name="T2" fmla="*/ 2627 w 2806"/>
                  <a:gd name="T3" fmla="*/ 0 h 356"/>
                  <a:gd name="T4" fmla="*/ 2668 w 2806"/>
                  <a:gd name="T5" fmla="*/ 5 h 356"/>
                  <a:gd name="T6" fmla="*/ 2706 w 2806"/>
                  <a:gd name="T7" fmla="*/ 18 h 356"/>
                  <a:gd name="T8" fmla="*/ 2739 w 2806"/>
                  <a:gd name="T9" fmla="*/ 39 h 356"/>
                  <a:gd name="T10" fmla="*/ 2766 w 2806"/>
                  <a:gd name="T11" fmla="*/ 67 h 356"/>
                  <a:gd name="T12" fmla="*/ 2788 w 2806"/>
                  <a:gd name="T13" fmla="*/ 100 h 356"/>
                  <a:gd name="T14" fmla="*/ 2801 w 2806"/>
                  <a:gd name="T15" fmla="*/ 137 h 356"/>
                  <a:gd name="T16" fmla="*/ 2806 w 2806"/>
                  <a:gd name="T17" fmla="*/ 178 h 356"/>
                  <a:gd name="T18" fmla="*/ 2801 w 2806"/>
                  <a:gd name="T19" fmla="*/ 219 h 356"/>
                  <a:gd name="T20" fmla="*/ 2788 w 2806"/>
                  <a:gd name="T21" fmla="*/ 256 h 356"/>
                  <a:gd name="T22" fmla="*/ 2766 w 2806"/>
                  <a:gd name="T23" fmla="*/ 289 h 356"/>
                  <a:gd name="T24" fmla="*/ 2739 w 2806"/>
                  <a:gd name="T25" fmla="*/ 317 h 356"/>
                  <a:gd name="T26" fmla="*/ 2706 w 2806"/>
                  <a:gd name="T27" fmla="*/ 338 h 356"/>
                  <a:gd name="T28" fmla="*/ 2668 w 2806"/>
                  <a:gd name="T29" fmla="*/ 351 h 356"/>
                  <a:gd name="T30" fmla="*/ 2627 w 2806"/>
                  <a:gd name="T31" fmla="*/ 356 h 356"/>
                  <a:gd name="T32" fmla="*/ 178 w 2806"/>
                  <a:gd name="T33" fmla="*/ 356 h 356"/>
                  <a:gd name="T34" fmla="*/ 137 w 2806"/>
                  <a:gd name="T35" fmla="*/ 351 h 356"/>
                  <a:gd name="T36" fmla="*/ 99 w 2806"/>
                  <a:gd name="T37" fmla="*/ 338 h 356"/>
                  <a:gd name="T38" fmla="*/ 67 w 2806"/>
                  <a:gd name="T39" fmla="*/ 317 h 356"/>
                  <a:gd name="T40" fmla="*/ 39 w 2806"/>
                  <a:gd name="T41" fmla="*/ 289 h 356"/>
                  <a:gd name="T42" fmla="*/ 18 w 2806"/>
                  <a:gd name="T43" fmla="*/ 256 h 356"/>
                  <a:gd name="T44" fmla="*/ 5 w 2806"/>
                  <a:gd name="T45" fmla="*/ 219 h 356"/>
                  <a:gd name="T46" fmla="*/ 0 w 2806"/>
                  <a:gd name="T47" fmla="*/ 178 h 356"/>
                  <a:gd name="T48" fmla="*/ 5 w 2806"/>
                  <a:gd name="T49" fmla="*/ 137 h 356"/>
                  <a:gd name="T50" fmla="*/ 18 w 2806"/>
                  <a:gd name="T51" fmla="*/ 100 h 356"/>
                  <a:gd name="T52" fmla="*/ 39 w 2806"/>
                  <a:gd name="T53" fmla="*/ 67 h 356"/>
                  <a:gd name="T54" fmla="*/ 67 w 2806"/>
                  <a:gd name="T55" fmla="*/ 39 h 356"/>
                  <a:gd name="T56" fmla="*/ 99 w 2806"/>
                  <a:gd name="T57" fmla="*/ 18 h 356"/>
                  <a:gd name="T58" fmla="*/ 137 w 2806"/>
                  <a:gd name="T59" fmla="*/ 5 h 356"/>
                  <a:gd name="T60" fmla="*/ 178 w 2806"/>
                  <a:gd name="T61" fmla="*/ 0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06" h="356">
                    <a:moveTo>
                      <a:pt x="178" y="0"/>
                    </a:moveTo>
                    <a:lnTo>
                      <a:pt x="2627" y="0"/>
                    </a:lnTo>
                    <a:lnTo>
                      <a:pt x="2668" y="5"/>
                    </a:lnTo>
                    <a:lnTo>
                      <a:pt x="2706" y="18"/>
                    </a:lnTo>
                    <a:lnTo>
                      <a:pt x="2739" y="39"/>
                    </a:lnTo>
                    <a:lnTo>
                      <a:pt x="2766" y="67"/>
                    </a:lnTo>
                    <a:lnTo>
                      <a:pt x="2788" y="100"/>
                    </a:lnTo>
                    <a:lnTo>
                      <a:pt x="2801" y="137"/>
                    </a:lnTo>
                    <a:lnTo>
                      <a:pt x="2806" y="178"/>
                    </a:lnTo>
                    <a:lnTo>
                      <a:pt x="2801" y="219"/>
                    </a:lnTo>
                    <a:lnTo>
                      <a:pt x="2788" y="256"/>
                    </a:lnTo>
                    <a:lnTo>
                      <a:pt x="2766" y="289"/>
                    </a:lnTo>
                    <a:lnTo>
                      <a:pt x="2739" y="317"/>
                    </a:lnTo>
                    <a:lnTo>
                      <a:pt x="2706" y="338"/>
                    </a:lnTo>
                    <a:lnTo>
                      <a:pt x="2668" y="351"/>
                    </a:lnTo>
                    <a:lnTo>
                      <a:pt x="2627" y="356"/>
                    </a:lnTo>
                    <a:lnTo>
                      <a:pt x="178" y="356"/>
                    </a:lnTo>
                    <a:lnTo>
                      <a:pt x="137" y="351"/>
                    </a:lnTo>
                    <a:lnTo>
                      <a:pt x="99" y="338"/>
                    </a:lnTo>
                    <a:lnTo>
                      <a:pt x="67" y="317"/>
                    </a:lnTo>
                    <a:lnTo>
                      <a:pt x="39" y="289"/>
                    </a:lnTo>
                    <a:lnTo>
                      <a:pt x="18" y="256"/>
                    </a:lnTo>
                    <a:lnTo>
                      <a:pt x="5" y="219"/>
                    </a:lnTo>
                    <a:lnTo>
                      <a:pt x="0" y="178"/>
                    </a:lnTo>
                    <a:lnTo>
                      <a:pt x="5" y="137"/>
                    </a:lnTo>
                    <a:lnTo>
                      <a:pt x="18" y="100"/>
                    </a:lnTo>
                    <a:lnTo>
                      <a:pt x="39" y="67"/>
                    </a:lnTo>
                    <a:lnTo>
                      <a:pt x="67" y="39"/>
                    </a:lnTo>
                    <a:lnTo>
                      <a:pt x="99" y="18"/>
                    </a:lnTo>
                    <a:lnTo>
                      <a:pt x="137" y="5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E1D78CB0-9789-4BD1-B463-28B3BC925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817" y="1292226"/>
                <a:ext cx="1549402" cy="1547814"/>
              </a:xfrm>
              <a:custGeom>
                <a:avLst/>
                <a:gdLst>
                  <a:gd name="T0" fmla="*/ 1076 w 1953"/>
                  <a:gd name="T1" fmla="*/ 5 h 1949"/>
                  <a:gd name="T2" fmla="*/ 1268 w 1953"/>
                  <a:gd name="T3" fmla="*/ 44 h 1949"/>
                  <a:gd name="T4" fmla="*/ 1443 w 1953"/>
                  <a:gd name="T5" fmla="*/ 117 h 1949"/>
                  <a:gd name="T6" fmla="*/ 1598 w 1953"/>
                  <a:gd name="T7" fmla="*/ 222 h 1949"/>
                  <a:gd name="T8" fmla="*/ 1730 w 1953"/>
                  <a:gd name="T9" fmla="*/ 354 h 1949"/>
                  <a:gd name="T10" fmla="*/ 1835 w 1953"/>
                  <a:gd name="T11" fmla="*/ 509 h 1949"/>
                  <a:gd name="T12" fmla="*/ 1909 w 1953"/>
                  <a:gd name="T13" fmla="*/ 684 h 1949"/>
                  <a:gd name="T14" fmla="*/ 1948 w 1953"/>
                  <a:gd name="T15" fmla="*/ 875 h 1949"/>
                  <a:gd name="T16" fmla="*/ 1948 w 1953"/>
                  <a:gd name="T17" fmla="*/ 1069 h 1949"/>
                  <a:gd name="T18" fmla="*/ 1912 w 1953"/>
                  <a:gd name="T19" fmla="*/ 1252 h 1949"/>
                  <a:gd name="T20" fmla="*/ 1843 w 1953"/>
                  <a:gd name="T21" fmla="*/ 1418 h 1949"/>
                  <a:gd name="T22" fmla="*/ 1747 w 1953"/>
                  <a:gd name="T23" fmla="*/ 1569 h 1949"/>
                  <a:gd name="T24" fmla="*/ 1624 w 1953"/>
                  <a:gd name="T25" fmla="*/ 1698 h 1949"/>
                  <a:gd name="T26" fmla="*/ 1484 w 1953"/>
                  <a:gd name="T27" fmla="*/ 1804 h 1949"/>
                  <a:gd name="T28" fmla="*/ 1325 w 1953"/>
                  <a:gd name="T29" fmla="*/ 1882 h 1949"/>
                  <a:gd name="T30" fmla="*/ 1155 w 1953"/>
                  <a:gd name="T31" fmla="*/ 1931 h 1949"/>
                  <a:gd name="T32" fmla="*/ 977 w 1953"/>
                  <a:gd name="T33" fmla="*/ 1949 h 1949"/>
                  <a:gd name="T34" fmla="*/ 798 w 1953"/>
                  <a:gd name="T35" fmla="*/ 1931 h 1949"/>
                  <a:gd name="T36" fmla="*/ 628 w 1953"/>
                  <a:gd name="T37" fmla="*/ 1882 h 1949"/>
                  <a:gd name="T38" fmla="*/ 471 w 1953"/>
                  <a:gd name="T39" fmla="*/ 1804 h 1949"/>
                  <a:gd name="T40" fmla="*/ 329 w 1953"/>
                  <a:gd name="T41" fmla="*/ 1698 h 1949"/>
                  <a:gd name="T42" fmla="*/ 208 w 1953"/>
                  <a:gd name="T43" fmla="*/ 1569 h 1949"/>
                  <a:gd name="T44" fmla="*/ 110 w 1953"/>
                  <a:gd name="T45" fmla="*/ 1418 h 1949"/>
                  <a:gd name="T46" fmla="*/ 41 w 1953"/>
                  <a:gd name="T47" fmla="*/ 1252 h 1949"/>
                  <a:gd name="T48" fmla="*/ 5 w 1953"/>
                  <a:gd name="T49" fmla="*/ 1069 h 1949"/>
                  <a:gd name="T50" fmla="*/ 5 w 1953"/>
                  <a:gd name="T51" fmla="*/ 875 h 1949"/>
                  <a:gd name="T52" fmla="*/ 45 w 1953"/>
                  <a:gd name="T53" fmla="*/ 684 h 1949"/>
                  <a:gd name="T54" fmla="*/ 118 w 1953"/>
                  <a:gd name="T55" fmla="*/ 509 h 1949"/>
                  <a:gd name="T56" fmla="*/ 224 w 1953"/>
                  <a:gd name="T57" fmla="*/ 354 h 1949"/>
                  <a:gd name="T58" fmla="*/ 355 w 1953"/>
                  <a:gd name="T59" fmla="*/ 222 h 1949"/>
                  <a:gd name="T60" fmla="*/ 512 w 1953"/>
                  <a:gd name="T61" fmla="*/ 117 h 1949"/>
                  <a:gd name="T62" fmla="*/ 687 w 1953"/>
                  <a:gd name="T63" fmla="*/ 44 h 1949"/>
                  <a:gd name="T64" fmla="*/ 877 w 1953"/>
                  <a:gd name="T65" fmla="*/ 5 h 1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53" h="1949">
                    <a:moveTo>
                      <a:pt x="977" y="0"/>
                    </a:moveTo>
                    <a:lnTo>
                      <a:pt x="1076" y="5"/>
                    </a:lnTo>
                    <a:lnTo>
                      <a:pt x="1173" y="19"/>
                    </a:lnTo>
                    <a:lnTo>
                      <a:pt x="1268" y="44"/>
                    </a:lnTo>
                    <a:lnTo>
                      <a:pt x="1358" y="76"/>
                    </a:lnTo>
                    <a:lnTo>
                      <a:pt x="1443" y="117"/>
                    </a:lnTo>
                    <a:lnTo>
                      <a:pt x="1523" y="166"/>
                    </a:lnTo>
                    <a:lnTo>
                      <a:pt x="1598" y="222"/>
                    </a:lnTo>
                    <a:lnTo>
                      <a:pt x="1667" y="285"/>
                    </a:lnTo>
                    <a:lnTo>
                      <a:pt x="1730" y="354"/>
                    </a:lnTo>
                    <a:lnTo>
                      <a:pt x="1786" y="429"/>
                    </a:lnTo>
                    <a:lnTo>
                      <a:pt x="1835" y="509"/>
                    </a:lnTo>
                    <a:lnTo>
                      <a:pt x="1876" y="594"/>
                    </a:lnTo>
                    <a:lnTo>
                      <a:pt x="1909" y="684"/>
                    </a:lnTo>
                    <a:lnTo>
                      <a:pt x="1933" y="777"/>
                    </a:lnTo>
                    <a:lnTo>
                      <a:pt x="1948" y="875"/>
                    </a:lnTo>
                    <a:lnTo>
                      <a:pt x="1953" y="974"/>
                    </a:lnTo>
                    <a:lnTo>
                      <a:pt x="1948" y="1069"/>
                    </a:lnTo>
                    <a:lnTo>
                      <a:pt x="1935" y="1162"/>
                    </a:lnTo>
                    <a:lnTo>
                      <a:pt x="1912" y="1252"/>
                    </a:lnTo>
                    <a:lnTo>
                      <a:pt x="1881" y="1337"/>
                    </a:lnTo>
                    <a:lnTo>
                      <a:pt x="1843" y="1418"/>
                    </a:lnTo>
                    <a:lnTo>
                      <a:pt x="1798" y="1497"/>
                    </a:lnTo>
                    <a:lnTo>
                      <a:pt x="1747" y="1569"/>
                    </a:lnTo>
                    <a:lnTo>
                      <a:pt x="1688" y="1636"/>
                    </a:lnTo>
                    <a:lnTo>
                      <a:pt x="1624" y="1698"/>
                    </a:lnTo>
                    <a:lnTo>
                      <a:pt x="1555" y="1753"/>
                    </a:lnTo>
                    <a:lnTo>
                      <a:pt x="1484" y="1804"/>
                    </a:lnTo>
                    <a:lnTo>
                      <a:pt x="1407" y="1846"/>
                    </a:lnTo>
                    <a:lnTo>
                      <a:pt x="1325" y="1882"/>
                    </a:lnTo>
                    <a:lnTo>
                      <a:pt x="1242" y="1910"/>
                    </a:lnTo>
                    <a:lnTo>
                      <a:pt x="1155" y="1931"/>
                    </a:lnTo>
                    <a:lnTo>
                      <a:pt x="1067" y="1944"/>
                    </a:lnTo>
                    <a:lnTo>
                      <a:pt x="977" y="1949"/>
                    </a:lnTo>
                    <a:lnTo>
                      <a:pt x="887" y="1944"/>
                    </a:lnTo>
                    <a:lnTo>
                      <a:pt x="798" y="1931"/>
                    </a:lnTo>
                    <a:lnTo>
                      <a:pt x="712" y="1910"/>
                    </a:lnTo>
                    <a:lnTo>
                      <a:pt x="628" y="1882"/>
                    </a:lnTo>
                    <a:lnTo>
                      <a:pt x="548" y="1846"/>
                    </a:lnTo>
                    <a:lnTo>
                      <a:pt x="471" y="1804"/>
                    </a:lnTo>
                    <a:lnTo>
                      <a:pt x="398" y="1753"/>
                    </a:lnTo>
                    <a:lnTo>
                      <a:pt x="329" y="1698"/>
                    </a:lnTo>
                    <a:lnTo>
                      <a:pt x="265" y="1636"/>
                    </a:lnTo>
                    <a:lnTo>
                      <a:pt x="208" y="1569"/>
                    </a:lnTo>
                    <a:lnTo>
                      <a:pt x="156" y="1497"/>
                    </a:lnTo>
                    <a:lnTo>
                      <a:pt x="110" y="1418"/>
                    </a:lnTo>
                    <a:lnTo>
                      <a:pt x="72" y="1337"/>
                    </a:lnTo>
                    <a:lnTo>
                      <a:pt x="41" y="1252"/>
                    </a:lnTo>
                    <a:lnTo>
                      <a:pt x="20" y="1162"/>
                    </a:lnTo>
                    <a:lnTo>
                      <a:pt x="5" y="1069"/>
                    </a:lnTo>
                    <a:lnTo>
                      <a:pt x="0" y="974"/>
                    </a:lnTo>
                    <a:lnTo>
                      <a:pt x="5" y="875"/>
                    </a:lnTo>
                    <a:lnTo>
                      <a:pt x="20" y="777"/>
                    </a:lnTo>
                    <a:lnTo>
                      <a:pt x="45" y="684"/>
                    </a:lnTo>
                    <a:lnTo>
                      <a:pt x="77" y="594"/>
                    </a:lnTo>
                    <a:lnTo>
                      <a:pt x="118" y="509"/>
                    </a:lnTo>
                    <a:lnTo>
                      <a:pt x="167" y="429"/>
                    </a:lnTo>
                    <a:lnTo>
                      <a:pt x="224" y="354"/>
                    </a:lnTo>
                    <a:lnTo>
                      <a:pt x="287" y="285"/>
                    </a:lnTo>
                    <a:lnTo>
                      <a:pt x="355" y="222"/>
                    </a:lnTo>
                    <a:lnTo>
                      <a:pt x="430" y="166"/>
                    </a:lnTo>
                    <a:lnTo>
                      <a:pt x="512" y="117"/>
                    </a:lnTo>
                    <a:lnTo>
                      <a:pt x="597" y="76"/>
                    </a:lnTo>
                    <a:lnTo>
                      <a:pt x="687" y="44"/>
                    </a:lnTo>
                    <a:lnTo>
                      <a:pt x="780" y="19"/>
                    </a:lnTo>
                    <a:lnTo>
                      <a:pt x="877" y="5"/>
                    </a:lnTo>
                    <a:lnTo>
                      <a:pt x="9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EFCE4F7-F8F2-4860-B978-A3EBB9242CBC}"/>
                </a:ext>
              </a:extLst>
            </p:cNvPr>
            <p:cNvSpPr txBox="1"/>
            <p:nvPr/>
          </p:nvSpPr>
          <p:spPr>
            <a:xfrm>
              <a:off x="2796882" y="2886196"/>
              <a:ext cx="390282" cy="324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just">
                <a:defRPr sz="1400" b="1"/>
              </a:lvl1pPr>
            </a:lstStyle>
            <a:p>
              <a:pPr marL="0" marR="0" lvl="0" indent="0" algn="just" defTabSz="9141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A52F973-F71D-42D1-8042-80E53E2BCF24}"/>
              </a:ext>
            </a:extLst>
          </p:cNvPr>
          <p:cNvSpPr txBox="1"/>
          <p:nvPr/>
        </p:nvSpPr>
        <p:spPr>
          <a:xfrm>
            <a:off x="9834780" y="2964235"/>
            <a:ext cx="1710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Partners /Customers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02E6EFF-7DFD-42E5-8D8A-238F9A1F4E01}"/>
              </a:ext>
            </a:extLst>
          </p:cNvPr>
          <p:cNvCxnSpPr>
            <a:cxnSpLocks/>
          </p:cNvCxnSpPr>
          <p:nvPr/>
        </p:nvCxnSpPr>
        <p:spPr>
          <a:xfrm flipH="1" flipV="1">
            <a:off x="6156278" y="2012781"/>
            <a:ext cx="3244011" cy="1585787"/>
          </a:xfrm>
          <a:prstGeom prst="straightConnector1">
            <a:avLst/>
          </a:prstGeom>
          <a:ln w="952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932C9376-AFBA-4EDB-92C5-D514D29DB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9062" y="3381131"/>
            <a:ext cx="373186" cy="5811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162A187-A253-4319-A47D-86D790A7B802}"/>
              </a:ext>
            </a:extLst>
          </p:cNvPr>
          <p:cNvSpPr txBox="1"/>
          <p:nvPr/>
        </p:nvSpPr>
        <p:spPr>
          <a:xfrm>
            <a:off x="2013557" y="111870"/>
            <a:ext cx="18113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Sanctioned Process</a:t>
            </a:r>
          </a:p>
        </p:txBody>
      </p:sp>
      <p:sp>
        <p:nvSpPr>
          <p:cNvPr id="11" name="AutoShape 2" descr="Image result for onedrive for business">
            <a:extLst>
              <a:ext uri="{FF2B5EF4-FFF2-40B4-BE49-F238E27FC236}">
                <a16:creationId xmlns:a16="http://schemas.microsoft.com/office/drawing/2014/main" id="{BA832997-37C3-4404-AC19-14389A9DD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43488" y="2667000"/>
            <a:ext cx="21050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98DB421-3F35-4085-B5EA-5197255F75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304" y="816223"/>
            <a:ext cx="1885950" cy="11525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D8787B6-E3B9-41A9-9924-F9D9CAA00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158" y="1727273"/>
            <a:ext cx="373186" cy="58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1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EC59209C28BB4DA61C2EA6FFA395EA" ma:contentTypeVersion="2" ma:contentTypeDescription="Create a new document." ma:contentTypeScope="" ma:versionID="c64eaf7925ec04b64e0f30a5733b1ead">
  <xsd:schema xmlns:xsd="http://www.w3.org/2001/XMLSchema" xmlns:xs="http://www.w3.org/2001/XMLSchema" xmlns:p="http://schemas.microsoft.com/office/2006/metadata/properties" xmlns:ns2="7dbdeaef-2246-4c30-aa84-b045f0f5e9f9" targetNamespace="http://schemas.microsoft.com/office/2006/metadata/properties" ma:root="true" ma:fieldsID="4bc90f229da4bed5a84d3717885e7d46" ns2:_="">
    <xsd:import namespace="7dbdeaef-2246-4c30-aa84-b045f0f5e9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bdeaef-2246-4c30-aa84-b045f0f5e9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7C2E87-A702-4D77-BEB0-68F64A91BC92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7dbdeaef-2246-4c30-aa84-b045f0f5e9f9"/>
    <ds:schemaRef ds:uri="http://purl.org/dc/terms/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F3B4B62-CFE3-4A2F-85ED-6E392F6B6D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bdeaef-2246-4c30-aa84-b045f0f5e9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243345-56CB-4CC5-8812-8165D4797F3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392</Words>
  <Application>Microsoft Office PowerPoint</Application>
  <PresentationFormat>Widescreen</PresentationFormat>
  <Paragraphs>75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Office Theme</vt:lpstr>
      <vt:lpstr>P20 Modern Workplace </vt:lpstr>
      <vt:lpstr>Contoso Security: Current State</vt:lpstr>
      <vt:lpstr>Contoso Security: Current State</vt:lpstr>
      <vt:lpstr>Contoso Security: Current State</vt:lpstr>
      <vt:lpstr>Contoso Security: Current State</vt:lpstr>
      <vt:lpstr>Contoso Security: Current State</vt:lpstr>
      <vt:lpstr>Remediation 1. Discover</vt:lpstr>
      <vt:lpstr>Remediation 2. Migrate</vt:lpstr>
      <vt:lpstr>Remediation 3. Govern</vt:lpstr>
      <vt:lpstr>Remediation 4. Secure B2B Access</vt:lpstr>
      <vt:lpstr>Remediation 5. Secure Endpoints</vt:lpstr>
      <vt:lpstr>Bonus Round 6. Insider Threat</vt:lpstr>
      <vt:lpstr>Experiences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P20 Modern Workplace</dc:title>
  <dc:creator>Sergey Tsygalnitsky</dc:creator>
  <cp:lastModifiedBy>Michael Panciroli</cp:lastModifiedBy>
  <cp:revision>2</cp:revision>
  <dcterms:created xsi:type="dcterms:W3CDTF">2017-09-07T14:49:03Z</dcterms:created>
  <dcterms:modified xsi:type="dcterms:W3CDTF">2017-09-15T23:24:34Z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sergeyts@microsoft.com</vt:lpwstr>
  </property>
  <property fmtid="{D5CDD505-2E9C-101B-9397-08002B2CF9AE}" pid="6" name="MSIP_Label_f42aa342-8706-4288-bd11-ebb85995028c_SetDate">
    <vt:lpwstr>2017-09-07T10:07:55.7344580-05:00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0x01010040EC59209C28BB4DA61C2EA6FFA395EA</vt:lpwstr>
  </property>
</Properties>
</file>