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0" r:id="rId5"/>
    <p:sldId id="261" r:id="rId6"/>
    <p:sldId id="262" r:id="rId7"/>
    <p:sldId id="263" r:id="rId8"/>
    <p:sldId id="265" r:id="rId9"/>
    <p:sldId id="264" r:id="rId10"/>
    <p:sldId id="266" r:id="rId11"/>
    <p:sldId id="259"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p:cViewPr varScale="1">
        <p:scale>
          <a:sx n="86" d="100"/>
          <a:sy n="86" d="100"/>
        </p:scale>
        <p:origin x="5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ey Tsygalnitsky" userId="a4855c9e-c267-4f32-9697-6c246ba4f011" providerId="ADAL" clId="{150987D1-B632-4CC4-880F-53AC72DC10F3}"/>
    <pc:docChg chg="custSel modSld">
      <pc:chgData name="Sergey Tsygalnitsky" userId="a4855c9e-c267-4f32-9697-6c246ba4f011" providerId="ADAL" clId="{150987D1-B632-4CC4-880F-53AC72DC10F3}" dt="2017-09-14T22:17:20.434" v="261" actId="20577"/>
      <pc:docMkLst>
        <pc:docMk/>
      </pc:docMkLst>
      <pc:sldChg chg="addSp modSp">
        <pc:chgData name="Sergey Tsygalnitsky" userId="a4855c9e-c267-4f32-9697-6c246ba4f011" providerId="ADAL" clId="{150987D1-B632-4CC4-880F-53AC72DC10F3}" dt="2017-09-14T22:17:20.434" v="261" actId="20577"/>
        <pc:sldMkLst>
          <pc:docMk/>
          <pc:sldMk cId="4252705602" sldId="268"/>
        </pc:sldMkLst>
        <pc:spChg chg="add mod">
          <ac:chgData name="Sergey Tsygalnitsky" userId="a4855c9e-c267-4f32-9697-6c246ba4f011" providerId="ADAL" clId="{150987D1-B632-4CC4-880F-53AC72DC10F3}" dt="2017-09-14T22:17:20.434" v="261" actId="20577"/>
          <ac:spMkLst>
            <pc:docMk/>
            <pc:sldMk cId="4252705602" sldId="268"/>
            <ac:spMk id="2" creationId="{83E786E4-B077-4466-B3C5-40543952F3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38D48-8E1E-4EEE-8F4A-4C2FC904F1A1}" type="datetimeFigureOut">
              <a:rPr lang="en-US" smtClean="0"/>
              <a:t>9/14/2017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F471FF-C895-4651-AEB4-D7BC5131C00D}" type="slidenum">
              <a:rPr lang="en-US" smtClean="0"/>
              <a:t>‹#›</a:t>
            </a:fld>
            <a:endParaRPr lang="en-US"/>
          </a:p>
        </p:txBody>
      </p:sp>
    </p:spTree>
    <p:extLst>
      <p:ext uri="{BB962C8B-B14F-4D97-AF65-F5344CB8AC3E}">
        <p14:creationId xmlns:p14="http://schemas.microsoft.com/office/powerpoint/2010/main" val="420388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471FF-C895-4651-AEB4-D7BC5131C00D}" type="slidenum">
              <a:rPr lang="en-US" smtClean="0"/>
              <a:t>1</a:t>
            </a:fld>
            <a:endParaRPr lang="en-US"/>
          </a:p>
        </p:txBody>
      </p:sp>
    </p:spTree>
    <p:extLst>
      <p:ext uri="{BB962C8B-B14F-4D97-AF65-F5344CB8AC3E}">
        <p14:creationId xmlns:p14="http://schemas.microsoft.com/office/powerpoint/2010/main" val="2415795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471FF-C895-4651-AEB4-D7BC5131C00D}" type="slidenum">
              <a:rPr lang="en-US" smtClean="0"/>
              <a:t>10</a:t>
            </a:fld>
            <a:endParaRPr lang="en-US"/>
          </a:p>
        </p:txBody>
      </p:sp>
    </p:spTree>
    <p:extLst>
      <p:ext uri="{BB962C8B-B14F-4D97-AF65-F5344CB8AC3E}">
        <p14:creationId xmlns:p14="http://schemas.microsoft.com/office/powerpoint/2010/main" val="2833563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471FF-C895-4651-AEB4-D7BC5131C00D}" type="slidenum">
              <a:rPr lang="en-US" smtClean="0"/>
              <a:t>11</a:t>
            </a:fld>
            <a:endParaRPr lang="en-US"/>
          </a:p>
        </p:txBody>
      </p:sp>
    </p:spTree>
    <p:extLst>
      <p:ext uri="{BB962C8B-B14F-4D97-AF65-F5344CB8AC3E}">
        <p14:creationId xmlns:p14="http://schemas.microsoft.com/office/powerpoint/2010/main" val="1611486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471FF-C895-4651-AEB4-D7BC5131C00D}" type="slidenum">
              <a:rPr lang="en-US" smtClean="0"/>
              <a:t>12</a:t>
            </a:fld>
            <a:endParaRPr lang="en-US"/>
          </a:p>
        </p:txBody>
      </p:sp>
    </p:spTree>
    <p:extLst>
      <p:ext uri="{BB962C8B-B14F-4D97-AF65-F5344CB8AC3E}">
        <p14:creationId xmlns:p14="http://schemas.microsoft.com/office/powerpoint/2010/main" val="3238725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471FF-C895-4651-AEB4-D7BC5131C00D}" type="slidenum">
              <a:rPr lang="en-US" smtClean="0"/>
              <a:t>13</a:t>
            </a:fld>
            <a:endParaRPr lang="en-US"/>
          </a:p>
        </p:txBody>
      </p:sp>
    </p:spTree>
    <p:extLst>
      <p:ext uri="{BB962C8B-B14F-4D97-AF65-F5344CB8AC3E}">
        <p14:creationId xmlns:p14="http://schemas.microsoft.com/office/powerpoint/2010/main" val="210937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471FF-C895-4651-AEB4-D7BC5131C00D}" type="slidenum">
              <a:rPr lang="en-US" smtClean="0"/>
              <a:t>2</a:t>
            </a:fld>
            <a:endParaRPr lang="en-US"/>
          </a:p>
        </p:txBody>
      </p:sp>
    </p:spTree>
    <p:extLst>
      <p:ext uri="{BB962C8B-B14F-4D97-AF65-F5344CB8AC3E}">
        <p14:creationId xmlns:p14="http://schemas.microsoft.com/office/powerpoint/2010/main" val="3088597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471FF-C895-4651-AEB4-D7BC5131C00D}" type="slidenum">
              <a:rPr lang="en-US" smtClean="0"/>
              <a:t>3</a:t>
            </a:fld>
            <a:endParaRPr lang="en-US"/>
          </a:p>
        </p:txBody>
      </p:sp>
    </p:spTree>
    <p:extLst>
      <p:ext uri="{BB962C8B-B14F-4D97-AF65-F5344CB8AC3E}">
        <p14:creationId xmlns:p14="http://schemas.microsoft.com/office/powerpoint/2010/main" val="1871900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471FF-C895-4651-AEB4-D7BC5131C00D}" type="slidenum">
              <a:rPr lang="en-US" smtClean="0"/>
              <a:t>4</a:t>
            </a:fld>
            <a:endParaRPr lang="en-US"/>
          </a:p>
        </p:txBody>
      </p:sp>
    </p:spTree>
    <p:extLst>
      <p:ext uri="{BB962C8B-B14F-4D97-AF65-F5344CB8AC3E}">
        <p14:creationId xmlns:p14="http://schemas.microsoft.com/office/powerpoint/2010/main" val="1123711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471FF-C895-4651-AEB4-D7BC5131C00D}" type="slidenum">
              <a:rPr lang="en-US" smtClean="0"/>
              <a:t>5</a:t>
            </a:fld>
            <a:endParaRPr lang="en-US"/>
          </a:p>
        </p:txBody>
      </p:sp>
    </p:spTree>
    <p:extLst>
      <p:ext uri="{BB962C8B-B14F-4D97-AF65-F5344CB8AC3E}">
        <p14:creationId xmlns:p14="http://schemas.microsoft.com/office/powerpoint/2010/main" val="262289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471FF-C895-4651-AEB4-D7BC5131C00D}" type="slidenum">
              <a:rPr lang="en-US" smtClean="0"/>
              <a:t>6</a:t>
            </a:fld>
            <a:endParaRPr lang="en-US"/>
          </a:p>
        </p:txBody>
      </p:sp>
    </p:spTree>
    <p:extLst>
      <p:ext uri="{BB962C8B-B14F-4D97-AF65-F5344CB8AC3E}">
        <p14:creationId xmlns:p14="http://schemas.microsoft.com/office/powerpoint/2010/main" val="429903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471FF-C895-4651-AEB4-D7BC5131C00D}" type="slidenum">
              <a:rPr lang="en-US" smtClean="0"/>
              <a:t>7</a:t>
            </a:fld>
            <a:endParaRPr lang="en-US"/>
          </a:p>
        </p:txBody>
      </p:sp>
    </p:spTree>
    <p:extLst>
      <p:ext uri="{BB962C8B-B14F-4D97-AF65-F5344CB8AC3E}">
        <p14:creationId xmlns:p14="http://schemas.microsoft.com/office/powerpoint/2010/main" val="1442675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471FF-C895-4651-AEB4-D7BC5131C00D}" type="slidenum">
              <a:rPr lang="en-US" smtClean="0"/>
              <a:t>8</a:t>
            </a:fld>
            <a:endParaRPr lang="en-US"/>
          </a:p>
        </p:txBody>
      </p:sp>
    </p:spTree>
    <p:extLst>
      <p:ext uri="{BB962C8B-B14F-4D97-AF65-F5344CB8AC3E}">
        <p14:creationId xmlns:p14="http://schemas.microsoft.com/office/powerpoint/2010/main" val="2194210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471FF-C895-4651-AEB4-D7BC5131C00D}" type="slidenum">
              <a:rPr lang="en-US" smtClean="0"/>
              <a:t>9</a:t>
            </a:fld>
            <a:endParaRPr lang="en-US"/>
          </a:p>
        </p:txBody>
      </p:sp>
    </p:spTree>
    <p:extLst>
      <p:ext uri="{BB962C8B-B14F-4D97-AF65-F5344CB8AC3E}">
        <p14:creationId xmlns:p14="http://schemas.microsoft.com/office/powerpoint/2010/main" val="3073511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F835-9A03-419F-8796-236EA17B60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5CDA28-B1A0-46F7-AB3D-A9694F8964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CEB9B2-4077-45AB-9F3B-4E594A990D0B}"/>
              </a:ext>
            </a:extLst>
          </p:cNvPr>
          <p:cNvSpPr>
            <a:spLocks noGrp="1"/>
          </p:cNvSpPr>
          <p:nvPr>
            <p:ph type="dt" sz="half" idx="10"/>
          </p:nvPr>
        </p:nvSpPr>
        <p:spPr/>
        <p:txBody>
          <a:bodyPr/>
          <a:lstStyle/>
          <a:p>
            <a:fld id="{4462B637-9AAA-454E-BE75-EEE63931A413}" type="datetimeFigureOut">
              <a:rPr lang="en-US" smtClean="0"/>
              <a:t>9/14/2017</a:t>
            </a:fld>
            <a:endParaRPr lang="en-US"/>
          </a:p>
        </p:txBody>
      </p:sp>
      <p:sp>
        <p:nvSpPr>
          <p:cNvPr id="5" name="Footer Placeholder 4">
            <a:extLst>
              <a:ext uri="{FF2B5EF4-FFF2-40B4-BE49-F238E27FC236}">
                <a16:creationId xmlns:a16="http://schemas.microsoft.com/office/drawing/2014/main" id="{84B272B1-F59C-4E17-AD15-99AF590135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28EF6-A241-4BCF-A5A1-586217B07A8F}"/>
              </a:ext>
            </a:extLst>
          </p:cNvPr>
          <p:cNvSpPr>
            <a:spLocks noGrp="1"/>
          </p:cNvSpPr>
          <p:nvPr>
            <p:ph type="sldNum" sz="quarter" idx="12"/>
          </p:nvPr>
        </p:nvSpPr>
        <p:spPr/>
        <p:txBody>
          <a:bodyPr/>
          <a:lstStyle/>
          <a:p>
            <a:fld id="{1D5EC746-FD94-4434-9945-990F273F0884}" type="slidenum">
              <a:rPr lang="en-US" smtClean="0"/>
              <a:t>‹#›</a:t>
            </a:fld>
            <a:endParaRPr lang="en-US"/>
          </a:p>
        </p:txBody>
      </p:sp>
    </p:spTree>
    <p:extLst>
      <p:ext uri="{BB962C8B-B14F-4D97-AF65-F5344CB8AC3E}">
        <p14:creationId xmlns:p14="http://schemas.microsoft.com/office/powerpoint/2010/main" val="2500190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EAD9-4975-4A77-A1D8-4C4D253373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83B4C4-DAF4-485C-A077-3368B35ECD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B1CF1-E232-4C7B-A15E-72CB855370F0}"/>
              </a:ext>
            </a:extLst>
          </p:cNvPr>
          <p:cNvSpPr>
            <a:spLocks noGrp="1"/>
          </p:cNvSpPr>
          <p:nvPr>
            <p:ph type="dt" sz="half" idx="10"/>
          </p:nvPr>
        </p:nvSpPr>
        <p:spPr/>
        <p:txBody>
          <a:bodyPr/>
          <a:lstStyle/>
          <a:p>
            <a:fld id="{4462B637-9AAA-454E-BE75-EEE63931A413}" type="datetimeFigureOut">
              <a:rPr lang="en-US" smtClean="0"/>
              <a:t>9/14/2017</a:t>
            </a:fld>
            <a:endParaRPr lang="en-US"/>
          </a:p>
        </p:txBody>
      </p:sp>
      <p:sp>
        <p:nvSpPr>
          <p:cNvPr id="5" name="Footer Placeholder 4">
            <a:extLst>
              <a:ext uri="{FF2B5EF4-FFF2-40B4-BE49-F238E27FC236}">
                <a16:creationId xmlns:a16="http://schemas.microsoft.com/office/drawing/2014/main" id="{C2B154F7-43CB-4574-9A3A-C8C7C56D6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0D3D01-7810-4576-8098-2C300712E046}"/>
              </a:ext>
            </a:extLst>
          </p:cNvPr>
          <p:cNvSpPr>
            <a:spLocks noGrp="1"/>
          </p:cNvSpPr>
          <p:nvPr>
            <p:ph type="sldNum" sz="quarter" idx="12"/>
          </p:nvPr>
        </p:nvSpPr>
        <p:spPr/>
        <p:txBody>
          <a:bodyPr/>
          <a:lstStyle/>
          <a:p>
            <a:fld id="{1D5EC746-FD94-4434-9945-990F273F0884}" type="slidenum">
              <a:rPr lang="en-US" smtClean="0"/>
              <a:t>‹#›</a:t>
            </a:fld>
            <a:endParaRPr lang="en-US"/>
          </a:p>
        </p:txBody>
      </p:sp>
    </p:spTree>
    <p:extLst>
      <p:ext uri="{BB962C8B-B14F-4D97-AF65-F5344CB8AC3E}">
        <p14:creationId xmlns:p14="http://schemas.microsoft.com/office/powerpoint/2010/main" val="77374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75553F-D138-4837-A826-23FAF6B4D6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82A15C-B34B-4107-9395-AD0CD1C651E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3EF1B-1E97-41A3-A65C-C6C4102B3550}"/>
              </a:ext>
            </a:extLst>
          </p:cNvPr>
          <p:cNvSpPr>
            <a:spLocks noGrp="1"/>
          </p:cNvSpPr>
          <p:nvPr>
            <p:ph type="dt" sz="half" idx="10"/>
          </p:nvPr>
        </p:nvSpPr>
        <p:spPr/>
        <p:txBody>
          <a:bodyPr/>
          <a:lstStyle/>
          <a:p>
            <a:fld id="{4462B637-9AAA-454E-BE75-EEE63931A413}" type="datetimeFigureOut">
              <a:rPr lang="en-US" smtClean="0"/>
              <a:t>9/14/2017</a:t>
            </a:fld>
            <a:endParaRPr lang="en-US"/>
          </a:p>
        </p:txBody>
      </p:sp>
      <p:sp>
        <p:nvSpPr>
          <p:cNvPr id="5" name="Footer Placeholder 4">
            <a:extLst>
              <a:ext uri="{FF2B5EF4-FFF2-40B4-BE49-F238E27FC236}">
                <a16:creationId xmlns:a16="http://schemas.microsoft.com/office/drawing/2014/main" id="{82F15269-2105-4D2A-BF24-D0D66C233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A77A5-077C-46BF-8775-20839CC020E1}"/>
              </a:ext>
            </a:extLst>
          </p:cNvPr>
          <p:cNvSpPr>
            <a:spLocks noGrp="1"/>
          </p:cNvSpPr>
          <p:nvPr>
            <p:ph type="sldNum" sz="quarter" idx="12"/>
          </p:nvPr>
        </p:nvSpPr>
        <p:spPr/>
        <p:txBody>
          <a:bodyPr/>
          <a:lstStyle/>
          <a:p>
            <a:fld id="{1D5EC746-FD94-4434-9945-990F273F0884}" type="slidenum">
              <a:rPr lang="en-US" smtClean="0"/>
              <a:t>‹#›</a:t>
            </a:fld>
            <a:endParaRPr lang="en-US"/>
          </a:p>
        </p:txBody>
      </p:sp>
    </p:spTree>
    <p:extLst>
      <p:ext uri="{BB962C8B-B14F-4D97-AF65-F5344CB8AC3E}">
        <p14:creationId xmlns:p14="http://schemas.microsoft.com/office/powerpoint/2010/main" val="335803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8B34-5C76-453F-AAD1-B6EE2BC805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32A54C-5F53-4B22-A535-74C47DE48D1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4E14C-0201-4315-B622-A43DD84E082E}"/>
              </a:ext>
            </a:extLst>
          </p:cNvPr>
          <p:cNvSpPr>
            <a:spLocks noGrp="1"/>
          </p:cNvSpPr>
          <p:nvPr>
            <p:ph type="dt" sz="half" idx="10"/>
          </p:nvPr>
        </p:nvSpPr>
        <p:spPr/>
        <p:txBody>
          <a:bodyPr/>
          <a:lstStyle/>
          <a:p>
            <a:fld id="{4462B637-9AAA-454E-BE75-EEE63931A413}" type="datetimeFigureOut">
              <a:rPr lang="en-US" smtClean="0"/>
              <a:t>9/14/2017</a:t>
            </a:fld>
            <a:endParaRPr lang="en-US"/>
          </a:p>
        </p:txBody>
      </p:sp>
      <p:sp>
        <p:nvSpPr>
          <p:cNvPr id="5" name="Footer Placeholder 4">
            <a:extLst>
              <a:ext uri="{FF2B5EF4-FFF2-40B4-BE49-F238E27FC236}">
                <a16:creationId xmlns:a16="http://schemas.microsoft.com/office/drawing/2014/main" id="{9066D1FD-D3A5-483B-88F8-6947081277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A575-E412-441D-8737-3487AB27A05B}"/>
              </a:ext>
            </a:extLst>
          </p:cNvPr>
          <p:cNvSpPr>
            <a:spLocks noGrp="1"/>
          </p:cNvSpPr>
          <p:nvPr>
            <p:ph type="sldNum" sz="quarter" idx="12"/>
          </p:nvPr>
        </p:nvSpPr>
        <p:spPr/>
        <p:txBody>
          <a:bodyPr/>
          <a:lstStyle/>
          <a:p>
            <a:fld id="{1D5EC746-FD94-4434-9945-990F273F0884}" type="slidenum">
              <a:rPr lang="en-US" smtClean="0"/>
              <a:t>‹#›</a:t>
            </a:fld>
            <a:endParaRPr lang="en-US"/>
          </a:p>
        </p:txBody>
      </p:sp>
    </p:spTree>
    <p:extLst>
      <p:ext uri="{BB962C8B-B14F-4D97-AF65-F5344CB8AC3E}">
        <p14:creationId xmlns:p14="http://schemas.microsoft.com/office/powerpoint/2010/main" val="291817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0C43-3F74-4471-A6EF-27B21F1D46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FD16B2-04B8-4DBC-B777-B1321BE7CB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71A499-670D-4637-96DB-7A594FC3EB20}"/>
              </a:ext>
            </a:extLst>
          </p:cNvPr>
          <p:cNvSpPr>
            <a:spLocks noGrp="1"/>
          </p:cNvSpPr>
          <p:nvPr>
            <p:ph type="dt" sz="half" idx="10"/>
          </p:nvPr>
        </p:nvSpPr>
        <p:spPr/>
        <p:txBody>
          <a:bodyPr/>
          <a:lstStyle/>
          <a:p>
            <a:fld id="{4462B637-9AAA-454E-BE75-EEE63931A413}" type="datetimeFigureOut">
              <a:rPr lang="en-US" smtClean="0"/>
              <a:t>9/14/2017</a:t>
            </a:fld>
            <a:endParaRPr lang="en-US"/>
          </a:p>
        </p:txBody>
      </p:sp>
      <p:sp>
        <p:nvSpPr>
          <p:cNvPr id="5" name="Footer Placeholder 4">
            <a:extLst>
              <a:ext uri="{FF2B5EF4-FFF2-40B4-BE49-F238E27FC236}">
                <a16:creationId xmlns:a16="http://schemas.microsoft.com/office/drawing/2014/main" id="{6DB66EF4-3DF1-4609-9837-805D1AF03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60087-A769-4602-B9BD-8EA1FA773FF8}"/>
              </a:ext>
            </a:extLst>
          </p:cNvPr>
          <p:cNvSpPr>
            <a:spLocks noGrp="1"/>
          </p:cNvSpPr>
          <p:nvPr>
            <p:ph type="sldNum" sz="quarter" idx="12"/>
          </p:nvPr>
        </p:nvSpPr>
        <p:spPr/>
        <p:txBody>
          <a:bodyPr/>
          <a:lstStyle/>
          <a:p>
            <a:fld id="{1D5EC746-FD94-4434-9945-990F273F0884}" type="slidenum">
              <a:rPr lang="en-US" smtClean="0"/>
              <a:t>‹#›</a:t>
            </a:fld>
            <a:endParaRPr lang="en-US"/>
          </a:p>
        </p:txBody>
      </p:sp>
    </p:spTree>
    <p:extLst>
      <p:ext uri="{BB962C8B-B14F-4D97-AF65-F5344CB8AC3E}">
        <p14:creationId xmlns:p14="http://schemas.microsoft.com/office/powerpoint/2010/main" val="126425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42930-AF12-4C55-AADF-BA77D4BEE2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595353-87F1-46C2-B70E-14F170787F3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02F20B-916A-4883-A0BA-F5A72E48F0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76EEB3-E8B3-4D3D-AFE7-42E7D219D4DD}"/>
              </a:ext>
            </a:extLst>
          </p:cNvPr>
          <p:cNvSpPr>
            <a:spLocks noGrp="1"/>
          </p:cNvSpPr>
          <p:nvPr>
            <p:ph type="dt" sz="half" idx="10"/>
          </p:nvPr>
        </p:nvSpPr>
        <p:spPr/>
        <p:txBody>
          <a:bodyPr/>
          <a:lstStyle/>
          <a:p>
            <a:fld id="{4462B637-9AAA-454E-BE75-EEE63931A413}" type="datetimeFigureOut">
              <a:rPr lang="en-US" smtClean="0"/>
              <a:t>9/14/2017</a:t>
            </a:fld>
            <a:endParaRPr lang="en-US"/>
          </a:p>
        </p:txBody>
      </p:sp>
      <p:sp>
        <p:nvSpPr>
          <p:cNvPr id="6" name="Footer Placeholder 5">
            <a:extLst>
              <a:ext uri="{FF2B5EF4-FFF2-40B4-BE49-F238E27FC236}">
                <a16:creationId xmlns:a16="http://schemas.microsoft.com/office/drawing/2014/main" id="{E2F411EB-DBDB-4443-A0EB-431AF487D4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9FB08D-43D8-4552-AE0E-E19205903E73}"/>
              </a:ext>
            </a:extLst>
          </p:cNvPr>
          <p:cNvSpPr>
            <a:spLocks noGrp="1"/>
          </p:cNvSpPr>
          <p:nvPr>
            <p:ph type="sldNum" sz="quarter" idx="12"/>
          </p:nvPr>
        </p:nvSpPr>
        <p:spPr/>
        <p:txBody>
          <a:bodyPr/>
          <a:lstStyle/>
          <a:p>
            <a:fld id="{1D5EC746-FD94-4434-9945-990F273F0884}" type="slidenum">
              <a:rPr lang="en-US" smtClean="0"/>
              <a:t>‹#›</a:t>
            </a:fld>
            <a:endParaRPr lang="en-US"/>
          </a:p>
        </p:txBody>
      </p:sp>
    </p:spTree>
    <p:extLst>
      <p:ext uri="{BB962C8B-B14F-4D97-AF65-F5344CB8AC3E}">
        <p14:creationId xmlns:p14="http://schemas.microsoft.com/office/powerpoint/2010/main" val="1720269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763C-1C59-498E-9C6D-0FD695F600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C679B0-C4A2-43D6-B6C7-C08CD98D27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6F2E64-ABBF-45E7-8D7D-97B965CE41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8441CB-A259-42C7-A31D-A1A2FD7B61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39CB24B-245C-49CE-927B-B44446DBA8B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B1BE75-F6C9-4CC1-8F6F-E20D9A4E3E50}"/>
              </a:ext>
            </a:extLst>
          </p:cNvPr>
          <p:cNvSpPr>
            <a:spLocks noGrp="1"/>
          </p:cNvSpPr>
          <p:nvPr>
            <p:ph type="dt" sz="half" idx="10"/>
          </p:nvPr>
        </p:nvSpPr>
        <p:spPr/>
        <p:txBody>
          <a:bodyPr/>
          <a:lstStyle/>
          <a:p>
            <a:fld id="{4462B637-9AAA-454E-BE75-EEE63931A413}" type="datetimeFigureOut">
              <a:rPr lang="en-US" smtClean="0"/>
              <a:t>9/14/2017</a:t>
            </a:fld>
            <a:endParaRPr lang="en-US"/>
          </a:p>
        </p:txBody>
      </p:sp>
      <p:sp>
        <p:nvSpPr>
          <p:cNvPr id="8" name="Footer Placeholder 7">
            <a:extLst>
              <a:ext uri="{FF2B5EF4-FFF2-40B4-BE49-F238E27FC236}">
                <a16:creationId xmlns:a16="http://schemas.microsoft.com/office/drawing/2014/main" id="{EE753109-23EC-48C3-8614-8C2A277A4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34F5FA-CEBF-44BD-87A2-1D4941AED761}"/>
              </a:ext>
            </a:extLst>
          </p:cNvPr>
          <p:cNvSpPr>
            <a:spLocks noGrp="1"/>
          </p:cNvSpPr>
          <p:nvPr>
            <p:ph type="sldNum" sz="quarter" idx="12"/>
          </p:nvPr>
        </p:nvSpPr>
        <p:spPr/>
        <p:txBody>
          <a:bodyPr/>
          <a:lstStyle/>
          <a:p>
            <a:fld id="{1D5EC746-FD94-4434-9945-990F273F0884}" type="slidenum">
              <a:rPr lang="en-US" smtClean="0"/>
              <a:t>‹#›</a:t>
            </a:fld>
            <a:endParaRPr lang="en-US"/>
          </a:p>
        </p:txBody>
      </p:sp>
    </p:spTree>
    <p:extLst>
      <p:ext uri="{BB962C8B-B14F-4D97-AF65-F5344CB8AC3E}">
        <p14:creationId xmlns:p14="http://schemas.microsoft.com/office/powerpoint/2010/main" val="204986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A1111-419F-4AE1-A0A4-DCD36F3C05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0B51DF-4F63-49A4-9BE7-6E2642E028AF}"/>
              </a:ext>
            </a:extLst>
          </p:cNvPr>
          <p:cNvSpPr>
            <a:spLocks noGrp="1"/>
          </p:cNvSpPr>
          <p:nvPr>
            <p:ph type="dt" sz="half" idx="10"/>
          </p:nvPr>
        </p:nvSpPr>
        <p:spPr/>
        <p:txBody>
          <a:bodyPr/>
          <a:lstStyle/>
          <a:p>
            <a:fld id="{4462B637-9AAA-454E-BE75-EEE63931A413}" type="datetimeFigureOut">
              <a:rPr lang="en-US" smtClean="0"/>
              <a:t>9/14/2017</a:t>
            </a:fld>
            <a:endParaRPr lang="en-US"/>
          </a:p>
        </p:txBody>
      </p:sp>
      <p:sp>
        <p:nvSpPr>
          <p:cNvPr id="4" name="Footer Placeholder 3">
            <a:extLst>
              <a:ext uri="{FF2B5EF4-FFF2-40B4-BE49-F238E27FC236}">
                <a16:creationId xmlns:a16="http://schemas.microsoft.com/office/drawing/2014/main" id="{1364B752-21DC-4EEB-AA18-A610759202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B4D31B-017F-4C2D-9B91-2A5C439EC854}"/>
              </a:ext>
            </a:extLst>
          </p:cNvPr>
          <p:cNvSpPr>
            <a:spLocks noGrp="1"/>
          </p:cNvSpPr>
          <p:nvPr>
            <p:ph type="sldNum" sz="quarter" idx="12"/>
          </p:nvPr>
        </p:nvSpPr>
        <p:spPr/>
        <p:txBody>
          <a:bodyPr/>
          <a:lstStyle/>
          <a:p>
            <a:fld id="{1D5EC746-FD94-4434-9945-990F273F0884}" type="slidenum">
              <a:rPr lang="en-US" smtClean="0"/>
              <a:t>‹#›</a:t>
            </a:fld>
            <a:endParaRPr lang="en-US"/>
          </a:p>
        </p:txBody>
      </p:sp>
    </p:spTree>
    <p:extLst>
      <p:ext uri="{BB962C8B-B14F-4D97-AF65-F5344CB8AC3E}">
        <p14:creationId xmlns:p14="http://schemas.microsoft.com/office/powerpoint/2010/main" val="62986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690EB3-A2BF-48F3-A4F2-282F931DE062}"/>
              </a:ext>
            </a:extLst>
          </p:cNvPr>
          <p:cNvSpPr>
            <a:spLocks noGrp="1"/>
          </p:cNvSpPr>
          <p:nvPr>
            <p:ph type="dt" sz="half" idx="10"/>
          </p:nvPr>
        </p:nvSpPr>
        <p:spPr/>
        <p:txBody>
          <a:bodyPr/>
          <a:lstStyle/>
          <a:p>
            <a:fld id="{4462B637-9AAA-454E-BE75-EEE63931A413}" type="datetimeFigureOut">
              <a:rPr lang="en-US" smtClean="0"/>
              <a:t>9/14/2017</a:t>
            </a:fld>
            <a:endParaRPr lang="en-US"/>
          </a:p>
        </p:txBody>
      </p:sp>
      <p:sp>
        <p:nvSpPr>
          <p:cNvPr id="3" name="Footer Placeholder 2">
            <a:extLst>
              <a:ext uri="{FF2B5EF4-FFF2-40B4-BE49-F238E27FC236}">
                <a16:creationId xmlns:a16="http://schemas.microsoft.com/office/drawing/2014/main" id="{534D0B09-A120-41ED-AC3A-EE845CEE81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260765-A8AA-4557-AAF1-EC72133150EB}"/>
              </a:ext>
            </a:extLst>
          </p:cNvPr>
          <p:cNvSpPr>
            <a:spLocks noGrp="1"/>
          </p:cNvSpPr>
          <p:nvPr>
            <p:ph type="sldNum" sz="quarter" idx="12"/>
          </p:nvPr>
        </p:nvSpPr>
        <p:spPr/>
        <p:txBody>
          <a:bodyPr/>
          <a:lstStyle/>
          <a:p>
            <a:fld id="{1D5EC746-FD94-4434-9945-990F273F0884}" type="slidenum">
              <a:rPr lang="en-US" smtClean="0"/>
              <a:t>‹#›</a:t>
            </a:fld>
            <a:endParaRPr lang="en-US"/>
          </a:p>
        </p:txBody>
      </p:sp>
    </p:spTree>
    <p:extLst>
      <p:ext uri="{BB962C8B-B14F-4D97-AF65-F5344CB8AC3E}">
        <p14:creationId xmlns:p14="http://schemas.microsoft.com/office/powerpoint/2010/main" val="1610590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AFCD-31B3-4252-88A0-2DC0B6C914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2DA308-33B6-4194-BD00-992F9A2392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F77278-7DA3-4EC9-9D5F-9D02145D8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214D65-FD3E-45ED-A23C-173682CA9A0C}"/>
              </a:ext>
            </a:extLst>
          </p:cNvPr>
          <p:cNvSpPr>
            <a:spLocks noGrp="1"/>
          </p:cNvSpPr>
          <p:nvPr>
            <p:ph type="dt" sz="half" idx="10"/>
          </p:nvPr>
        </p:nvSpPr>
        <p:spPr/>
        <p:txBody>
          <a:bodyPr/>
          <a:lstStyle/>
          <a:p>
            <a:fld id="{4462B637-9AAA-454E-BE75-EEE63931A413}" type="datetimeFigureOut">
              <a:rPr lang="en-US" smtClean="0"/>
              <a:t>9/14/2017</a:t>
            </a:fld>
            <a:endParaRPr lang="en-US"/>
          </a:p>
        </p:txBody>
      </p:sp>
      <p:sp>
        <p:nvSpPr>
          <p:cNvPr id="6" name="Footer Placeholder 5">
            <a:extLst>
              <a:ext uri="{FF2B5EF4-FFF2-40B4-BE49-F238E27FC236}">
                <a16:creationId xmlns:a16="http://schemas.microsoft.com/office/drawing/2014/main" id="{8FDB98F1-16ED-4376-8E08-0AD53CEC31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A66E8B-3561-4791-B8D7-132FBFCD8C12}"/>
              </a:ext>
            </a:extLst>
          </p:cNvPr>
          <p:cNvSpPr>
            <a:spLocks noGrp="1"/>
          </p:cNvSpPr>
          <p:nvPr>
            <p:ph type="sldNum" sz="quarter" idx="12"/>
          </p:nvPr>
        </p:nvSpPr>
        <p:spPr/>
        <p:txBody>
          <a:bodyPr/>
          <a:lstStyle/>
          <a:p>
            <a:fld id="{1D5EC746-FD94-4434-9945-990F273F0884}" type="slidenum">
              <a:rPr lang="en-US" smtClean="0"/>
              <a:t>‹#›</a:t>
            </a:fld>
            <a:endParaRPr lang="en-US"/>
          </a:p>
        </p:txBody>
      </p:sp>
    </p:spTree>
    <p:extLst>
      <p:ext uri="{BB962C8B-B14F-4D97-AF65-F5344CB8AC3E}">
        <p14:creationId xmlns:p14="http://schemas.microsoft.com/office/powerpoint/2010/main" val="3783436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A4FEA-4BC1-47F2-8C7C-D49FD7B2B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27E547-BEA2-44C9-A2A0-24BD5A9273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2B4967-178A-4F3D-87FD-40E7DE637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39A8C2-36E2-48F1-9544-19E7C131A890}"/>
              </a:ext>
            </a:extLst>
          </p:cNvPr>
          <p:cNvSpPr>
            <a:spLocks noGrp="1"/>
          </p:cNvSpPr>
          <p:nvPr>
            <p:ph type="dt" sz="half" idx="10"/>
          </p:nvPr>
        </p:nvSpPr>
        <p:spPr/>
        <p:txBody>
          <a:bodyPr/>
          <a:lstStyle/>
          <a:p>
            <a:fld id="{4462B637-9AAA-454E-BE75-EEE63931A413}" type="datetimeFigureOut">
              <a:rPr lang="en-US" smtClean="0"/>
              <a:t>9/14/2017</a:t>
            </a:fld>
            <a:endParaRPr lang="en-US"/>
          </a:p>
        </p:txBody>
      </p:sp>
      <p:sp>
        <p:nvSpPr>
          <p:cNvPr id="6" name="Footer Placeholder 5">
            <a:extLst>
              <a:ext uri="{FF2B5EF4-FFF2-40B4-BE49-F238E27FC236}">
                <a16:creationId xmlns:a16="http://schemas.microsoft.com/office/drawing/2014/main" id="{200FB7E0-8D87-45CA-856C-A6935741D8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5B17F2-BF59-4FE4-8673-DBC948CD18F5}"/>
              </a:ext>
            </a:extLst>
          </p:cNvPr>
          <p:cNvSpPr>
            <a:spLocks noGrp="1"/>
          </p:cNvSpPr>
          <p:nvPr>
            <p:ph type="sldNum" sz="quarter" idx="12"/>
          </p:nvPr>
        </p:nvSpPr>
        <p:spPr/>
        <p:txBody>
          <a:bodyPr/>
          <a:lstStyle/>
          <a:p>
            <a:fld id="{1D5EC746-FD94-4434-9945-990F273F0884}" type="slidenum">
              <a:rPr lang="en-US" smtClean="0"/>
              <a:t>‹#›</a:t>
            </a:fld>
            <a:endParaRPr lang="en-US"/>
          </a:p>
        </p:txBody>
      </p:sp>
    </p:spTree>
    <p:extLst>
      <p:ext uri="{BB962C8B-B14F-4D97-AF65-F5344CB8AC3E}">
        <p14:creationId xmlns:p14="http://schemas.microsoft.com/office/powerpoint/2010/main" val="3772867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350836-7F1F-41E7-9FC7-E3C8CCCC7F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04C6B8-3BAB-4F69-8F0A-453C5F42A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D4337-B499-48EE-9300-817F954A9A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62B637-9AAA-454E-BE75-EEE63931A413}" type="datetimeFigureOut">
              <a:rPr lang="en-US" smtClean="0"/>
              <a:t>9/14/2017</a:t>
            </a:fld>
            <a:endParaRPr lang="en-US"/>
          </a:p>
        </p:txBody>
      </p:sp>
      <p:sp>
        <p:nvSpPr>
          <p:cNvPr id="5" name="Footer Placeholder 4">
            <a:extLst>
              <a:ext uri="{FF2B5EF4-FFF2-40B4-BE49-F238E27FC236}">
                <a16:creationId xmlns:a16="http://schemas.microsoft.com/office/drawing/2014/main" id="{D463B357-0C36-4F0E-8F84-A9DACCFD37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FD047B-79F5-413F-A69F-56CAA5570F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EC746-FD94-4434-9945-990F273F0884}" type="slidenum">
              <a:rPr lang="en-US" smtClean="0"/>
              <a:t>‹#›</a:t>
            </a:fld>
            <a:endParaRPr lang="en-US"/>
          </a:p>
        </p:txBody>
      </p:sp>
    </p:spTree>
    <p:extLst>
      <p:ext uri="{BB962C8B-B14F-4D97-AF65-F5344CB8AC3E}">
        <p14:creationId xmlns:p14="http://schemas.microsoft.com/office/powerpoint/2010/main" val="983441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9052E31-6222-41B2-BE13-D80A90C9BEE8}"/>
              </a:ext>
            </a:extLst>
          </p:cNvPr>
          <p:cNvSpPr>
            <a:spLocks noGrp="1"/>
          </p:cNvSpPr>
          <p:nvPr>
            <p:ph type="ctrTitle"/>
          </p:nvPr>
        </p:nvSpPr>
        <p:spPr>
          <a:xfrm>
            <a:off x="1524000" y="1122363"/>
            <a:ext cx="9144000" cy="2387600"/>
          </a:xfrm>
        </p:spPr>
        <p:txBody>
          <a:bodyPr/>
          <a:lstStyle/>
          <a:p>
            <a:r>
              <a:rPr lang="en-US" dirty="0"/>
              <a:t>Secure Document Sharing</a:t>
            </a:r>
          </a:p>
        </p:txBody>
      </p:sp>
      <p:sp>
        <p:nvSpPr>
          <p:cNvPr id="5" name="TextBox 4">
            <a:extLst>
              <a:ext uri="{FF2B5EF4-FFF2-40B4-BE49-F238E27FC236}">
                <a16:creationId xmlns:a16="http://schemas.microsoft.com/office/drawing/2014/main" id="{E0D52F11-F0F9-4FAE-A471-850F87397926}"/>
              </a:ext>
            </a:extLst>
          </p:cNvPr>
          <p:cNvSpPr txBox="1"/>
          <p:nvPr/>
        </p:nvSpPr>
        <p:spPr>
          <a:xfrm>
            <a:off x="1761893" y="4070195"/>
            <a:ext cx="8285356" cy="646331"/>
          </a:xfrm>
          <a:prstGeom prst="rect">
            <a:avLst/>
          </a:prstGeom>
          <a:noFill/>
        </p:spPr>
        <p:txBody>
          <a:bodyPr wrap="square" rtlCol="0">
            <a:spAutoFit/>
          </a:bodyPr>
          <a:lstStyle/>
          <a:p>
            <a:r>
              <a:rPr lang="en-US" dirty="0"/>
              <a:t>Protecting documents from unauthorized disclosure and detecting sensitive data in cloud apps.</a:t>
            </a:r>
          </a:p>
        </p:txBody>
      </p:sp>
    </p:spTree>
    <p:extLst>
      <p:ext uri="{BB962C8B-B14F-4D97-AF65-F5344CB8AC3E}">
        <p14:creationId xmlns:p14="http://schemas.microsoft.com/office/powerpoint/2010/main" val="1520752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F2CA77-2C95-44B9-8337-118766E04243}"/>
              </a:ext>
            </a:extLst>
          </p:cNvPr>
          <p:cNvSpPr txBox="1"/>
          <p:nvPr/>
        </p:nvSpPr>
        <p:spPr>
          <a:xfrm>
            <a:off x="0" y="0"/>
            <a:ext cx="4817327" cy="707886"/>
          </a:xfrm>
          <a:prstGeom prst="rect">
            <a:avLst/>
          </a:prstGeom>
          <a:noFill/>
        </p:spPr>
        <p:txBody>
          <a:bodyPr wrap="square" rtlCol="0">
            <a:spAutoFit/>
          </a:bodyPr>
          <a:lstStyle/>
          <a:p>
            <a:r>
              <a:rPr lang="en-US" sz="4000" dirty="0"/>
              <a:t>Data Classification</a:t>
            </a:r>
          </a:p>
        </p:txBody>
      </p:sp>
      <p:pic>
        <p:nvPicPr>
          <p:cNvPr id="5" name="Picture 4">
            <a:extLst>
              <a:ext uri="{FF2B5EF4-FFF2-40B4-BE49-F238E27FC236}">
                <a16:creationId xmlns:a16="http://schemas.microsoft.com/office/drawing/2014/main" id="{68EB55AB-ECE2-4A9D-96F5-A7B0910078EA}"/>
              </a:ext>
            </a:extLst>
          </p:cNvPr>
          <p:cNvPicPr>
            <a:picLocks noChangeAspect="1"/>
          </p:cNvPicPr>
          <p:nvPr/>
        </p:nvPicPr>
        <p:blipFill>
          <a:blip r:embed="rId3"/>
          <a:stretch>
            <a:fillRect/>
          </a:stretch>
        </p:blipFill>
        <p:spPr>
          <a:xfrm>
            <a:off x="354980" y="936702"/>
            <a:ext cx="5482683" cy="6858000"/>
          </a:xfrm>
          <a:prstGeom prst="rect">
            <a:avLst/>
          </a:prstGeom>
        </p:spPr>
      </p:pic>
      <p:sp>
        <p:nvSpPr>
          <p:cNvPr id="6" name="Oval 5">
            <a:extLst>
              <a:ext uri="{FF2B5EF4-FFF2-40B4-BE49-F238E27FC236}">
                <a16:creationId xmlns:a16="http://schemas.microsoft.com/office/drawing/2014/main" id="{C2A3363B-ABBE-4BD2-9B73-66A8668AB0F7}"/>
              </a:ext>
            </a:extLst>
          </p:cNvPr>
          <p:cNvSpPr/>
          <p:nvPr/>
        </p:nvSpPr>
        <p:spPr>
          <a:xfrm>
            <a:off x="93914" y="5064510"/>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3F33D65-A625-4C18-A387-6EF8F5D2161D}"/>
              </a:ext>
            </a:extLst>
          </p:cNvPr>
          <p:cNvSpPr/>
          <p:nvPr/>
        </p:nvSpPr>
        <p:spPr>
          <a:xfrm>
            <a:off x="93914" y="1290645"/>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18AE56E-39D9-4050-9A0C-58AD2CA7B95B}"/>
              </a:ext>
            </a:extLst>
          </p:cNvPr>
          <p:cNvPicPr>
            <a:picLocks noChangeAspect="1"/>
          </p:cNvPicPr>
          <p:nvPr/>
        </p:nvPicPr>
        <p:blipFill>
          <a:blip r:embed="rId4"/>
          <a:stretch>
            <a:fillRect/>
          </a:stretch>
        </p:blipFill>
        <p:spPr>
          <a:xfrm>
            <a:off x="6005629" y="1703240"/>
            <a:ext cx="8078362" cy="2482499"/>
          </a:xfrm>
          <a:prstGeom prst="rect">
            <a:avLst/>
          </a:prstGeom>
        </p:spPr>
      </p:pic>
      <p:sp>
        <p:nvSpPr>
          <p:cNvPr id="9" name="Oval 8">
            <a:extLst>
              <a:ext uri="{FF2B5EF4-FFF2-40B4-BE49-F238E27FC236}">
                <a16:creationId xmlns:a16="http://schemas.microsoft.com/office/drawing/2014/main" id="{BD64FCD4-A0C5-4ECC-8753-FB237A7DBEB9}"/>
              </a:ext>
            </a:extLst>
          </p:cNvPr>
          <p:cNvSpPr/>
          <p:nvPr/>
        </p:nvSpPr>
        <p:spPr>
          <a:xfrm>
            <a:off x="7904414" y="2050800"/>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7235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2911-1E61-431A-B3EC-DF9290C788B7}"/>
              </a:ext>
            </a:extLst>
          </p:cNvPr>
          <p:cNvSpPr txBox="1">
            <a:spLocks/>
          </p:cNvSpPr>
          <p:nvPr/>
        </p:nvSpPr>
        <p:spPr>
          <a:xfrm>
            <a:off x="1524000" y="1122363"/>
            <a:ext cx="9144000" cy="9183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Detecting classified data in cloud apps</a:t>
            </a:r>
          </a:p>
        </p:txBody>
      </p:sp>
      <p:sp>
        <p:nvSpPr>
          <p:cNvPr id="3" name="TextBox 2">
            <a:extLst>
              <a:ext uri="{FF2B5EF4-FFF2-40B4-BE49-F238E27FC236}">
                <a16:creationId xmlns:a16="http://schemas.microsoft.com/office/drawing/2014/main" id="{065774BA-D5FB-4CBD-B651-E7DBD688C72C}"/>
              </a:ext>
            </a:extLst>
          </p:cNvPr>
          <p:cNvSpPr txBox="1"/>
          <p:nvPr/>
        </p:nvSpPr>
        <p:spPr>
          <a:xfrm>
            <a:off x="1594624" y="2720898"/>
            <a:ext cx="9088244" cy="923330"/>
          </a:xfrm>
          <a:prstGeom prst="rect">
            <a:avLst/>
          </a:prstGeom>
          <a:noFill/>
        </p:spPr>
        <p:txBody>
          <a:bodyPr wrap="square" rtlCol="0">
            <a:spAutoFit/>
          </a:bodyPr>
          <a:lstStyle/>
          <a:p>
            <a:r>
              <a:rPr lang="en-US" dirty="0"/>
              <a:t>It will take about 15 minutes for the P20 label to show up in Cloud App Security since you’ve just created it. You can take a coffee break and come back or proceed and use one of the other labels that have been created earlier.</a:t>
            </a:r>
          </a:p>
        </p:txBody>
      </p:sp>
    </p:spTree>
    <p:extLst>
      <p:ext uri="{BB962C8B-B14F-4D97-AF65-F5344CB8AC3E}">
        <p14:creationId xmlns:p14="http://schemas.microsoft.com/office/powerpoint/2010/main" val="834014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05409F6-E315-49DC-B91A-6D385EFF257B}"/>
              </a:ext>
            </a:extLst>
          </p:cNvPr>
          <p:cNvPicPr>
            <a:picLocks noChangeAspect="1"/>
          </p:cNvPicPr>
          <p:nvPr/>
        </p:nvPicPr>
        <p:blipFill>
          <a:blip r:embed="rId3"/>
          <a:stretch>
            <a:fillRect/>
          </a:stretch>
        </p:blipFill>
        <p:spPr>
          <a:xfrm>
            <a:off x="0" y="1895215"/>
            <a:ext cx="12192000" cy="2899927"/>
          </a:xfrm>
          <a:prstGeom prst="rect">
            <a:avLst/>
          </a:prstGeom>
        </p:spPr>
      </p:pic>
      <p:pic>
        <p:nvPicPr>
          <p:cNvPr id="4" name="Picture 3">
            <a:extLst>
              <a:ext uri="{FF2B5EF4-FFF2-40B4-BE49-F238E27FC236}">
                <a16:creationId xmlns:a16="http://schemas.microsoft.com/office/drawing/2014/main" id="{8444DACC-83FE-470A-98B2-A287F07CCD0C}"/>
              </a:ext>
            </a:extLst>
          </p:cNvPr>
          <p:cNvPicPr>
            <a:picLocks noChangeAspect="1"/>
          </p:cNvPicPr>
          <p:nvPr/>
        </p:nvPicPr>
        <p:blipFill>
          <a:blip r:embed="rId4"/>
          <a:stretch>
            <a:fillRect/>
          </a:stretch>
        </p:blipFill>
        <p:spPr>
          <a:xfrm>
            <a:off x="93914" y="796854"/>
            <a:ext cx="6153150" cy="1400175"/>
          </a:xfrm>
          <a:prstGeom prst="rect">
            <a:avLst/>
          </a:prstGeom>
        </p:spPr>
      </p:pic>
      <p:sp>
        <p:nvSpPr>
          <p:cNvPr id="3" name="TextBox 2">
            <a:extLst>
              <a:ext uri="{FF2B5EF4-FFF2-40B4-BE49-F238E27FC236}">
                <a16:creationId xmlns:a16="http://schemas.microsoft.com/office/drawing/2014/main" id="{F8F2CA77-2C95-44B9-8337-118766E04243}"/>
              </a:ext>
            </a:extLst>
          </p:cNvPr>
          <p:cNvSpPr txBox="1"/>
          <p:nvPr/>
        </p:nvSpPr>
        <p:spPr>
          <a:xfrm>
            <a:off x="0" y="0"/>
            <a:ext cx="4817327" cy="707886"/>
          </a:xfrm>
          <a:prstGeom prst="rect">
            <a:avLst/>
          </a:prstGeom>
          <a:noFill/>
        </p:spPr>
        <p:txBody>
          <a:bodyPr wrap="square" rtlCol="0">
            <a:spAutoFit/>
          </a:bodyPr>
          <a:lstStyle/>
          <a:p>
            <a:r>
              <a:rPr lang="en-US" sz="4000" dirty="0"/>
              <a:t>Data Classification</a:t>
            </a:r>
          </a:p>
        </p:txBody>
      </p:sp>
      <p:sp>
        <p:nvSpPr>
          <p:cNvPr id="7" name="Oval 6">
            <a:extLst>
              <a:ext uri="{FF2B5EF4-FFF2-40B4-BE49-F238E27FC236}">
                <a16:creationId xmlns:a16="http://schemas.microsoft.com/office/drawing/2014/main" id="{B3F33D65-A625-4C18-A387-6EF8F5D2161D}"/>
              </a:ext>
            </a:extLst>
          </p:cNvPr>
          <p:cNvSpPr/>
          <p:nvPr/>
        </p:nvSpPr>
        <p:spPr>
          <a:xfrm>
            <a:off x="4220144" y="966131"/>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D64FCD4-A0C5-4ECC-8753-FB237A7DBEB9}"/>
              </a:ext>
            </a:extLst>
          </p:cNvPr>
          <p:cNvSpPr/>
          <p:nvPr/>
        </p:nvSpPr>
        <p:spPr>
          <a:xfrm>
            <a:off x="9993781" y="3692959"/>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CD69EED-5959-49A9-A43B-273523951D0A}"/>
              </a:ext>
            </a:extLst>
          </p:cNvPr>
          <p:cNvSpPr txBox="1"/>
          <p:nvPr/>
        </p:nvSpPr>
        <p:spPr>
          <a:xfrm>
            <a:off x="4663440" y="169277"/>
            <a:ext cx="6057900" cy="369332"/>
          </a:xfrm>
          <a:prstGeom prst="rect">
            <a:avLst/>
          </a:prstGeom>
          <a:noFill/>
        </p:spPr>
        <p:txBody>
          <a:bodyPr wrap="square" rtlCol="0">
            <a:spAutoFit/>
          </a:bodyPr>
          <a:lstStyle/>
          <a:p>
            <a:r>
              <a:rPr lang="en-US" dirty="0"/>
              <a:t>Go to portal.cloudappsecurity.com</a:t>
            </a:r>
          </a:p>
        </p:txBody>
      </p:sp>
      <p:sp>
        <p:nvSpPr>
          <p:cNvPr id="10" name="Oval 9">
            <a:extLst>
              <a:ext uri="{FF2B5EF4-FFF2-40B4-BE49-F238E27FC236}">
                <a16:creationId xmlns:a16="http://schemas.microsoft.com/office/drawing/2014/main" id="{693B7F10-E184-47B0-89BE-D43C9C5C7604}"/>
              </a:ext>
            </a:extLst>
          </p:cNvPr>
          <p:cNvSpPr/>
          <p:nvPr/>
        </p:nvSpPr>
        <p:spPr>
          <a:xfrm>
            <a:off x="4220144" y="1430673"/>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A2EEBAB-D21C-4BA7-BC75-ADE8A26A0575}"/>
              </a:ext>
            </a:extLst>
          </p:cNvPr>
          <p:cNvPicPr>
            <a:picLocks noChangeAspect="1"/>
          </p:cNvPicPr>
          <p:nvPr/>
        </p:nvPicPr>
        <p:blipFill>
          <a:blip r:embed="rId5"/>
          <a:stretch>
            <a:fillRect/>
          </a:stretch>
        </p:blipFill>
        <p:spPr>
          <a:xfrm>
            <a:off x="7395210" y="4372927"/>
            <a:ext cx="3619500" cy="2066925"/>
          </a:xfrm>
          <a:prstGeom prst="rect">
            <a:avLst/>
          </a:prstGeom>
        </p:spPr>
      </p:pic>
      <p:sp>
        <p:nvSpPr>
          <p:cNvPr id="13" name="Oval 12">
            <a:extLst>
              <a:ext uri="{FF2B5EF4-FFF2-40B4-BE49-F238E27FC236}">
                <a16:creationId xmlns:a16="http://schemas.microsoft.com/office/drawing/2014/main" id="{04A24AFC-4B33-4589-9FF5-AC3BD36B6F03}"/>
              </a:ext>
            </a:extLst>
          </p:cNvPr>
          <p:cNvSpPr/>
          <p:nvPr/>
        </p:nvSpPr>
        <p:spPr>
          <a:xfrm>
            <a:off x="7692390" y="5945450"/>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6463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7F02BC-C173-473E-A819-45F8F6FF0A13}"/>
              </a:ext>
            </a:extLst>
          </p:cNvPr>
          <p:cNvPicPr>
            <a:picLocks noChangeAspect="1"/>
          </p:cNvPicPr>
          <p:nvPr/>
        </p:nvPicPr>
        <p:blipFill>
          <a:blip r:embed="rId3"/>
          <a:stretch>
            <a:fillRect/>
          </a:stretch>
        </p:blipFill>
        <p:spPr>
          <a:xfrm>
            <a:off x="1257880" y="889257"/>
            <a:ext cx="8181975" cy="5610225"/>
          </a:xfrm>
          <a:prstGeom prst="rect">
            <a:avLst/>
          </a:prstGeom>
        </p:spPr>
      </p:pic>
      <p:sp>
        <p:nvSpPr>
          <p:cNvPr id="3" name="TextBox 2">
            <a:extLst>
              <a:ext uri="{FF2B5EF4-FFF2-40B4-BE49-F238E27FC236}">
                <a16:creationId xmlns:a16="http://schemas.microsoft.com/office/drawing/2014/main" id="{F8F2CA77-2C95-44B9-8337-118766E04243}"/>
              </a:ext>
            </a:extLst>
          </p:cNvPr>
          <p:cNvSpPr txBox="1"/>
          <p:nvPr/>
        </p:nvSpPr>
        <p:spPr>
          <a:xfrm>
            <a:off x="0" y="0"/>
            <a:ext cx="4817327" cy="707886"/>
          </a:xfrm>
          <a:prstGeom prst="rect">
            <a:avLst/>
          </a:prstGeom>
          <a:noFill/>
        </p:spPr>
        <p:txBody>
          <a:bodyPr wrap="square" rtlCol="0">
            <a:spAutoFit/>
          </a:bodyPr>
          <a:lstStyle/>
          <a:p>
            <a:r>
              <a:rPr lang="en-US" sz="4000" dirty="0"/>
              <a:t>Data Classification</a:t>
            </a:r>
          </a:p>
        </p:txBody>
      </p:sp>
      <p:sp>
        <p:nvSpPr>
          <p:cNvPr id="7" name="Oval 6">
            <a:extLst>
              <a:ext uri="{FF2B5EF4-FFF2-40B4-BE49-F238E27FC236}">
                <a16:creationId xmlns:a16="http://schemas.microsoft.com/office/drawing/2014/main" id="{B3F33D65-A625-4C18-A387-6EF8F5D2161D}"/>
              </a:ext>
            </a:extLst>
          </p:cNvPr>
          <p:cNvSpPr/>
          <p:nvPr/>
        </p:nvSpPr>
        <p:spPr>
          <a:xfrm>
            <a:off x="1681104" y="2563265"/>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D64FCD4-A0C5-4ECC-8753-FB237A7DBEB9}"/>
              </a:ext>
            </a:extLst>
          </p:cNvPr>
          <p:cNvSpPr/>
          <p:nvPr/>
        </p:nvSpPr>
        <p:spPr>
          <a:xfrm>
            <a:off x="4399010" y="5450688"/>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93B7F10-E184-47B0-89BE-D43C9C5C7604}"/>
              </a:ext>
            </a:extLst>
          </p:cNvPr>
          <p:cNvSpPr/>
          <p:nvPr/>
        </p:nvSpPr>
        <p:spPr>
          <a:xfrm>
            <a:off x="2124551" y="5450688"/>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7F5A58E-C783-45E8-9C49-ED230F36AC17}"/>
              </a:ext>
            </a:extLst>
          </p:cNvPr>
          <p:cNvSpPr/>
          <p:nvPr/>
        </p:nvSpPr>
        <p:spPr>
          <a:xfrm>
            <a:off x="7049284" y="5450688"/>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peech Bubble: Rectangle 1">
            <a:extLst>
              <a:ext uri="{FF2B5EF4-FFF2-40B4-BE49-F238E27FC236}">
                <a16:creationId xmlns:a16="http://schemas.microsoft.com/office/drawing/2014/main" id="{83E786E4-B077-4466-B3C5-40543952F3B2}"/>
              </a:ext>
            </a:extLst>
          </p:cNvPr>
          <p:cNvSpPr/>
          <p:nvPr/>
        </p:nvSpPr>
        <p:spPr>
          <a:xfrm>
            <a:off x="6893167" y="2676294"/>
            <a:ext cx="3577828" cy="2509024"/>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P20 Special Label is the classification label you created earlier in this exercise. If you do not see it there – you either need to wait a bit more for it to show up (takes around 15 min), or you did something </a:t>
            </a:r>
            <a:r>
              <a:rPr lang="en-US"/>
              <a:t>wrong earlier!</a:t>
            </a:r>
            <a:endParaRPr lang="en-US" dirty="0"/>
          </a:p>
        </p:txBody>
      </p:sp>
    </p:spTree>
    <p:extLst>
      <p:ext uri="{BB962C8B-B14F-4D97-AF65-F5344CB8AC3E}">
        <p14:creationId xmlns:p14="http://schemas.microsoft.com/office/powerpoint/2010/main" val="425270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71391A-9AF3-4864-A7B7-81F1DAF028AC}"/>
              </a:ext>
            </a:extLst>
          </p:cNvPr>
          <p:cNvPicPr>
            <a:picLocks noChangeAspect="1"/>
          </p:cNvPicPr>
          <p:nvPr/>
        </p:nvPicPr>
        <p:blipFill>
          <a:blip r:embed="rId3"/>
          <a:stretch>
            <a:fillRect/>
          </a:stretch>
        </p:blipFill>
        <p:spPr>
          <a:xfrm>
            <a:off x="3119437" y="1460810"/>
            <a:ext cx="6431952" cy="3663640"/>
          </a:xfrm>
          <a:prstGeom prst="rect">
            <a:avLst/>
          </a:prstGeom>
        </p:spPr>
      </p:pic>
      <p:sp>
        <p:nvSpPr>
          <p:cNvPr id="2" name="Oval 1">
            <a:extLst>
              <a:ext uri="{FF2B5EF4-FFF2-40B4-BE49-F238E27FC236}">
                <a16:creationId xmlns:a16="http://schemas.microsoft.com/office/drawing/2014/main" id="{4E77C98D-7520-4DBB-AC81-20F6B37EB740}"/>
              </a:ext>
            </a:extLst>
          </p:cNvPr>
          <p:cNvSpPr/>
          <p:nvPr/>
        </p:nvSpPr>
        <p:spPr>
          <a:xfrm>
            <a:off x="5454465" y="2891186"/>
            <a:ext cx="2362539"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22AFD7-AA2B-4373-8D7D-00C72AB2BB84}"/>
              </a:ext>
            </a:extLst>
          </p:cNvPr>
          <p:cNvSpPr txBox="1"/>
          <p:nvPr/>
        </p:nvSpPr>
        <p:spPr>
          <a:xfrm>
            <a:off x="0" y="0"/>
            <a:ext cx="4817327" cy="707886"/>
          </a:xfrm>
          <a:prstGeom prst="rect">
            <a:avLst/>
          </a:prstGeom>
          <a:noFill/>
        </p:spPr>
        <p:txBody>
          <a:bodyPr wrap="square" rtlCol="0">
            <a:spAutoFit/>
          </a:bodyPr>
          <a:lstStyle/>
          <a:p>
            <a:r>
              <a:rPr lang="en-US" sz="4000" dirty="0"/>
              <a:t>Data Classification</a:t>
            </a:r>
          </a:p>
        </p:txBody>
      </p:sp>
    </p:spTree>
    <p:extLst>
      <p:ext uri="{BB962C8B-B14F-4D97-AF65-F5344CB8AC3E}">
        <p14:creationId xmlns:p14="http://schemas.microsoft.com/office/powerpoint/2010/main" val="3157560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42F00F-9EF5-480B-ADE3-985C483D1C54}"/>
              </a:ext>
            </a:extLst>
          </p:cNvPr>
          <p:cNvPicPr>
            <a:picLocks noChangeAspect="1"/>
          </p:cNvPicPr>
          <p:nvPr/>
        </p:nvPicPr>
        <p:blipFill>
          <a:blip r:embed="rId3"/>
          <a:stretch>
            <a:fillRect/>
          </a:stretch>
        </p:blipFill>
        <p:spPr>
          <a:xfrm>
            <a:off x="2786062" y="1600200"/>
            <a:ext cx="6619875" cy="3657600"/>
          </a:xfrm>
          <a:prstGeom prst="rect">
            <a:avLst/>
          </a:prstGeom>
        </p:spPr>
      </p:pic>
      <p:sp>
        <p:nvSpPr>
          <p:cNvPr id="3" name="TextBox 2">
            <a:extLst>
              <a:ext uri="{FF2B5EF4-FFF2-40B4-BE49-F238E27FC236}">
                <a16:creationId xmlns:a16="http://schemas.microsoft.com/office/drawing/2014/main" id="{F8F2CA77-2C95-44B9-8337-118766E04243}"/>
              </a:ext>
            </a:extLst>
          </p:cNvPr>
          <p:cNvSpPr txBox="1"/>
          <p:nvPr/>
        </p:nvSpPr>
        <p:spPr>
          <a:xfrm>
            <a:off x="0" y="0"/>
            <a:ext cx="4817327" cy="707886"/>
          </a:xfrm>
          <a:prstGeom prst="rect">
            <a:avLst/>
          </a:prstGeom>
          <a:noFill/>
        </p:spPr>
        <p:txBody>
          <a:bodyPr wrap="square" rtlCol="0">
            <a:spAutoFit/>
          </a:bodyPr>
          <a:lstStyle/>
          <a:p>
            <a:r>
              <a:rPr lang="en-US" sz="4000" dirty="0"/>
              <a:t>Data Classification</a:t>
            </a:r>
          </a:p>
        </p:txBody>
      </p:sp>
      <p:sp>
        <p:nvSpPr>
          <p:cNvPr id="4" name="Oval 3">
            <a:extLst>
              <a:ext uri="{FF2B5EF4-FFF2-40B4-BE49-F238E27FC236}">
                <a16:creationId xmlns:a16="http://schemas.microsoft.com/office/drawing/2014/main" id="{D306A492-0AAC-4122-943E-3E9E274CDCC6}"/>
              </a:ext>
            </a:extLst>
          </p:cNvPr>
          <p:cNvSpPr/>
          <p:nvPr/>
        </p:nvSpPr>
        <p:spPr>
          <a:xfrm>
            <a:off x="3111190" y="4460488"/>
            <a:ext cx="1204332"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D1748F1-1309-49AE-9946-6AF32DE19080}"/>
              </a:ext>
            </a:extLst>
          </p:cNvPr>
          <p:cNvSpPr/>
          <p:nvPr/>
        </p:nvSpPr>
        <p:spPr>
          <a:xfrm>
            <a:off x="5575610" y="3429000"/>
            <a:ext cx="1204332"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702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F3EEAE-8FD1-45E1-AAEA-BA0D7A7C6AA9}"/>
              </a:ext>
            </a:extLst>
          </p:cNvPr>
          <p:cNvPicPr>
            <a:picLocks noChangeAspect="1"/>
          </p:cNvPicPr>
          <p:nvPr/>
        </p:nvPicPr>
        <p:blipFill>
          <a:blip r:embed="rId3"/>
          <a:stretch>
            <a:fillRect/>
          </a:stretch>
        </p:blipFill>
        <p:spPr>
          <a:xfrm>
            <a:off x="299340" y="707886"/>
            <a:ext cx="11191875" cy="3057525"/>
          </a:xfrm>
          <a:prstGeom prst="rect">
            <a:avLst/>
          </a:prstGeom>
        </p:spPr>
      </p:pic>
      <p:sp>
        <p:nvSpPr>
          <p:cNvPr id="3" name="TextBox 2">
            <a:extLst>
              <a:ext uri="{FF2B5EF4-FFF2-40B4-BE49-F238E27FC236}">
                <a16:creationId xmlns:a16="http://schemas.microsoft.com/office/drawing/2014/main" id="{F8F2CA77-2C95-44B9-8337-118766E04243}"/>
              </a:ext>
            </a:extLst>
          </p:cNvPr>
          <p:cNvSpPr txBox="1"/>
          <p:nvPr/>
        </p:nvSpPr>
        <p:spPr>
          <a:xfrm>
            <a:off x="0" y="0"/>
            <a:ext cx="4817327" cy="707886"/>
          </a:xfrm>
          <a:prstGeom prst="rect">
            <a:avLst/>
          </a:prstGeom>
          <a:noFill/>
        </p:spPr>
        <p:txBody>
          <a:bodyPr wrap="square" rtlCol="0">
            <a:spAutoFit/>
          </a:bodyPr>
          <a:lstStyle/>
          <a:p>
            <a:r>
              <a:rPr lang="en-US" sz="4000" dirty="0"/>
              <a:t>Data Classification</a:t>
            </a:r>
          </a:p>
        </p:txBody>
      </p:sp>
      <p:sp>
        <p:nvSpPr>
          <p:cNvPr id="4" name="Oval 3">
            <a:extLst>
              <a:ext uri="{FF2B5EF4-FFF2-40B4-BE49-F238E27FC236}">
                <a16:creationId xmlns:a16="http://schemas.microsoft.com/office/drawing/2014/main" id="{D306A492-0AAC-4122-943E-3E9E274CDCC6}"/>
              </a:ext>
            </a:extLst>
          </p:cNvPr>
          <p:cNvSpPr/>
          <p:nvPr/>
        </p:nvSpPr>
        <p:spPr>
          <a:xfrm>
            <a:off x="462892" y="1941142"/>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D1748F1-1309-49AE-9946-6AF32DE19080}"/>
              </a:ext>
            </a:extLst>
          </p:cNvPr>
          <p:cNvSpPr/>
          <p:nvPr/>
        </p:nvSpPr>
        <p:spPr>
          <a:xfrm>
            <a:off x="8608742" y="1244190"/>
            <a:ext cx="1204332"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7CC5D45-5D56-4F27-9F38-9BCF1EE355CF}"/>
              </a:ext>
            </a:extLst>
          </p:cNvPr>
          <p:cNvSpPr/>
          <p:nvPr/>
        </p:nvSpPr>
        <p:spPr>
          <a:xfrm>
            <a:off x="299340" y="2980063"/>
            <a:ext cx="4707558"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27BFC1F-883A-4BC1-9345-7B838094DC05}"/>
              </a:ext>
            </a:extLst>
          </p:cNvPr>
          <p:cNvPicPr>
            <a:picLocks noChangeAspect="1"/>
          </p:cNvPicPr>
          <p:nvPr/>
        </p:nvPicPr>
        <p:blipFill>
          <a:blip r:embed="rId4"/>
          <a:stretch>
            <a:fillRect/>
          </a:stretch>
        </p:blipFill>
        <p:spPr>
          <a:xfrm>
            <a:off x="6146414" y="4040799"/>
            <a:ext cx="5573519" cy="3048837"/>
          </a:xfrm>
          <a:prstGeom prst="rect">
            <a:avLst/>
          </a:prstGeom>
        </p:spPr>
      </p:pic>
      <p:sp>
        <p:nvSpPr>
          <p:cNvPr id="9" name="Oval 8">
            <a:extLst>
              <a:ext uri="{FF2B5EF4-FFF2-40B4-BE49-F238E27FC236}">
                <a16:creationId xmlns:a16="http://schemas.microsoft.com/office/drawing/2014/main" id="{CFCA56BE-6045-4254-9A8E-B31709D21619}"/>
              </a:ext>
            </a:extLst>
          </p:cNvPr>
          <p:cNvSpPr/>
          <p:nvPr/>
        </p:nvSpPr>
        <p:spPr>
          <a:xfrm>
            <a:off x="8805746" y="5912833"/>
            <a:ext cx="2133599"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312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12B2C1-9E8E-422F-8ECE-6C43F2E108DA}"/>
              </a:ext>
            </a:extLst>
          </p:cNvPr>
          <p:cNvPicPr>
            <a:picLocks noChangeAspect="1"/>
          </p:cNvPicPr>
          <p:nvPr/>
        </p:nvPicPr>
        <p:blipFill>
          <a:blip r:embed="rId3"/>
          <a:stretch>
            <a:fillRect/>
          </a:stretch>
        </p:blipFill>
        <p:spPr>
          <a:xfrm>
            <a:off x="1964589" y="802771"/>
            <a:ext cx="5705475" cy="4962525"/>
          </a:xfrm>
          <a:prstGeom prst="rect">
            <a:avLst/>
          </a:prstGeom>
        </p:spPr>
      </p:pic>
      <p:sp>
        <p:nvSpPr>
          <p:cNvPr id="3" name="TextBox 2">
            <a:extLst>
              <a:ext uri="{FF2B5EF4-FFF2-40B4-BE49-F238E27FC236}">
                <a16:creationId xmlns:a16="http://schemas.microsoft.com/office/drawing/2014/main" id="{F8F2CA77-2C95-44B9-8337-118766E04243}"/>
              </a:ext>
            </a:extLst>
          </p:cNvPr>
          <p:cNvSpPr txBox="1"/>
          <p:nvPr/>
        </p:nvSpPr>
        <p:spPr>
          <a:xfrm>
            <a:off x="0" y="0"/>
            <a:ext cx="4817327" cy="707886"/>
          </a:xfrm>
          <a:prstGeom prst="rect">
            <a:avLst/>
          </a:prstGeom>
          <a:noFill/>
        </p:spPr>
        <p:txBody>
          <a:bodyPr wrap="square" rtlCol="0">
            <a:spAutoFit/>
          </a:bodyPr>
          <a:lstStyle/>
          <a:p>
            <a:r>
              <a:rPr lang="en-US" sz="4000" dirty="0"/>
              <a:t>Data Classification</a:t>
            </a:r>
          </a:p>
        </p:txBody>
      </p:sp>
      <p:sp>
        <p:nvSpPr>
          <p:cNvPr id="4" name="Oval 3">
            <a:extLst>
              <a:ext uri="{FF2B5EF4-FFF2-40B4-BE49-F238E27FC236}">
                <a16:creationId xmlns:a16="http://schemas.microsoft.com/office/drawing/2014/main" id="{D306A492-0AAC-4122-943E-3E9E274CDCC6}"/>
              </a:ext>
            </a:extLst>
          </p:cNvPr>
          <p:cNvSpPr/>
          <p:nvPr/>
        </p:nvSpPr>
        <p:spPr>
          <a:xfrm>
            <a:off x="2127152" y="4733691"/>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042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E8C23C-E93A-423F-A016-63E0D5F21D93}"/>
              </a:ext>
            </a:extLst>
          </p:cNvPr>
          <p:cNvPicPr>
            <a:picLocks noChangeAspect="1"/>
          </p:cNvPicPr>
          <p:nvPr/>
        </p:nvPicPr>
        <p:blipFill>
          <a:blip r:embed="rId3"/>
          <a:stretch>
            <a:fillRect/>
          </a:stretch>
        </p:blipFill>
        <p:spPr>
          <a:xfrm>
            <a:off x="343481" y="707886"/>
            <a:ext cx="5438775" cy="5638800"/>
          </a:xfrm>
          <a:prstGeom prst="rect">
            <a:avLst/>
          </a:prstGeom>
        </p:spPr>
      </p:pic>
      <p:sp>
        <p:nvSpPr>
          <p:cNvPr id="3" name="TextBox 2">
            <a:extLst>
              <a:ext uri="{FF2B5EF4-FFF2-40B4-BE49-F238E27FC236}">
                <a16:creationId xmlns:a16="http://schemas.microsoft.com/office/drawing/2014/main" id="{F8F2CA77-2C95-44B9-8337-118766E04243}"/>
              </a:ext>
            </a:extLst>
          </p:cNvPr>
          <p:cNvSpPr txBox="1"/>
          <p:nvPr/>
        </p:nvSpPr>
        <p:spPr>
          <a:xfrm>
            <a:off x="0" y="0"/>
            <a:ext cx="4817327" cy="707886"/>
          </a:xfrm>
          <a:prstGeom prst="rect">
            <a:avLst/>
          </a:prstGeom>
          <a:noFill/>
        </p:spPr>
        <p:txBody>
          <a:bodyPr wrap="square" rtlCol="0">
            <a:spAutoFit/>
          </a:bodyPr>
          <a:lstStyle/>
          <a:p>
            <a:r>
              <a:rPr lang="en-US" sz="4000" dirty="0"/>
              <a:t>Data Classification</a:t>
            </a:r>
          </a:p>
        </p:txBody>
      </p:sp>
      <p:sp>
        <p:nvSpPr>
          <p:cNvPr id="4" name="Oval 3">
            <a:extLst>
              <a:ext uri="{FF2B5EF4-FFF2-40B4-BE49-F238E27FC236}">
                <a16:creationId xmlns:a16="http://schemas.microsoft.com/office/drawing/2014/main" id="{D306A492-0AAC-4122-943E-3E9E274CDCC6}"/>
              </a:ext>
            </a:extLst>
          </p:cNvPr>
          <p:cNvSpPr/>
          <p:nvPr/>
        </p:nvSpPr>
        <p:spPr>
          <a:xfrm>
            <a:off x="521376" y="2492297"/>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29427BB-7CF1-4342-9155-2285A074B5CE}"/>
              </a:ext>
            </a:extLst>
          </p:cNvPr>
          <p:cNvSpPr/>
          <p:nvPr/>
        </p:nvSpPr>
        <p:spPr>
          <a:xfrm>
            <a:off x="521376" y="3114691"/>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116B6D5-E5C3-4C29-9D26-E90266522EE1}"/>
              </a:ext>
            </a:extLst>
          </p:cNvPr>
          <p:cNvSpPr/>
          <p:nvPr/>
        </p:nvSpPr>
        <p:spPr>
          <a:xfrm>
            <a:off x="401964" y="4483005"/>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40A0E18-20F7-42DC-87A2-D5BDBE548B1B}"/>
              </a:ext>
            </a:extLst>
          </p:cNvPr>
          <p:cNvSpPr/>
          <p:nvPr/>
        </p:nvSpPr>
        <p:spPr>
          <a:xfrm>
            <a:off x="953546" y="5223132"/>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6D41F0A-175E-40F7-9B5B-F5A35C50E331}"/>
              </a:ext>
            </a:extLst>
          </p:cNvPr>
          <p:cNvSpPr/>
          <p:nvPr/>
        </p:nvSpPr>
        <p:spPr>
          <a:xfrm>
            <a:off x="401964" y="5832693"/>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6893597-C47F-4BF6-937D-25D0A4B5A7C8}"/>
              </a:ext>
            </a:extLst>
          </p:cNvPr>
          <p:cNvSpPr txBox="1"/>
          <p:nvPr/>
        </p:nvSpPr>
        <p:spPr>
          <a:xfrm>
            <a:off x="6802244" y="1496943"/>
            <a:ext cx="4895385" cy="2031325"/>
          </a:xfrm>
          <a:prstGeom prst="rect">
            <a:avLst/>
          </a:prstGeom>
          <a:noFill/>
        </p:spPr>
        <p:txBody>
          <a:bodyPr wrap="square" rtlCol="0">
            <a:spAutoFit/>
          </a:bodyPr>
          <a:lstStyle/>
          <a:p>
            <a:r>
              <a:rPr lang="en-US" dirty="0"/>
              <a:t>Note: Enabling protection means that the document will be encrypted. Without enabling protection the document will be labeled but not encrypted. Remove protection option allows to decrypt previously encrypted documents. (For example – in cases where after a period of time data becomes unclassified.)</a:t>
            </a:r>
          </a:p>
        </p:txBody>
      </p:sp>
    </p:spTree>
    <p:extLst>
      <p:ext uri="{BB962C8B-B14F-4D97-AF65-F5344CB8AC3E}">
        <p14:creationId xmlns:p14="http://schemas.microsoft.com/office/powerpoint/2010/main" val="135617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051F67-0A81-43ED-9D56-469152E32AB8}"/>
              </a:ext>
            </a:extLst>
          </p:cNvPr>
          <p:cNvPicPr>
            <a:picLocks noChangeAspect="1"/>
          </p:cNvPicPr>
          <p:nvPr/>
        </p:nvPicPr>
        <p:blipFill>
          <a:blip r:embed="rId3"/>
          <a:stretch>
            <a:fillRect/>
          </a:stretch>
        </p:blipFill>
        <p:spPr>
          <a:xfrm>
            <a:off x="761303" y="707886"/>
            <a:ext cx="10724453" cy="6102159"/>
          </a:xfrm>
          <a:prstGeom prst="rect">
            <a:avLst/>
          </a:prstGeom>
        </p:spPr>
      </p:pic>
      <p:sp>
        <p:nvSpPr>
          <p:cNvPr id="3" name="TextBox 2">
            <a:extLst>
              <a:ext uri="{FF2B5EF4-FFF2-40B4-BE49-F238E27FC236}">
                <a16:creationId xmlns:a16="http://schemas.microsoft.com/office/drawing/2014/main" id="{F8F2CA77-2C95-44B9-8337-118766E04243}"/>
              </a:ext>
            </a:extLst>
          </p:cNvPr>
          <p:cNvSpPr txBox="1"/>
          <p:nvPr/>
        </p:nvSpPr>
        <p:spPr>
          <a:xfrm>
            <a:off x="0" y="0"/>
            <a:ext cx="4817327" cy="707886"/>
          </a:xfrm>
          <a:prstGeom prst="rect">
            <a:avLst/>
          </a:prstGeom>
          <a:noFill/>
        </p:spPr>
        <p:txBody>
          <a:bodyPr wrap="square" rtlCol="0">
            <a:spAutoFit/>
          </a:bodyPr>
          <a:lstStyle/>
          <a:p>
            <a:r>
              <a:rPr lang="en-US" sz="4000" dirty="0"/>
              <a:t>Data Classification</a:t>
            </a:r>
          </a:p>
        </p:txBody>
      </p:sp>
      <p:sp>
        <p:nvSpPr>
          <p:cNvPr id="4" name="Oval 3">
            <a:extLst>
              <a:ext uri="{FF2B5EF4-FFF2-40B4-BE49-F238E27FC236}">
                <a16:creationId xmlns:a16="http://schemas.microsoft.com/office/drawing/2014/main" id="{D306A492-0AAC-4122-943E-3E9E274CDCC6}"/>
              </a:ext>
            </a:extLst>
          </p:cNvPr>
          <p:cNvSpPr/>
          <p:nvPr/>
        </p:nvSpPr>
        <p:spPr>
          <a:xfrm>
            <a:off x="953546" y="3135502"/>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3C02E6-7501-4991-9D37-43F7E7703E38}"/>
              </a:ext>
            </a:extLst>
          </p:cNvPr>
          <p:cNvSpPr/>
          <p:nvPr/>
        </p:nvSpPr>
        <p:spPr>
          <a:xfrm>
            <a:off x="6268961" y="2250839"/>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48AEEFB-0A06-410E-B336-2F0BCD28B46A}"/>
              </a:ext>
            </a:extLst>
          </p:cNvPr>
          <p:cNvSpPr/>
          <p:nvPr/>
        </p:nvSpPr>
        <p:spPr>
          <a:xfrm>
            <a:off x="6219651" y="3026636"/>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47E0CA3-33E2-49D7-ABC7-38BA6F47302B}"/>
              </a:ext>
            </a:extLst>
          </p:cNvPr>
          <p:cNvSpPr/>
          <p:nvPr/>
        </p:nvSpPr>
        <p:spPr>
          <a:xfrm>
            <a:off x="1507390" y="3843388"/>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AF485CC-31FE-4FE8-97D2-27E38B0AD5B2}"/>
              </a:ext>
            </a:extLst>
          </p:cNvPr>
          <p:cNvSpPr/>
          <p:nvPr/>
        </p:nvSpPr>
        <p:spPr>
          <a:xfrm>
            <a:off x="779831" y="4412532"/>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69DB2934-920A-4100-BA6A-42DC5E12EE8F}"/>
              </a:ext>
            </a:extLst>
          </p:cNvPr>
          <p:cNvCxnSpPr>
            <a:cxnSpLocks/>
          </p:cNvCxnSpPr>
          <p:nvPr/>
        </p:nvCxnSpPr>
        <p:spPr>
          <a:xfrm flipV="1">
            <a:off x="3166946" y="2553629"/>
            <a:ext cx="3052705" cy="1496056"/>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2" name="Oval 11">
            <a:extLst>
              <a:ext uri="{FF2B5EF4-FFF2-40B4-BE49-F238E27FC236}">
                <a16:creationId xmlns:a16="http://schemas.microsoft.com/office/drawing/2014/main" id="{2CF03B6B-5559-4FEA-A289-0624B85F380F}"/>
              </a:ext>
            </a:extLst>
          </p:cNvPr>
          <p:cNvSpPr/>
          <p:nvPr/>
        </p:nvSpPr>
        <p:spPr>
          <a:xfrm>
            <a:off x="6496573" y="3999937"/>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3528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A4215C-F270-4A27-916D-23B51FAF09DD}"/>
              </a:ext>
            </a:extLst>
          </p:cNvPr>
          <p:cNvPicPr>
            <a:picLocks noChangeAspect="1"/>
          </p:cNvPicPr>
          <p:nvPr/>
        </p:nvPicPr>
        <p:blipFill>
          <a:blip r:embed="rId3"/>
          <a:stretch>
            <a:fillRect/>
          </a:stretch>
        </p:blipFill>
        <p:spPr>
          <a:xfrm>
            <a:off x="251835" y="707886"/>
            <a:ext cx="5488251" cy="6858000"/>
          </a:xfrm>
          <a:prstGeom prst="rect">
            <a:avLst/>
          </a:prstGeom>
        </p:spPr>
      </p:pic>
      <p:sp>
        <p:nvSpPr>
          <p:cNvPr id="3" name="TextBox 2">
            <a:extLst>
              <a:ext uri="{FF2B5EF4-FFF2-40B4-BE49-F238E27FC236}">
                <a16:creationId xmlns:a16="http://schemas.microsoft.com/office/drawing/2014/main" id="{F8F2CA77-2C95-44B9-8337-118766E04243}"/>
              </a:ext>
            </a:extLst>
          </p:cNvPr>
          <p:cNvSpPr txBox="1"/>
          <p:nvPr/>
        </p:nvSpPr>
        <p:spPr>
          <a:xfrm>
            <a:off x="0" y="0"/>
            <a:ext cx="4817327" cy="707886"/>
          </a:xfrm>
          <a:prstGeom prst="rect">
            <a:avLst/>
          </a:prstGeom>
          <a:noFill/>
        </p:spPr>
        <p:txBody>
          <a:bodyPr wrap="square" rtlCol="0">
            <a:spAutoFit/>
          </a:bodyPr>
          <a:lstStyle/>
          <a:p>
            <a:r>
              <a:rPr lang="en-US" sz="4000" dirty="0"/>
              <a:t>Data Classification</a:t>
            </a:r>
          </a:p>
        </p:txBody>
      </p:sp>
      <p:sp>
        <p:nvSpPr>
          <p:cNvPr id="4" name="Oval 3">
            <a:extLst>
              <a:ext uri="{FF2B5EF4-FFF2-40B4-BE49-F238E27FC236}">
                <a16:creationId xmlns:a16="http://schemas.microsoft.com/office/drawing/2014/main" id="{D306A492-0AAC-4122-943E-3E9E274CDCC6}"/>
              </a:ext>
            </a:extLst>
          </p:cNvPr>
          <p:cNvSpPr/>
          <p:nvPr/>
        </p:nvSpPr>
        <p:spPr>
          <a:xfrm>
            <a:off x="432166" y="5380461"/>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63A60A8-C6F1-4945-BB5D-36EA679CE52E}"/>
              </a:ext>
            </a:extLst>
          </p:cNvPr>
          <p:cNvPicPr>
            <a:picLocks noChangeAspect="1"/>
          </p:cNvPicPr>
          <p:nvPr/>
        </p:nvPicPr>
        <p:blipFill>
          <a:blip r:embed="rId4"/>
          <a:stretch>
            <a:fillRect/>
          </a:stretch>
        </p:blipFill>
        <p:spPr>
          <a:xfrm>
            <a:off x="6265010" y="209550"/>
            <a:ext cx="5572125" cy="6648450"/>
          </a:xfrm>
          <a:prstGeom prst="rect">
            <a:avLst/>
          </a:prstGeom>
        </p:spPr>
      </p:pic>
      <p:sp>
        <p:nvSpPr>
          <p:cNvPr id="7" name="Oval 6">
            <a:extLst>
              <a:ext uri="{FF2B5EF4-FFF2-40B4-BE49-F238E27FC236}">
                <a16:creationId xmlns:a16="http://schemas.microsoft.com/office/drawing/2014/main" id="{BC06C0EC-7823-40C0-8D76-17A493FF49FE}"/>
              </a:ext>
            </a:extLst>
          </p:cNvPr>
          <p:cNvSpPr/>
          <p:nvPr/>
        </p:nvSpPr>
        <p:spPr>
          <a:xfrm>
            <a:off x="6265010" y="3533775"/>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74D673B-FB5E-4B72-8B31-F4F96A65237A}"/>
              </a:ext>
            </a:extLst>
          </p:cNvPr>
          <p:cNvSpPr/>
          <p:nvPr/>
        </p:nvSpPr>
        <p:spPr>
          <a:xfrm>
            <a:off x="9182156" y="5878549"/>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2F3B520-A3E9-49E3-AFE1-E89AE234B7D0}"/>
              </a:ext>
            </a:extLst>
          </p:cNvPr>
          <p:cNvSpPr/>
          <p:nvPr/>
        </p:nvSpPr>
        <p:spPr>
          <a:xfrm>
            <a:off x="5991921" y="655382"/>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4200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9522FD-6956-4740-B089-FAF8F8023E2D}"/>
              </a:ext>
            </a:extLst>
          </p:cNvPr>
          <p:cNvPicPr>
            <a:picLocks noChangeAspect="1"/>
          </p:cNvPicPr>
          <p:nvPr/>
        </p:nvPicPr>
        <p:blipFill>
          <a:blip r:embed="rId3"/>
          <a:stretch>
            <a:fillRect/>
          </a:stretch>
        </p:blipFill>
        <p:spPr>
          <a:xfrm>
            <a:off x="5503707" y="353943"/>
            <a:ext cx="5667375" cy="6629400"/>
          </a:xfrm>
          <a:prstGeom prst="rect">
            <a:avLst/>
          </a:prstGeom>
        </p:spPr>
      </p:pic>
      <p:sp>
        <p:nvSpPr>
          <p:cNvPr id="3" name="TextBox 2">
            <a:extLst>
              <a:ext uri="{FF2B5EF4-FFF2-40B4-BE49-F238E27FC236}">
                <a16:creationId xmlns:a16="http://schemas.microsoft.com/office/drawing/2014/main" id="{F8F2CA77-2C95-44B9-8337-118766E04243}"/>
              </a:ext>
            </a:extLst>
          </p:cNvPr>
          <p:cNvSpPr txBox="1"/>
          <p:nvPr/>
        </p:nvSpPr>
        <p:spPr>
          <a:xfrm>
            <a:off x="0" y="0"/>
            <a:ext cx="4817327" cy="707886"/>
          </a:xfrm>
          <a:prstGeom prst="rect">
            <a:avLst/>
          </a:prstGeom>
          <a:noFill/>
        </p:spPr>
        <p:txBody>
          <a:bodyPr wrap="square" rtlCol="0">
            <a:spAutoFit/>
          </a:bodyPr>
          <a:lstStyle/>
          <a:p>
            <a:r>
              <a:rPr lang="en-US" sz="4000" dirty="0"/>
              <a:t>Data Classification</a:t>
            </a:r>
          </a:p>
        </p:txBody>
      </p:sp>
      <p:sp>
        <p:nvSpPr>
          <p:cNvPr id="4" name="Oval 3">
            <a:extLst>
              <a:ext uri="{FF2B5EF4-FFF2-40B4-BE49-F238E27FC236}">
                <a16:creationId xmlns:a16="http://schemas.microsoft.com/office/drawing/2014/main" id="{D306A492-0AAC-4122-943E-3E9E274CDCC6}"/>
              </a:ext>
            </a:extLst>
          </p:cNvPr>
          <p:cNvSpPr/>
          <p:nvPr/>
        </p:nvSpPr>
        <p:spPr>
          <a:xfrm>
            <a:off x="6175044" y="2280423"/>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AF6F3E3-6B7E-4DFA-966D-2FB70851A90E}"/>
              </a:ext>
            </a:extLst>
          </p:cNvPr>
          <p:cNvSpPr/>
          <p:nvPr/>
        </p:nvSpPr>
        <p:spPr>
          <a:xfrm>
            <a:off x="5691825" y="2912325"/>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DB8CE47-8216-4BC4-B366-0F402ECD9191}"/>
              </a:ext>
            </a:extLst>
          </p:cNvPr>
          <p:cNvSpPr/>
          <p:nvPr/>
        </p:nvSpPr>
        <p:spPr>
          <a:xfrm>
            <a:off x="5881395" y="5343291"/>
            <a:ext cx="1455117" cy="412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7D14D97-A542-4807-BF67-031C73B967B9}"/>
              </a:ext>
            </a:extLst>
          </p:cNvPr>
          <p:cNvSpPr txBox="1"/>
          <p:nvPr/>
        </p:nvSpPr>
        <p:spPr>
          <a:xfrm>
            <a:off x="535259" y="1193180"/>
            <a:ext cx="4181707" cy="369332"/>
          </a:xfrm>
          <a:prstGeom prst="rect">
            <a:avLst/>
          </a:prstGeom>
          <a:noFill/>
        </p:spPr>
        <p:txBody>
          <a:bodyPr wrap="square" rtlCol="0">
            <a:spAutoFit/>
          </a:bodyPr>
          <a:lstStyle/>
          <a:p>
            <a:r>
              <a:rPr lang="en-US" dirty="0"/>
              <a:t>Back in the label configuration screen</a:t>
            </a:r>
          </a:p>
        </p:txBody>
      </p:sp>
    </p:spTree>
    <p:extLst>
      <p:ext uri="{BB962C8B-B14F-4D97-AF65-F5344CB8AC3E}">
        <p14:creationId xmlns:p14="http://schemas.microsoft.com/office/powerpoint/2010/main" val="2983381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EC59209C28BB4DA61C2EA6FFA395EA" ma:contentTypeVersion="2" ma:contentTypeDescription="Create a new document." ma:contentTypeScope="" ma:versionID="c64eaf7925ec04b64e0f30a5733b1ead">
  <xsd:schema xmlns:xsd="http://www.w3.org/2001/XMLSchema" xmlns:xs="http://www.w3.org/2001/XMLSchema" xmlns:p="http://schemas.microsoft.com/office/2006/metadata/properties" xmlns:ns2="7dbdeaef-2246-4c30-aa84-b045f0f5e9f9" targetNamespace="http://schemas.microsoft.com/office/2006/metadata/properties" ma:root="true" ma:fieldsID="4bc90f229da4bed5a84d3717885e7d46" ns2:_="">
    <xsd:import namespace="7dbdeaef-2246-4c30-aa84-b045f0f5e9f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bdeaef-2246-4c30-aa84-b045f0f5e9f9"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1896F2-E4A1-45DE-AB31-EC05A6637DB7}"/>
</file>

<file path=customXml/itemProps2.xml><?xml version="1.0" encoding="utf-8"?>
<ds:datastoreItem xmlns:ds="http://schemas.openxmlformats.org/officeDocument/2006/customXml" ds:itemID="{41B24AFA-F181-424C-BE72-54AF41376F40}"/>
</file>

<file path=customXml/itemProps3.xml><?xml version="1.0" encoding="utf-8"?>
<ds:datastoreItem xmlns:ds="http://schemas.openxmlformats.org/officeDocument/2006/customXml" ds:itemID="{A0F4C235-8A34-42C9-8DE0-A1AC0000CEA8}"/>
</file>

<file path=docProps/app.xml><?xml version="1.0" encoding="utf-8"?>
<Properties xmlns="http://schemas.openxmlformats.org/officeDocument/2006/extended-properties" xmlns:vt="http://schemas.openxmlformats.org/officeDocument/2006/docPropsVTypes">
  <TotalTime>98</TotalTime>
  <Words>217</Words>
  <Application>Microsoft Office PowerPoint</Application>
  <PresentationFormat>Widescreen</PresentationFormat>
  <Paragraphs>32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Secure Document Sharing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Document Sharing</dc:title>
  <dc:creator>Sergey Tsygalnitsky</dc:creator>
  <cp:lastModifiedBy>Sergey Tsygalnitsky</cp:lastModifiedBy>
  <cp:revision>7</cp:revision>
  <dcterms:created xsi:type="dcterms:W3CDTF">2017-09-14T18:44:55Z</dcterms:created>
  <dcterms:modified xsi:type="dcterms:W3CDTF">2017-09-14T22:17:24Z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sergeyts@microsoft.com</vt:lpwstr>
  </property>
  <property fmtid="{D5CDD505-2E9C-101B-9397-08002B2CF9AE}" pid="6" name="MSIP_Label_f42aa342-8706-4288-bd11-ebb85995028c_SetDate">
    <vt:lpwstr>2017-09-14T15:20:51.4862554-05:00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0x01010040EC59209C28BB4DA61C2EA6FFA395EA</vt:lpwstr>
  </property>
</Properties>
</file>