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Tsygalnitsky" userId="a4855c9e-c267-4f32-9697-6c246ba4f011" providerId="ADAL" clId="{E09211A7-81B8-41BB-9E27-EAFDC2ECF26B}"/>
    <pc:docChg chg="custSel addSld delSld modSld">
      <pc:chgData name="Sergey Tsygalnitsky" userId="a4855c9e-c267-4f32-9697-6c246ba4f011" providerId="ADAL" clId="{E09211A7-81B8-41BB-9E27-EAFDC2ECF26B}" dt="2017-09-14T16:30:35.359" v="1426" actId="120"/>
      <pc:docMkLst>
        <pc:docMk/>
      </pc:docMkLst>
      <pc:sldChg chg="delSp modSp">
        <pc:chgData name="Sergey Tsygalnitsky" userId="a4855c9e-c267-4f32-9697-6c246ba4f011" providerId="ADAL" clId="{E09211A7-81B8-41BB-9E27-EAFDC2ECF26B}" dt="2017-09-14T16:27:39.646" v="614" actId="478"/>
        <pc:sldMkLst>
          <pc:docMk/>
          <pc:sldMk cId="1525878490" sldId="256"/>
        </pc:sldMkLst>
        <pc:spChg chg="mod">
          <ac:chgData name="Sergey Tsygalnitsky" userId="a4855c9e-c267-4f32-9697-6c246ba4f011" providerId="ADAL" clId="{E09211A7-81B8-41BB-9E27-EAFDC2ECF26B}" dt="2017-09-14T16:27:29.454" v="613" actId="20577"/>
          <ac:spMkLst>
            <pc:docMk/>
            <pc:sldMk cId="1525878490" sldId="256"/>
            <ac:spMk id="2" creationId="{A2CFC54E-5AD4-4B4B-8120-35F421428772}"/>
          </ac:spMkLst>
        </pc:spChg>
        <pc:spChg chg="del">
          <ac:chgData name="Sergey Tsygalnitsky" userId="a4855c9e-c267-4f32-9697-6c246ba4f011" providerId="ADAL" clId="{E09211A7-81B8-41BB-9E27-EAFDC2ECF26B}" dt="2017-09-14T16:27:39.646" v="614" actId="478"/>
          <ac:spMkLst>
            <pc:docMk/>
            <pc:sldMk cId="1525878490" sldId="256"/>
            <ac:spMk id="3" creationId="{ABCF89C1-397A-4E11-8567-A07CA973FAB0}"/>
          </ac:spMkLst>
        </pc:spChg>
      </pc:sldChg>
      <pc:sldChg chg="addSp modSp">
        <pc:chgData name="Sergey Tsygalnitsky" userId="a4855c9e-c267-4f32-9697-6c246ba4f011" providerId="ADAL" clId="{E09211A7-81B8-41BB-9E27-EAFDC2ECF26B}" dt="2017-09-14T16:29:08.822" v="1012" actId="20577"/>
        <pc:sldMkLst>
          <pc:docMk/>
          <pc:sldMk cId="3029034711" sldId="257"/>
        </pc:sldMkLst>
        <pc:spChg chg="mod">
          <ac:chgData name="Sergey Tsygalnitsky" userId="a4855c9e-c267-4f32-9697-6c246ba4f011" providerId="ADAL" clId="{E09211A7-81B8-41BB-9E27-EAFDC2ECF26B}" dt="2017-09-14T16:27:48.766" v="615" actId="1076"/>
          <ac:spMkLst>
            <pc:docMk/>
            <pc:sldMk cId="3029034711" sldId="257"/>
            <ac:spMk id="3" creationId="{4E04AD4B-7A34-4A55-B9C2-6D1A830994A0}"/>
          </ac:spMkLst>
        </pc:spChg>
        <pc:spChg chg="add mod">
          <ac:chgData name="Sergey Tsygalnitsky" userId="a4855c9e-c267-4f32-9697-6c246ba4f011" providerId="ADAL" clId="{E09211A7-81B8-41BB-9E27-EAFDC2ECF26B}" dt="2017-09-14T16:29:08.822" v="1012" actId="20577"/>
          <ac:spMkLst>
            <pc:docMk/>
            <pc:sldMk cId="3029034711" sldId="257"/>
            <ac:spMk id="4" creationId="{CF09D0E2-8144-4B4F-9006-4B06067FFE61}"/>
          </ac:spMkLst>
        </pc:spChg>
      </pc:sldChg>
      <pc:sldChg chg="add del">
        <pc:chgData name="Sergey Tsygalnitsky" userId="a4855c9e-c267-4f32-9697-6c246ba4f011" providerId="ADAL" clId="{E09211A7-81B8-41BB-9E27-EAFDC2ECF26B}" dt="2017-09-13T22:45:13.321" v="2" actId="2696"/>
        <pc:sldMkLst>
          <pc:docMk/>
          <pc:sldMk cId="3645160562" sldId="265"/>
        </pc:sldMkLst>
      </pc:sldChg>
      <pc:sldChg chg="modSp add">
        <pc:chgData name="Sergey Tsygalnitsky" userId="a4855c9e-c267-4f32-9697-6c246ba4f011" providerId="ADAL" clId="{E09211A7-81B8-41BB-9E27-EAFDC2ECF26B}" dt="2017-09-14T16:30:35.359" v="1426" actId="120"/>
        <pc:sldMkLst>
          <pc:docMk/>
          <pc:sldMk cId="2712743263" sldId="266"/>
        </pc:sldMkLst>
        <pc:spChg chg="mod">
          <ac:chgData name="Sergey Tsygalnitsky" userId="a4855c9e-c267-4f32-9697-6c246ba4f011" providerId="ADAL" clId="{E09211A7-81B8-41BB-9E27-EAFDC2ECF26B}" dt="2017-09-13T22:45:26.361" v="56" actId="20577"/>
          <ac:spMkLst>
            <pc:docMk/>
            <pc:sldMk cId="2712743263" sldId="266"/>
            <ac:spMk id="2" creationId="{02E9859D-F204-407E-9E80-42508F485F0A}"/>
          </ac:spMkLst>
        </pc:spChg>
        <pc:spChg chg="mod">
          <ac:chgData name="Sergey Tsygalnitsky" userId="a4855c9e-c267-4f32-9697-6c246ba4f011" providerId="ADAL" clId="{E09211A7-81B8-41BB-9E27-EAFDC2ECF26B}" dt="2017-09-14T16:30:35.359" v="1426" actId="120"/>
          <ac:spMkLst>
            <pc:docMk/>
            <pc:sldMk cId="2712743263" sldId="266"/>
            <ac:spMk id="3" creationId="{C4F95188-0388-4116-8CCB-A3653A908B3B}"/>
          </ac:spMkLst>
        </pc:spChg>
      </pc:sldChg>
      <pc:sldChg chg="addSp delSp modSp add">
        <pc:chgData name="Sergey Tsygalnitsky" userId="a4855c9e-c267-4f32-9697-6c246ba4f011" providerId="ADAL" clId="{E09211A7-81B8-41BB-9E27-EAFDC2ECF26B}" dt="2017-09-13T22:49:11.152" v="115" actId="20577"/>
        <pc:sldMkLst>
          <pc:docMk/>
          <pc:sldMk cId="1218054617" sldId="267"/>
        </pc:sldMkLst>
        <pc:spChg chg="del">
          <ac:chgData name="Sergey Tsygalnitsky" userId="a4855c9e-c267-4f32-9697-6c246ba4f011" providerId="ADAL" clId="{E09211A7-81B8-41BB-9E27-EAFDC2ECF26B}" dt="2017-09-13T22:45:40.552" v="81" actId="478"/>
          <ac:spMkLst>
            <pc:docMk/>
            <pc:sldMk cId="1218054617" sldId="267"/>
            <ac:spMk id="2" creationId="{B9A0F3EA-871F-4C72-A3F6-CE4DC26552C7}"/>
          </ac:spMkLst>
        </pc:spChg>
        <pc:spChg chg="del">
          <ac:chgData name="Sergey Tsygalnitsky" userId="a4855c9e-c267-4f32-9697-6c246ba4f011" providerId="ADAL" clId="{E09211A7-81B8-41BB-9E27-EAFDC2ECF26B}" dt="2017-09-13T22:45:43.448" v="82" actId="478"/>
          <ac:spMkLst>
            <pc:docMk/>
            <pc:sldMk cId="1218054617" sldId="267"/>
            <ac:spMk id="3" creationId="{A723F9EB-5909-4838-8A88-EA416AED4AC5}"/>
          </ac:spMkLst>
        </pc:spChg>
        <pc:spChg chg="add mod">
          <ac:chgData name="Sergey Tsygalnitsky" userId="a4855c9e-c267-4f32-9697-6c246ba4f011" providerId="ADAL" clId="{E09211A7-81B8-41BB-9E27-EAFDC2ECF26B}" dt="2017-09-13T22:46:31.165" v="86" actId="1076"/>
          <ac:spMkLst>
            <pc:docMk/>
            <pc:sldMk cId="1218054617" sldId="267"/>
            <ac:spMk id="5" creationId="{F29A5C7D-5CF6-488F-A58A-E442C74B34E5}"/>
          </ac:spMkLst>
        </pc:spChg>
        <pc:spChg chg="add mod">
          <ac:chgData name="Sergey Tsygalnitsky" userId="a4855c9e-c267-4f32-9697-6c246ba4f011" providerId="ADAL" clId="{E09211A7-81B8-41BB-9E27-EAFDC2ECF26B}" dt="2017-09-13T22:49:11.152" v="115" actId="20577"/>
          <ac:spMkLst>
            <pc:docMk/>
            <pc:sldMk cId="1218054617" sldId="267"/>
            <ac:spMk id="6" creationId="{891EBF79-8BAC-4174-A7E1-AD8FC67B9D70}"/>
          </ac:spMkLst>
        </pc:spChg>
        <pc:picChg chg="add mod">
          <ac:chgData name="Sergey Tsygalnitsky" userId="a4855c9e-c267-4f32-9697-6c246ba4f011" providerId="ADAL" clId="{E09211A7-81B8-41BB-9E27-EAFDC2ECF26B}" dt="2017-09-13T22:46:18.254" v="84" actId="1076"/>
          <ac:picMkLst>
            <pc:docMk/>
            <pc:sldMk cId="1218054617" sldId="267"/>
            <ac:picMk id="4" creationId="{16DE018D-25D7-4972-94ED-751D042D467E}"/>
          </ac:picMkLst>
        </pc:picChg>
      </pc:sldChg>
      <pc:sldChg chg="addSp delSp modSp add">
        <pc:chgData name="Sergey Tsygalnitsky" userId="a4855c9e-c267-4f32-9697-6c246ba4f011" providerId="ADAL" clId="{E09211A7-81B8-41BB-9E27-EAFDC2ECF26B}" dt="2017-09-13T22:49:22.326" v="134" actId="20577"/>
        <pc:sldMkLst>
          <pc:docMk/>
          <pc:sldMk cId="4255102011" sldId="268"/>
        </pc:sldMkLst>
        <pc:spChg chg="del">
          <ac:chgData name="Sergey Tsygalnitsky" userId="a4855c9e-c267-4f32-9697-6c246ba4f011" providerId="ADAL" clId="{E09211A7-81B8-41BB-9E27-EAFDC2ECF26B}" dt="2017-09-13T22:48:30.954" v="88" actId="478"/>
          <ac:spMkLst>
            <pc:docMk/>
            <pc:sldMk cId="4255102011" sldId="268"/>
            <ac:spMk id="2" creationId="{CAE58639-7DCB-428C-A142-496A116376F0}"/>
          </ac:spMkLst>
        </pc:spChg>
        <pc:spChg chg="del">
          <ac:chgData name="Sergey Tsygalnitsky" userId="a4855c9e-c267-4f32-9697-6c246ba4f011" providerId="ADAL" clId="{E09211A7-81B8-41BB-9E27-EAFDC2ECF26B}" dt="2017-09-13T22:48:33.443" v="89" actId="478"/>
          <ac:spMkLst>
            <pc:docMk/>
            <pc:sldMk cId="4255102011" sldId="268"/>
            <ac:spMk id="3" creationId="{9A02AE67-2502-4BAC-B32E-574123455A67}"/>
          </ac:spMkLst>
        </pc:spChg>
        <pc:spChg chg="add mod">
          <ac:chgData name="Sergey Tsygalnitsky" userId="a4855c9e-c267-4f32-9697-6c246ba4f011" providerId="ADAL" clId="{E09211A7-81B8-41BB-9E27-EAFDC2ECF26B}" dt="2017-09-13T22:48:48.610" v="94" actId="1076"/>
          <ac:spMkLst>
            <pc:docMk/>
            <pc:sldMk cId="4255102011" sldId="268"/>
            <ac:spMk id="5" creationId="{E67D60DC-A7F4-47A1-99B5-E8EDD27DC30C}"/>
          </ac:spMkLst>
        </pc:spChg>
        <pc:spChg chg="add mod">
          <ac:chgData name="Sergey Tsygalnitsky" userId="a4855c9e-c267-4f32-9697-6c246ba4f011" providerId="ADAL" clId="{E09211A7-81B8-41BB-9E27-EAFDC2ECF26B}" dt="2017-09-13T22:48:53.432" v="96" actId="1076"/>
          <ac:spMkLst>
            <pc:docMk/>
            <pc:sldMk cId="4255102011" sldId="268"/>
            <ac:spMk id="6" creationId="{E0A9EEAB-10EF-4A5F-A115-AAF6015A3C20}"/>
          </ac:spMkLst>
        </pc:spChg>
        <pc:spChg chg="add mod">
          <ac:chgData name="Sergey Tsygalnitsky" userId="a4855c9e-c267-4f32-9697-6c246ba4f011" providerId="ADAL" clId="{E09211A7-81B8-41BB-9E27-EAFDC2ECF26B}" dt="2017-09-13T22:49:22.326" v="134" actId="20577"/>
          <ac:spMkLst>
            <pc:docMk/>
            <pc:sldMk cId="4255102011" sldId="268"/>
            <ac:spMk id="7" creationId="{EDAE5F94-0EFC-4963-961C-BC34C2B8F03B}"/>
          </ac:spMkLst>
        </pc:spChg>
        <pc:picChg chg="add mod">
          <ac:chgData name="Sergey Tsygalnitsky" userId="a4855c9e-c267-4f32-9697-6c246ba4f011" providerId="ADAL" clId="{E09211A7-81B8-41BB-9E27-EAFDC2ECF26B}" dt="2017-09-13T22:48:39.292" v="92" actId="1076"/>
          <ac:picMkLst>
            <pc:docMk/>
            <pc:sldMk cId="4255102011" sldId="268"/>
            <ac:picMk id="4" creationId="{6BACE6AA-8097-41CA-9FAD-32BA124B2E83}"/>
          </ac:picMkLst>
        </pc:picChg>
      </pc:sldChg>
      <pc:sldChg chg="addSp delSp modSp add">
        <pc:chgData name="Sergey Tsygalnitsky" userId="a4855c9e-c267-4f32-9697-6c246ba4f011" providerId="ADAL" clId="{E09211A7-81B8-41BB-9E27-EAFDC2ECF26B}" dt="2017-09-13T22:55:01.969" v="530" actId="20577"/>
        <pc:sldMkLst>
          <pc:docMk/>
          <pc:sldMk cId="2901133257" sldId="269"/>
        </pc:sldMkLst>
        <pc:spChg chg="mod ord">
          <ac:chgData name="Sergey Tsygalnitsky" userId="a4855c9e-c267-4f32-9697-6c246ba4f011" providerId="ADAL" clId="{E09211A7-81B8-41BB-9E27-EAFDC2ECF26B}" dt="2017-09-13T22:51:13.235" v="147" actId="1076"/>
          <ac:spMkLst>
            <pc:docMk/>
            <pc:sldMk cId="2901133257" sldId="269"/>
            <ac:spMk id="5" creationId="{E67D60DC-A7F4-47A1-99B5-E8EDD27DC30C}"/>
          </ac:spMkLst>
        </pc:spChg>
        <pc:spChg chg="mod ord">
          <ac:chgData name="Sergey Tsygalnitsky" userId="a4855c9e-c267-4f32-9697-6c246ba4f011" providerId="ADAL" clId="{E09211A7-81B8-41BB-9E27-EAFDC2ECF26B}" dt="2017-09-13T22:50:59.087" v="143" actId="1076"/>
          <ac:spMkLst>
            <pc:docMk/>
            <pc:sldMk cId="2901133257" sldId="269"/>
            <ac:spMk id="6" creationId="{E0A9EEAB-10EF-4A5F-A115-AAF6015A3C20}"/>
          </ac:spMkLst>
        </pc:spChg>
        <pc:spChg chg="add mod">
          <ac:chgData name="Sergey Tsygalnitsky" userId="a4855c9e-c267-4f32-9697-6c246ba4f011" providerId="ADAL" clId="{E09211A7-81B8-41BB-9E27-EAFDC2ECF26B}" dt="2017-09-13T22:51:09.663" v="146" actId="1076"/>
          <ac:spMkLst>
            <pc:docMk/>
            <pc:sldMk cId="2901133257" sldId="269"/>
            <ac:spMk id="8" creationId="{BEE7FF16-13DF-47CF-A463-2A82BC20CAC7}"/>
          </ac:spMkLst>
        </pc:spChg>
        <pc:spChg chg="add mod">
          <ac:chgData name="Sergey Tsygalnitsky" userId="a4855c9e-c267-4f32-9697-6c246ba4f011" providerId="ADAL" clId="{E09211A7-81B8-41BB-9E27-EAFDC2ECF26B}" dt="2017-09-13T22:53:30.195" v="151" actId="1076"/>
          <ac:spMkLst>
            <pc:docMk/>
            <pc:sldMk cId="2901133257" sldId="269"/>
            <ac:spMk id="9" creationId="{75D1C507-4397-4C4F-8A0C-9330EA212D8D}"/>
          </ac:spMkLst>
        </pc:spChg>
        <pc:spChg chg="add mod">
          <ac:chgData name="Sergey Tsygalnitsky" userId="a4855c9e-c267-4f32-9697-6c246ba4f011" providerId="ADAL" clId="{E09211A7-81B8-41BB-9E27-EAFDC2ECF26B}" dt="2017-09-13T22:53:37.116" v="153" actId="1076"/>
          <ac:spMkLst>
            <pc:docMk/>
            <pc:sldMk cId="2901133257" sldId="269"/>
            <ac:spMk id="10" creationId="{440997C9-C0DB-4C14-B82B-2E0398645C7D}"/>
          </ac:spMkLst>
        </pc:spChg>
        <pc:spChg chg="add mod">
          <ac:chgData name="Sergey Tsygalnitsky" userId="a4855c9e-c267-4f32-9697-6c246ba4f011" providerId="ADAL" clId="{E09211A7-81B8-41BB-9E27-EAFDC2ECF26B}" dt="2017-09-13T22:55:01.969" v="530" actId="20577"/>
          <ac:spMkLst>
            <pc:docMk/>
            <pc:sldMk cId="2901133257" sldId="269"/>
            <ac:spMk id="11" creationId="{5A7252B4-2791-4CC3-BF9B-622B25B7B4E0}"/>
          </ac:spMkLst>
        </pc:spChg>
        <pc:picChg chg="add mod">
          <ac:chgData name="Sergey Tsygalnitsky" userId="a4855c9e-c267-4f32-9697-6c246ba4f011" providerId="ADAL" clId="{E09211A7-81B8-41BB-9E27-EAFDC2ECF26B}" dt="2017-09-13T22:50:42.202" v="140" actId="1076"/>
          <ac:picMkLst>
            <pc:docMk/>
            <pc:sldMk cId="2901133257" sldId="269"/>
            <ac:picMk id="2" creationId="{6CAB1A27-B97B-434C-A8A2-8D365EDA8F0F}"/>
          </ac:picMkLst>
        </pc:picChg>
        <pc:picChg chg="add mod">
          <ac:chgData name="Sergey Tsygalnitsky" userId="a4855c9e-c267-4f32-9697-6c246ba4f011" providerId="ADAL" clId="{E09211A7-81B8-41BB-9E27-EAFDC2ECF26B}" dt="2017-09-13T22:53:20.381" v="149" actId="1076"/>
          <ac:picMkLst>
            <pc:docMk/>
            <pc:sldMk cId="2901133257" sldId="269"/>
            <ac:picMk id="3" creationId="{4642EB7E-C5E8-42A2-8457-4C83F84D50FC}"/>
          </ac:picMkLst>
        </pc:picChg>
        <pc:picChg chg="del">
          <ac:chgData name="Sergey Tsygalnitsky" userId="a4855c9e-c267-4f32-9697-6c246ba4f011" providerId="ADAL" clId="{E09211A7-81B8-41BB-9E27-EAFDC2ECF26B}" dt="2017-09-13T22:49:33.034" v="136" actId="478"/>
          <ac:picMkLst>
            <pc:docMk/>
            <pc:sldMk cId="2901133257" sldId="269"/>
            <ac:picMk id="4" creationId="{6BACE6AA-8097-41CA-9FAD-32BA124B2E83}"/>
          </ac:picMkLst>
        </pc:picChg>
      </pc:sldChg>
      <pc:sldChg chg="addSp delSp modSp add">
        <pc:chgData name="Sergey Tsygalnitsky" userId="a4855c9e-c267-4f32-9697-6c246ba4f011" providerId="ADAL" clId="{E09211A7-81B8-41BB-9E27-EAFDC2ECF26B}" dt="2017-09-13T22:58:06.220" v="545" actId="1582"/>
        <pc:sldMkLst>
          <pc:docMk/>
          <pc:sldMk cId="3274176301" sldId="270"/>
        </pc:sldMkLst>
        <pc:spChg chg="mod ord">
          <ac:chgData name="Sergey Tsygalnitsky" userId="a4855c9e-c267-4f32-9697-6c246ba4f011" providerId="ADAL" clId="{E09211A7-81B8-41BB-9E27-EAFDC2ECF26B}" dt="2017-09-13T22:57:39.738" v="540" actId="1076"/>
          <ac:spMkLst>
            <pc:docMk/>
            <pc:sldMk cId="3274176301" sldId="270"/>
            <ac:spMk id="5" creationId="{E67D60DC-A7F4-47A1-99B5-E8EDD27DC30C}"/>
          </ac:spMkLst>
        </pc:spChg>
        <pc:spChg chg="mod ord">
          <ac:chgData name="Sergey Tsygalnitsky" userId="a4855c9e-c267-4f32-9697-6c246ba4f011" providerId="ADAL" clId="{E09211A7-81B8-41BB-9E27-EAFDC2ECF26B}" dt="2017-09-13T22:57:30.539" v="538" actId="1076"/>
          <ac:spMkLst>
            <pc:docMk/>
            <pc:sldMk cId="3274176301" sldId="270"/>
            <ac:spMk id="6" creationId="{E0A9EEAB-10EF-4A5F-A115-AAF6015A3C20}"/>
          </ac:spMkLst>
        </pc:spChg>
        <pc:spChg chg="add mod">
          <ac:chgData name="Sergey Tsygalnitsky" userId="a4855c9e-c267-4f32-9697-6c246ba4f011" providerId="ADAL" clId="{E09211A7-81B8-41BB-9E27-EAFDC2ECF26B}" dt="2017-09-13T22:58:06.220" v="545" actId="1582"/>
          <ac:spMkLst>
            <pc:docMk/>
            <pc:sldMk cId="3274176301" sldId="270"/>
            <ac:spMk id="8" creationId="{2498413E-A04D-448D-BB3D-46A0520AAF6D}"/>
          </ac:spMkLst>
        </pc:spChg>
        <pc:picChg chg="add mod">
          <ac:chgData name="Sergey Tsygalnitsky" userId="a4855c9e-c267-4f32-9697-6c246ba4f011" providerId="ADAL" clId="{E09211A7-81B8-41BB-9E27-EAFDC2ECF26B}" dt="2017-09-13T22:57:25.978" v="537" actId="1076"/>
          <ac:picMkLst>
            <pc:docMk/>
            <pc:sldMk cId="3274176301" sldId="270"/>
            <ac:picMk id="2" creationId="{43CD45B8-FA51-41FF-A716-FA0FB9F7660A}"/>
          </ac:picMkLst>
        </pc:picChg>
        <pc:picChg chg="del">
          <ac:chgData name="Sergey Tsygalnitsky" userId="a4855c9e-c267-4f32-9697-6c246ba4f011" providerId="ADAL" clId="{E09211A7-81B8-41BB-9E27-EAFDC2ECF26B}" dt="2017-09-13T22:55:26.633" v="532" actId="478"/>
          <ac:picMkLst>
            <pc:docMk/>
            <pc:sldMk cId="3274176301" sldId="270"/>
            <ac:picMk id="4" creationId="{6BACE6AA-8097-41CA-9FAD-32BA124B2E83}"/>
          </ac:picMkLst>
        </pc:picChg>
      </pc:sldChg>
      <pc:sldChg chg="addSp delSp modSp add">
        <pc:chgData name="Sergey Tsygalnitsky" userId="a4855c9e-c267-4f32-9697-6c246ba4f011" providerId="ADAL" clId="{E09211A7-81B8-41BB-9E27-EAFDC2ECF26B}" dt="2017-09-13T23:01:48.709" v="554" actId="1076"/>
        <pc:sldMkLst>
          <pc:docMk/>
          <pc:sldMk cId="2887557670" sldId="271"/>
        </pc:sldMkLst>
        <pc:spChg chg="mod">
          <ac:chgData name="Sergey Tsygalnitsky" userId="a4855c9e-c267-4f32-9697-6c246ba4f011" providerId="ADAL" clId="{E09211A7-81B8-41BB-9E27-EAFDC2ECF26B}" dt="2017-09-13T23:01:41.707" v="552" actId="1076"/>
          <ac:spMkLst>
            <pc:docMk/>
            <pc:sldMk cId="2887557670" sldId="271"/>
            <ac:spMk id="5" creationId="{E67D60DC-A7F4-47A1-99B5-E8EDD27DC30C}"/>
          </ac:spMkLst>
        </pc:spChg>
        <pc:spChg chg="mod">
          <ac:chgData name="Sergey Tsygalnitsky" userId="a4855c9e-c267-4f32-9697-6c246ba4f011" providerId="ADAL" clId="{E09211A7-81B8-41BB-9E27-EAFDC2ECF26B}" dt="2017-09-13T23:01:35.334" v="551" actId="1076"/>
          <ac:spMkLst>
            <pc:docMk/>
            <pc:sldMk cId="2887557670" sldId="271"/>
            <ac:spMk id="6" creationId="{E0A9EEAB-10EF-4A5F-A115-AAF6015A3C20}"/>
          </ac:spMkLst>
        </pc:spChg>
        <pc:spChg chg="del">
          <ac:chgData name="Sergey Tsygalnitsky" userId="a4855c9e-c267-4f32-9697-6c246ba4f011" providerId="ADAL" clId="{E09211A7-81B8-41BB-9E27-EAFDC2ECF26B}" dt="2017-09-13T23:01:30.933" v="550" actId="478"/>
          <ac:spMkLst>
            <pc:docMk/>
            <pc:sldMk cId="2887557670" sldId="271"/>
            <ac:spMk id="8" creationId="{2498413E-A04D-448D-BB3D-46A0520AAF6D}"/>
          </ac:spMkLst>
        </pc:spChg>
        <pc:spChg chg="add mod">
          <ac:chgData name="Sergey Tsygalnitsky" userId="a4855c9e-c267-4f32-9697-6c246ba4f011" providerId="ADAL" clId="{E09211A7-81B8-41BB-9E27-EAFDC2ECF26B}" dt="2017-09-13T23:01:48.709" v="554" actId="1076"/>
          <ac:spMkLst>
            <pc:docMk/>
            <pc:sldMk cId="2887557670" sldId="271"/>
            <ac:spMk id="9" creationId="{1C595471-10EA-42D7-B443-F5FE62B29FEF}"/>
          </ac:spMkLst>
        </pc:spChg>
        <pc:picChg chg="del">
          <ac:chgData name="Sergey Tsygalnitsky" userId="a4855c9e-c267-4f32-9697-6c246ba4f011" providerId="ADAL" clId="{E09211A7-81B8-41BB-9E27-EAFDC2ECF26B}" dt="2017-09-13T23:01:18.860" v="547" actId="478"/>
          <ac:picMkLst>
            <pc:docMk/>
            <pc:sldMk cId="2887557670" sldId="271"/>
            <ac:picMk id="2" creationId="{43CD45B8-FA51-41FF-A716-FA0FB9F7660A}"/>
          </ac:picMkLst>
        </pc:picChg>
        <pc:picChg chg="add ord">
          <ac:chgData name="Sergey Tsygalnitsky" userId="a4855c9e-c267-4f32-9697-6c246ba4f011" providerId="ADAL" clId="{E09211A7-81B8-41BB-9E27-EAFDC2ECF26B}" dt="2017-09-13T23:01:24.120" v="549" actId="167"/>
          <ac:picMkLst>
            <pc:docMk/>
            <pc:sldMk cId="2887557670" sldId="271"/>
            <ac:picMk id="3" creationId="{A597EAB7-D5BE-4154-A9E5-859CAAE968AE}"/>
          </ac:picMkLst>
        </pc:picChg>
      </pc:sldChg>
      <pc:sldChg chg="addSp delSp modSp add">
        <pc:chgData name="Sergey Tsygalnitsky" userId="a4855c9e-c267-4f32-9697-6c246ba4f011" providerId="ADAL" clId="{E09211A7-81B8-41BB-9E27-EAFDC2ECF26B}" dt="2017-09-13T23:12:06.986" v="573" actId="767"/>
        <pc:sldMkLst>
          <pc:docMk/>
          <pc:sldMk cId="1274993682" sldId="272"/>
        </pc:sldMkLst>
        <pc:spChg chg="mod">
          <ac:chgData name="Sergey Tsygalnitsky" userId="a4855c9e-c267-4f32-9697-6c246ba4f011" providerId="ADAL" clId="{E09211A7-81B8-41BB-9E27-EAFDC2ECF26B}" dt="2017-09-13T23:05:24.892" v="567" actId="1076"/>
          <ac:spMkLst>
            <pc:docMk/>
            <pc:sldMk cId="1274993682" sldId="272"/>
            <ac:spMk id="5" creationId="{E67D60DC-A7F4-47A1-99B5-E8EDD27DC30C}"/>
          </ac:spMkLst>
        </pc:spChg>
        <pc:spChg chg="mod">
          <ac:chgData name="Sergey Tsygalnitsky" userId="a4855c9e-c267-4f32-9697-6c246ba4f011" providerId="ADAL" clId="{E09211A7-81B8-41BB-9E27-EAFDC2ECF26B}" dt="2017-09-13T23:05:24.892" v="567" actId="1076"/>
          <ac:spMkLst>
            <pc:docMk/>
            <pc:sldMk cId="1274993682" sldId="272"/>
            <ac:spMk id="6" creationId="{E0A9EEAB-10EF-4A5F-A115-AAF6015A3C20}"/>
          </ac:spMkLst>
        </pc:spChg>
        <pc:spChg chg="add mod">
          <ac:chgData name="Sergey Tsygalnitsky" userId="a4855c9e-c267-4f32-9697-6c246ba4f011" providerId="ADAL" clId="{E09211A7-81B8-41BB-9E27-EAFDC2ECF26B}" dt="2017-09-13T23:12:06.986" v="573" actId="767"/>
          <ac:spMkLst>
            <pc:docMk/>
            <pc:sldMk cId="1274993682" sldId="272"/>
            <ac:spMk id="8" creationId="{45CF5CBF-3B64-4154-B0D0-87D61C08F70E}"/>
          </ac:spMkLst>
        </pc:spChg>
        <pc:spChg chg="mod">
          <ac:chgData name="Sergey Tsygalnitsky" userId="a4855c9e-c267-4f32-9697-6c246ba4f011" providerId="ADAL" clId="{E09211A7-81B8-41BB-9E27-EAFDC2ECF26B}" dt="2017-09-13T23:05:24.892" v="567" actId="1076"/>
          <ac:spMkLst>
            <pc:docMk/>
            <pc:sldMk cId="1274993682" sldId="272"/>
            <ac:spMk id="9" creationId="{1C595471-10EA-42D7-B443-F5FE62B29FEF}"/>
          </ac:spMkLst>
        </pc:spChg>
        <pc:spChg chg="add mod">
          <ac:chgData name="Sergey Tsygalnitsky" userId="a4855c9e-c267-4f32-9697-6c246ba4f011" providerId="ADAL" clId="{E09211A7-81B8-41BB-9E27-EAFDC2ECF26B}" dt="2017-09-13T23:05:39.550" v="572" actId="14100"/>
          <ac:spMkLst>
            <pc:docMk/>
            <pc:sldMk cId="1274993682" sldId="272"/>
            <ac:spMk id="10" creationId="{7E9766AD-F2DC-4304-A1A6-E4E048CA7EB3}"/>
          </ac:spMkLst>
        </pc:spChg>
        <pc:picChg chg="add mod ord">
          <ac:chgData name="Sergey Tsygalnitsky" userId="a4855c9e-c267-4f32-9697-6c246ba4f011" providerId="ADAL" clId="{E09211A7-81B8-41BB-9E27-EAFDC2ECF26B}" dt="2017-09-13T23:05:24.892" v="567" actId="1076"/>
          <ac:picMkLst>
            <pc:docMk/>
            <pc:sldMk cId="1274993682" sldId="272"/>
            <ac:picMk id="2" creationId="{39759FA4-2658-4615-BE94-655AD4BEA360}"/>
          </ac:picMkLst>
        </pc:picChg>
        <pc:picChg chg="del">
          <ac:chgData name="Sergey Tsygalnitsky" userId="a4855c9e-c267-4f32-9697-6c246ba4f011" providerId="ADAL" clId="{E09211A7-81B8-41BB-9E27-EAFDC2ECF26B}" dt="2017-09-13T23:03:05.861" v="556" actId="478"/>
          <ac:picMkLst>
            <pc:docMk/>
            <pc:sldMk cId="1274993682" sldId="272"/>
            <ac:picMk id="3" creationId="{A597EAB7-D5BE-4154-A9E5-859CAAE968AE}"/>
          </ac:picMkLst>
        </pc:picChg>
        <pc:picChg chg="add mod">
          <ac:chgData name="Sergey Tsygalnitsky" userId="a4855c9e-c267-4f32-9697-6c246ba4f011" providerId="ADAL" clId="{E09211A7-81B8-41BB-9E27-EAFDC2ECF26B}" dt="2017-09-13T23:05:29.963" v="569" actId="1076"/>
          <ac:picMkLst>
            <pc:docMk/>
            <pc:sldMk cId="1274993682" sldId="272"/>
            <ac:picMk id="4" creationId="{77B095F3-9F0A-4EC9-9A72-2350E5C80E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743C8-77CF-4F6D-A6A2-AADEE4E5026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D9C1B-3A23-41F5-9669-74678BB7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8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4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8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6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7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49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61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D9C1B-3A23-41F5-9669-74678BB72C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8722-5D82-4009-95ED-AE1F437AF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7BF37-EF0C-45A1-AFD9-72E4A2F29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E1E8-B8CE-4A6D-B7F8-5A3D0F4A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74DD-2655-469C-988D-31F69730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E4F0-6C8D-470D-B6B2-7B620E3A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303C-21A8-4273-A1E9-059FC02E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2DF12-16D7-4D69-B446-4C3895669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5E1B-B4BC-4000-B60D-78CDC28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594B-CAFE-400E-9ED5-2D7BBABA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D03F4-9D4D-45B3-80FD-95FB639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93F66-6D14-4D3C-87AC-871334EE9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0EC37-922D-46FA-9E0A-381C721A5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25A0-EB84-4189-B8F8-04BDB186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8516-B9C6-4875-A43C-6E0C893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E1E3-0D34-4600-AB1E-8DC31A18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5F9C-2A48-479C-AC22-B2D5A505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A4E-8DC6-488D-BCD5-48875615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A0A4-0753-42FD-A992-233D6C84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40C5-CEFE-4A4B-B6A1-13EA18BA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2D51-7899-4D9B-87D5-63986B9D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7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2F2-83BB-40D7-B53F-D3659B69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6D42-8E55-453C-9774-A007EA22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E5D4-F594-4F06-BB39-D5CF888B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7F29-579F-410B-B766-08B4C17C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60D0-A270-4A1C-A070-10840BB0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76CF-AAFF-412C-BDAA-216CA422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0287-46B2-4493-8EE0-86065A76A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7C6AB-E659-4FF2-9D21-33EF5E42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A3CC2-D425-4B17-986E-94907A5C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4F34C-75A9-4316-8FD5-5FD22CE8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41D3-023E-46D7-A2E9-DC6BC388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6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FADC-210D-45BD-94DA-61D62F40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EEF6-1397-42DA-9C8C-260EB589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5D2F1-6B63-4132-9F65-C4854C85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226E4-61D2-4E9B-8D3F-259E4E49F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8F938-9722-42F0-9FFE-F0C74388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520AA-9573-4AC1-9CEB-721ED156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E3806-7985-4635-93D7-89AFCE4F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4872D-25A0-469E-BE6F-BFFF5E66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8115-2018-4DB3-9B19-EDAC8A13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F0C68-D749-426B-95E1-FCEE1C45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AA2DB-AE44-425B-93E0-06A49CB3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7E41-5A79-414B-8A5A-CC0B3887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5D518-F711-4EB2-B5E2-B742F8DA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22382-BD74-4B38-BCB8-292F34DB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51A9-312B-4F14-A851-42A2B762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D213-D86D-411F-9749-4695465D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1FEC-905F-4B10-AB5F-E662B152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698B-DD7B-4D47-983D-991D96D51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EF6D-E808-4C53-9B42-82E1EB81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0AFD7-E6B9-4F5E-9E63-A6B585D2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A4BAE-E481-46B2-A53B-901A4DF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720C-BBEB-417F-AF0E-B3570EEE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A9B3B-7191-4DE4-8472-615C123D0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87EFA-E655-48D0-8794-60D05B6A6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4D83-680E-4095-8812-8F2DB8DC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D2CF1-491B-4BA3-B9AF-061E6C0E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159F-0DF1-48EA-B09D-778E54F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4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5FD10-085B-41EB-ACCB-613D0108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2F1D3-974A-419C-B0FE-222E356B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F629-EC5A-49DE-BCD6-96876DFB2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C7DB-B3DC-45B8-B7F1-013116FA87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F361-9FC1-4ADB-8747-B5203A335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4C23-1380-49AD-99A4-F667093B1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89E2-0713-459B-914A-8713262A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9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C54E-5AD4-4B4B-8120-35F421428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Endpoint Security and Conditional Access</a:t>
            </a:r>
          </a:p>
        </p:txBody>
      </p:sp>
    </p:spTree>
    <p:extLst>
      <p:ext uri="{BB962C8B-B14F-4D97-AF65-F5344CB8AC3E}">
        <p14:creationId xmlns:p14="http://schemas.microsoft.com/office/powerpoint/2010/main" val="152587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859D-F204-407E-9E80-42508F48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5188-0388-4116-8CCB-A3653A908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Using Device Compliance for setting conditional access policies in Azure AD is one of the many ways our security products integrate with each other to give us a strong </a:t>
            </a:r>
            <a:r>
              <a:rPr lang="en-US"/>
              <a:t>competitive advantage in the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E018D-25D7-4972-94ED-751D042D4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3" y="1495425"/>
            <a:ext cx="5953125" cy="38671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9A5C7D-5CF6-488F-A58A-E442C74B34E5}"/>
              </a:ext>
            </a:extLst>
          </p:cNvPr>
          <p:cNvSpPr/>
          <p:nvPr/>
        </p:nvSpPr>
        <p:spPr>
          <a:xfrm>
            <a:off x="2486722" y="2628782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EBF79-8BAC-4174-A7E1-AD8FC67B9D70}"/>
              </a:ext>
            </a:extLst>
          </p:cNvPr>
          <p:cNvSpPr txBox="1"/>
          <p:nvPr/>
        </p:nvSpPr>
        <p:spPr>
          <a:xfrm>
            <a:off x="0" y="0"/>
            <a:ext cx="770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Access</a:t>
            </a:r>
          </a:p>
        </p:txBody>
      </p:sp>
    </p:spTree>
    <p:extLst>
      <p:ext uri="{BB962C8B-B14F-4D97-AF65-F5344CB8AC3E}">
        <p14:creationId xmlns:p14="http://schemas.microsoft.com/office/powerpoint/2010/main" val="121805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CE6AA-8097-41CA-9FAD-32BA124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4" y="1082364"/>
            <a:ext cx="8568777" cy="542994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67D60DC-A7F4-47A1-99B5-E8EDD27DC30C}"/>
              </a:ext>
            </a:extLst>
          </p:cNvPr>
          <p:cNvSpPr/>
          <p:nvPr/>
        </p:nvSpPr>
        <p:spPr>
          <a:xfrm>
            <a:off x="554314" y="4758665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A9EEAB-10EF-4A5F-A115-AAF6015A3C20}"/>
              </a:ext>
            </a:extLst>
          </p:cNvPr>
          <p:cNvSpPr/>
          <p:nvPr/>
        </p:nvSpPr>
        <p:spPr>
          <a:xfrm>
            <a:off x="6066263" y="1502509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E5F94-0EFC-4963-961C-BC34C2B8F03B}"/>
              </a:ext>
            </a:extLst>
          </p:cNvPr>
          <p:cNvSpPr txBox="1"/>
          <p:nvPr/>
        </p:nvSpPr>
        <p:spPr>
          <a:xfrm>
            <a:off x="0" y="0"/>
            <a:ext cx="770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Access</a:t>
            </a:r>
          </a:p>
        </p:txBody>
      </p:sp>
    </p:spTree>
    <p:extLst>
      <p:ext uri="{BB962C8B-B14F-4D97-AF65-F5344CB8AC3E}">
        <p14:creationId xmlns:p14="http://schemas.microsoft.com/office/powerpoint/2010/main" val="425510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AE5F94-0EFC-4963-961C-BC34C2B8F03B}"/>
              </a:ext>
            </a:extLst>
          </p:cNvPr>
          <p:cNvSpPr txBox="1"/>
          <p:nvPr/>
        </p:nvSpPr>
        <p:spPr>
          <a:xfrm>
            <a:off x="0" y="0"/>
            <a:ext cx="770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Access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B1A27-B97B-434C-A8A2-8D365EDA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0" y="721923"/>
            <a:ext cx="6067425" cy="27432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0A9EEAB-10EF-4A5F-A115-AAF6015A3C20}"/>
              </a:ext>
            </a:extLst>
          </p:cNvPr>
          <p:cNvSpPr/>
          <p:nvPr/>
        </p:nvSpPr>
        <p:spPr>
          <a:xfrm>
            <a:off x="162970" y="1619595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7D60DC-A7F4-47A1-99B5-E8EDD27DC30C}"/>
              </a:ext>
            </a:extLst>
          </p:cNvPr>
          <p:cNvSpPr/>
          <p:nvPr/>
        </p:nvSpPr>
        <p:spPr>
          <a:xfrm>
            <a:off x="3029886" y="1647355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E7FF16-13DF-47CF-A463-2A82BC20CAC7}"/>
              </a:ext>
            </a:extLst>
          </p:cNvPr>
          <p:cNvSpPr/>
          <p:nvPr/>
        </p:nvSpPr>
        <p:spPr>
          <a:xfrm>
            <a:off x="162969" y="2542359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2EB7E-C5E8-42A2-8457-4C83F84D5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02" y="874323"/>
            <a:ext cx="6096000" cy="25908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5D1C507-4397-4C4F-8A0C-9330EA212D8D}"/>
              </a:ext>
            </a:extLst>
          </p:cNvPr>
          <p:cNvSpPr/>
          <p:nvPr/>
        </p:nvSpPr>
        <p:spPr>
          <a:xfrm>
            <a:off x="8699776" y="1296399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997C9-C0DB-4C14-B82B-2E0398645C7D}"/>
              </a:ext>
            </a:extLst>
          </p:cNvPr>
          <p:cNvSpPr/>
          <p:nvPr/>
        </p:nvSpPr>
        <p:spPr>
          <a:xfrm>
            <a:off x="9025525" y="2762596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252B4-2791-4CC3-BF9B-622B25B7B4E0}"/>
              </a:ext>
            </a:extLst>
          </p:cNvPr>
          <p:cNvSpPr txBox="1"/>
          <p:nvPr/>
        </p:nvSpPr>
        <p:spPr>
          <a:xfrm>
            <a:off x="657922" y="4170556"/>
            <a:ext cx="1093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It is possible to completely lock yourself out of your Azure AD controlled environment, including all admin functions – if conditional access policy includes all users and all applications. We are setting an exclusion here to be sure you retain access. </a:t>
            </a:r>
          </a:p>
        </p:txBody>
      </p:sp>
    </p:spTree>
    <p:extLst>
      <p:ext uri="{BB962C8B-B14F-4D97-AF65-F5344CB8AC3E}">
        <p14:creationId xmlns:p14="http://schemas.microsoft.com/office/powerpoint/2010/main" val="290113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AE5F94-0EFC-4963-961C-BC34C2B8F03B}"/>
              </a:ext>
            </a:extLst>
          </p:cNvPr>
          <p:cNvSpPr txBox="1"/>
          <p:nvPr/>
        </p:nvSpPr>
        <p:spPr>
          <a:xfrm>
            <a:off x="0" y="0"/>
            <a:ext cx="770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Access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D45B8-FA51-41FF-A716-FA0FB9F76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70" y="584775"/>
            <a:ext cx="8848128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0A9EEAB-10EF-4A5F-A115-AAF6015A3C20}"/>
              </a:ext>
            </a:extLst>
          </p:cNvPr>
          <p:cNvSpPr/>
          <p:nvPr/>
        </p:nvSpPr>
        <p:spPr>
          <a:xfrm>
            <a:off x="1984170" y="2959984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7D60DC-A7F4-47A1-99B5-E8EDD27DC30C}"/>
              </a:ext>
            </a:extLst>
          </p:cNvPr>
          <p:cNvSpPr/>
          <p:nvPr/>
        </p:nvSpPr>
        <p:spPr>
          <a:xfrm>
            <a:off x="4769476" y="1781290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98413E-A04D-448D-BB3D-46A0520AAF6D}"/>
              </a:ext>
            </a:extLst>
          </p:cNvPr>
          <p:cNvSpPr/>
          <p:nvPr/>
        </p:nvSpPr>
        <p:spPr>
          <a:xfrm>
            <a:off x="7248293" y="584775"/>
            <a:ext cx="3936380" cy="62732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7EAB7-D5BE-4154-A9E5-859CAAE9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314450"/>
            <a:ext cx="9124950" cy="422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E5F94-0EFC-4963-961C-BC34C2B8F03B}"/>
              </a:ext>
            </a:extLst>
          </p:cNvPr>
          <p:cNvSpPr txBox="1"/>
          <p:nvPr/>
        </p:nvSpPr>
        <p:spPr>
          <a:xfrm>
            <a:off x="0" y="0"/>
            <a:ext cx="770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Access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A9EEAB-10EF-4A5F-A115-AAF6015A3C20}"/>
              </a:ext>
            </a:extLst>
          </p:cNvPr>
          <p:cNvSpPr/>
          <p:nvPr/>
        </p:nvSpPr>
        <p:spPr>
          <a:xfrm>
            <a:off x="1533525" y="4365038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7D60DC-A7F4-47A1-99B5-E8EDD27DC30C}"/>
              </a:ext>
            </a:extLst>
          </p:cNvPr>
          <p:cNvSpPr/>
          <p:nvPr/>
        </p:nvSpPr>
        <p:spPr>
          <a:xfrm>
            <a:off x="4602208" y="2726473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595471-10EA-42D7-B443-F5FE62B29FEF}"/>
              </a:ext>
            </a:extLst>
          </p:cNvPr>
          <p:cNvSpPr/>
          <p:nvPr/>
        </p:nvSpPr>
        <p:spPr>
          <a:xfrm>
            <a:off x="7486656" y="2823117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759FA4-2658-4615-BE94-655AD4BE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8" y="609633"/>
            <a:ext cx="6143625" cy="621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E5F94-0EFC-4963-961C-BC34C2B8F03B}"/>
              </a:ext>
            </a:extLst>
          </p:cNvPr>
          <p:cNvSpPr txBox="1"/>
          <p:nvPr/>
        </p:nvSpPr>
        <p:spPr>
          <a:xfrm>
            <a:off x="0" y="0"/>
            <a:ext cx="770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Access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A9EEAB-10EF-4A5F-A115-AAF6015A3C20}"/>
              </a:ext>
            </a:extLst>
          </p:cNvPr>
          <p:cNvSpPr/>
          <p:nvPr/>
        </p:nvSpPr>
        <p:spPr>
          <a:xfrm>
            <a:off x="179118" y="4733643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7D60DC-A7F4-47A1-99B5-E8EDD27DC30C}"/>
              </a:ext>
            </a:extLst>
          </p:cNvPr>
          <p:cNvSpPr/>
          <p:nvPr/>
        </p:nvSpPr>
        <p:spPr>
          <a:xfrm>
            <a:off x="2855411" y="1554019"/>
            <a:ext cx="2924865" cy="1156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595471-10EA-42D7-B443-F5FE62B29FEF}"/>
              </a:ext>
            </a:extLst>
          </p:cNvPr>
          <p:cNvSpPr/>
          <p:nvPr/>
        </p:nvSpPr>
        <p:spPr>
          <a:xfrm>
            <a:off x="3250930" y="4284542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095F3-9F0A-4EC9-9A72-2350E5C8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60" y="4497957"/>
            <a:ext cx="2952750" cy="18764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E9766AD-F2DC-4304-A1A6-E4E048CA7EB3}"/>
              </a:ext>
            </a:extLst>
          </p:cNvPr>
          <p:cNvSpPr/>
          <p:nvPr/>
        </p:nvSpPr>
        <p:spPr>
          <a:xfrm>
            <a:off x="6799226" y="4635804"/>
            <a:ext cx="2924865" cy="1738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F5CBF-3B64-4154-B0D0-87D61C08F70E}"/>
              </a:ext>
            </a:extLst>
          </p:cNvPr>
          <p:cNvSpPr txBox="1"/>
          <p:nvPr/>
        </p:nvSpPr>
        <p:spPr>
          <a:xfrm>
            <a:off x="6799226" y="836341"/>
            <a:ext cx="4753437" cy="240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8DAD4E-D195-4781-ACA5-3BD0C63EC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48" y="824493"/>
            <a:ext cx="6238875" cy="2800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4AD4B-7A34-4A55-B9C2-6D1A830994A0}"/>
              </a:ext>
            </a:extLst>
          </p:cNvPr>
          <p:cNvSpPr txBox="1"/>
          <p:nvPr/>
        </p:nvSpPr>
        <p:spPr>
          <a:xfrm>
            <a:off x="5675971" y="4081347"/>
            <a:ext cx="481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Intune in Azure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9D0E2-8144-4B4F-9006-4B06067FFE61}"/>
              </a:ext>
            </a:extLst>
          </p:cNvPr>
          <p:cNvSpPr txBox="1"/>
          <p:nvPr/>
        </p:nvSpPr>
        <p:spPr>
          <a:xfrm>
            <a:off x="680224" y="1204332"/>
            <a:ext cx="3713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section we will configure a device configuration and compliance policy. While we focus on only one platform – I encourage you to explore the capabilities available. </a:t>
            </a:r>
          </a:p>
          <a:p>
            <a:endParaRPr lang="en-US" dirty="0"/>
          </a:p>
          <a:p>
            <a:r>
              <a:rPr lang="en-US" dirty="0"/>
              <a:t>Intune has come a long way in the last couple of years and now with addition of Mac OS management capabilities – it is growing faster than any other MDM solution in the market. </a:t>
            </a:r>
          </a:p>
        </p:txBody>
      </p:sp>
    </p:spTree>
    <p:extLst>
      <p:ext uri="{BB962C8B-B14F-4D97-AF65-F5344CB8AC3E}">
        <p14:creationId xmlns:p14="http://schemas.microsoft.com/office/powerpoint/2010/main" val="302903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F5679D-E794-4993-BF97-2272FFCBD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0" y="1119884"/>
            <a:ext cx="11801475" cy="593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0C91B-24C8-4739-84E4-3E0763C6A63A}"/>
              </a:ext>
            </a:extLst>
          </p:cNvPr>
          <p:cNvSpPr txBox="1"/>
          <p:nvPr/>
        </p:nvSpPr>
        <p:spPr>
          <a:xfrm>
            <a:off x="83750" y="3015031"/>
            <a:ext cx="583096" cy="76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highlight>
                  <a:srgbClr val="C0C0C0"/>
                </a:highlight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AC287-0D6E-40FB-B2FB-E091FDF7CD4F}"/>
              </a:ext>
            </a:extLst>
          </p:cNvPr>
          <p:cNvSpPr txBox="1"/>
          <p:nvPr/>
        </p:nvSpPr>
        <p:spPr>
          <a:xfrm>
            <a:off x="2555604" y="4086921"/>
            <a:ext cx="583096" cy="76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highlight>
                  <a:srgbClr val="C0C0C0"/>
                </a:highlight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98B89-0003-4F45-A19F-01E81F333227}"/>
              </a:ext>
            </a:extLst>
          </p:cNvPr>
          <p:cNvSpPr txBox="1"/>
          <p:nvPr/>
        </p:nvSpPr>
        <p:spPr>
          <a:xfrm>
            <a:off x="5053477" y="2498358"/>
            <a:ext cx="583096" cy="76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highlight>
                  <a:srgbClr val="C0C0C0"/>
                </a:highlight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27361-A685-4B17-9F8F-D53A4FA8D110}"/>
              </a:ext>
            </a:extLst>
          </p:cNvPr>
          <p:cNvSpPr txBox="1"/>
          <p:nvPr/>
        </p:nvSpPr>
        <p:spPr>
          <a:xfrm>
            <a:off x="111512" y="189571"/>
            <a:ext cx="699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Device Enrollment</a:t>
            </a:r>
          </a:p>
        </p:txBody>
      </p:sp>
    </p:spTree>
    <p:extLst>
      <p:ext uri="{BB962C8B-B14F-4D97-AF65-F5344CB8AC3E}">
        <p14:creationId xmlns:p14="http://schemas.microsoft.com/office/powerpoint/2010/main" val="56943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FC5F3-3E82-40A3-882C-7F1DEFEFDF62}"/>
              </a:ext>
            </a:extLst>
          </p:cNvPr>
          <p:cNvSpPr txBox="1"/>
          <p:nvPr/>
        </p:nvSpPr>
        <p:spPr>
          <a:xfrm>
            <a:off x="0" y="0"/>
            <a:ext cx="699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Device Enrollment – restrict 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31F9A-FD30-4268-8B31-8CBDD047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59" y="724829"/>
            <a:ext cx="4540849" cy="328949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330C031-2251-4474-9BC1-19B029163D37}"/>
              </a:ext>
            </a:extLst>
          </p:cNvPr>
          <p:cNvSpPr/>
          <p:nvPr/>
        </p:nvSpPr>
        <p:spPr>
          <a:xfrm>
            <a:off x="457200" y="2341756"/>
            <a:ext cx="1204332" cy="41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6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589067-EE7D-47C1-B42D-DB28C488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66" y="1098306"/>
            <a:ext cx="9451667" cy="4411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363B1-4021-4399-A99C-4E8AA4CE4BDA}"/>
              </a:ext>
            </a:extLst>
          </p:cNvPr>
          <p:cNvSpPr txBox="1"/>
          <p:nvPr/>
        </p:nvSpPr>
        <p:spPr>
          <a:xfrm>
            <a:off x="0" y="0"/>
            <a:ext cx="699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Device Compliance – Create Policy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E7B971-4396-4E92-84CA-73B1F42E9087}"/>
              </a:ext>
            </a:extLst>
          </p:cNvPr>
          <p:cNvSpPr/>
          <p:nvPr/>
        </p:nvSpPr>
        <p:spPr>
          <a:xfrm>
            <a:off x="1137424" y="3813717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7655B3-2F05-494F-B21C-659E31C15FAA}"/>
              </a:ext>
            </a:extLst>
          </p:cNvPr>
          <p:cNvSpPr/>
          <p:nvPr/>
        </p:nvSpPr>
        <p:spPr>
          <a:xfrm>
            <a:off x="3813717" y="2948922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D7C8C6-08D6-457B-BF91-95236F4AD0F3}"/>
              </a:ext>
            </a:extLst>
          </p:cNvPr>
          <p:cNvSpPr/>
          <p:nvPr/>
        </p:nvSpPr>
        <p:spPr>
          <a:xfrm>
            <a:off x="6490010" y="1479395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41FC1C-2E9E-451B-A07F-8F1A0A00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95707"/>
            <a:ext cx="3200400" cy="3305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727553-10B6-4F83-8E3C-E9745EAF700E}"/>
              </a:ext>
            </a:extLst>
          </p:cNvPr>
          <p:cNvSpPr txBox="1"/>
          <p:nvPr/>
        </p:nvSpPr>
        <p:spPr>
          <a:xfrm>
            <a:off x="0" y="0"/>
            <a:ext cx="770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Device Compliance – Create Android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9BE5C-0C80-4498-9903-ABBA1F45B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881" y="1895707"/>
            <a:ext cx="8524875" cy="15906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772509A-0928-43EB-96BB-43A945D07746}"/>
              </a:ext>
            </a:extLst>
          </p:cNvPr>
          <p:cNvSpPr/>
          <p:nvPr/>
        </p:nvSpPr>
        <p:spPr>
          <a:xfrm>
            <a:off x="1" y="2339780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2E5B26-CF8E-414C-BDE3-BAA5252E0563}"/>
              </a:ext>
            </a:extLst>
          </p:cNvPr>
          <p:cNvSpPr/>
          <p:nvPr/>
        </p:nvSpPr>
        <p:spPr>
          <a:xfrm>
            <a:off x="0" y="3676534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F20191-7609-4784-B1B2-32EC1C2F4B74}"/>
              </a:ext>
            </a:extLst>
          </p:cNvPr>
          <p:cNvSpPr/>
          <p:nvPr/>
        </p:nvSpPr>
        <p:spPr>
          <a:xfrm>
            <a:off x="3558284" y="2678981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BF5F28-114B-4DCD-82F3-5E6172A9D56F}"/>
              </a:ext>
            </a:extLst>
          </p:cNvPr>
          <p:cNvSpPr/>
          <p:nvPr/>
        </p:nvSpPr>
        <p:spPr>
          <a:xfrm>
            <a:off x="8743602" y="2197023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663526-AE15-495C-8522-F156CBC40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553" y="3787698"/>
            <a:ext cx="8543925" cy="27432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36BA89C-6114-45C3-9DEE-A671D07B664E}"/>
              </a:ext>
            </a:extLst>
          </p:cNvPr>
          <p:cNvSpPr/>
          <p:nvPr/>
        </p:nvSpPr>
        <p:spPr>
          <a:xfrm>
            <a:off x="3558284" y="4981693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1C5BF9-8F01-48C5-8B3B-DA9B681AE1D5}"/>
              </a:ext>
            </a:extLst>
          </p:cNvPr>
          <p:cNvSpPr/>
          <p:nvPr/>
        </p:nvSpPr>
        <p:spPr>
          <a:xfrm>
            <a:off x="9329854" y="4504645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62142-180E-406F-83C7-03055DFA786C}"/>
              </a:ext>
            </a:extLst>
          </p:cNvPr>
          <p:cNvSpPr txBox="1"/>
          <p:nvPr/>
        </p:nvSpPr>
        <p:spPr>
          <a:xfrm>
            <a:off x="234176" y="1170878"/>
            <a:ext cx="4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54216D-206B-43F1-94F0-CC46CE9122A9}"/>
              </a:ext>
            </a:extLst>
          </p:cNvPr>
          <p:cNvSpPr txBox="1"/>
          <p:nvPr/>
        </p:nvSpPr>
        <p:spPr>
          <a:xfrm>
            <a:off x="3722881" y="1308712"/>
            <a:ext cx="4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524CD-5A68-417D-9797-7BB985A0E2CA}"/>
              </a:ext>
            </a:extLst>
          </p:cNvPr>
          <p:cNvSpPr txBox="1"/>
          <p:nvPr/>
        </p:nvSpPr>
        <p:spPr>
          <a:xfrm>
            <a:off x="3200401" y="5009790"/>
            <a:ext cx="4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54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DA7C87-5017-4961-A4A9-AEEE10E78212}"/>
              </a:ext>
            </a:extLst>
          </p:cNvPr>
          <p:cNvSpPr txBox="1"/>
          <p:nvPr/>
        </p:nvSpPr>
        <p:spPr>
          <a:xfrm>
            <a:off x="0" y="0"/>
            <a:ext cx="770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Device Compliance – Create Android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3D49-C8EF-41F8-94B9-E7B2575A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74" y="584775"/>
            <a:ext cx="8591550" cy="64484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EA9F63-0C04-41DD-B7EA-5AEA571A825C}"/>
              </a:ext>
            </a:extLst>
          </p:cNvPr>
          <p:cNvSpPr/>
          <p:nvPr/>
        </p:nvSpPr>
        <p:spPr>
          <a:xfrm>
            <a:off x="1789074" y="2495897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53CF28-43AB-43A4-9C7C-15B27F9F6690}"/>
              </a:ext>
            </a:extLst>
          </p:cNvPr>
          <p:cNvSpPr/>
          <p:nvPr/>
        </p:nvSpPr>
        <p:spPr>
          <a:xfrm>
            <a:off x="6829774" y="1169550"/>
            <a:ext cx="4465366" cy="56088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6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E092-C56B-4CB7-AC67-197FAE1E23C2}"/>
              </a:ext>
            </a:extLst>
          </p:cNvPr>
          <p:cNvSpPr txBox="1"/>
          <p:nvPr/>
        </p:nvSpPr>
        <p:spPr>
          <a:xfrm>
            <a:off x="0" y="0"/>
            <a:ext cx="770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Device Configuration – Android Restrictions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69DF0-B872-4993-BDE3-6CAFCD33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90" y="693652"/>
            <a:ext cx="6907600" cy="528816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07926B1-3A38-422B-9633-AD5A77F221D6}"/>
              </a:ext>
            </a:extLst>
          </p:cNvPr>
          <p:cNvSpPr/>
          <p:nvPr/>
        </p:nvSpPr>
        <p:spPr>
          <a:xfrm>
            <a:off x="1689990" y="3421448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AEAB0C-0268-4684-BCF5-92EE00AC2D46}"/>
              </a:ext>
            </a:extLst>
          </p:cNvPr>
          <p:cNvSpPr/>
          <p:nvPr/>
        </p:nvSpPr>
        <p:spPr>
          <a:xfrm>
            <a:off x="4242342" y="2313219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90815E-BD05-4FA2-A034-768FC7DF18C1}"/>
              </a:ext>
            </a:extLst>
          </p:cNvPr>
          <p:cNvSpPr/>
          <p:nvPr/>
        </p:nvSpPr>
        <p:spPr>
          <a:xfrm>
            <a:off x="6367346" y="1014019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096314-ED17-4D1E-A2B8-FB8A02A9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72875" cy="6477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2067858-59C1-46EF-9AE4-DBFECEC0E39C}"/>
              </a:ext>
            </a:extLst>
          </p:cNvPr>
          <p:cNvSpPr/>
          <p:nvPr/>
        </p:nvSpPr>
        <p:spPr>
          <a:xfrm>
            <a:off x="0" y="476597"/>
            <a:ext cx="2676293" cy="702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7F77C-CA85-443A-8B1A-5D01C937BA2A}"/>
              </a:ext>
            </a:extLst>
          </p:cNvPr>
          <p:cNvSpPr/>
          <p:nvPr/>
        </p:nvSpPr>
        <p:spPr>
          <a:xfrm>
            <a:off x="0" y="1655721"/>
            <a:ext cx="2676293" cy="1387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BDE01-7BAB-4630-96D8-D7ECE2A20B60}"/>
              </a:ext>
            </a:extLst>
          </p:cNvPr>
          <p:cNvSpPr txBox="1"/>
          <p:nvPr/>
        </p:nvSpPr>
        <p:spPr>
          <a:xfrm>
            <a:off x="178420" y="6400800"/>
            <a:ext cx="1132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available restriction/configuration options for Android and other platforms.</a:t>
            </a:r>
          </a:p>
        </p:txBody>
      </p:sp>
    </p:spTree>
    <p:extLst>
      <p:ext uri="{BB962C8B-B14F-4D97-AF65-F5344CB8AC3E}">
        <p14:creationId xmlns:p14="http://schemas.microsoft.com/office/powerpoint/2010/main" val="234810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C59209C28BB4DA61C2EA6FFA395EA" ma:contentTypeVersion="2" ma:contentTypeDescription="Create a new document." ma:contentTypeScope="" ma:versionID="c64eaf7925ec04b64e0f30a5733b1ead">
  <xsd:schema xmlns:xsd="http://www.w3.org/2001/XMLSchema" xmlns:xs="http://www.w3.org/2001/XMLSchema" xmlns:p="http://schemas.microsoft.com/office/2006/metadata/properties" xmlns:ns2="7dbdeaef-2246-4c30-aa84-b045f0f5e9f9" targetNamespace="http://schemas.microsoft.com/office/2006/metadata/properties" ma:root="true" ma:fieldsID="4bc90f229da4bed5a84d3717885e7d46" ns2:_="">
    <xsd:import namespace="7dbdeaef-2246-4c30-aa84-b045f0f5e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deaef-2246-4c30-aa84-b045f0f5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253BC0-8C6A-4948-ADFB-EC11630979B0}"/>
</file>

<file path=customXml/itemProps2.xml><?xml version="1.0" encoding="utf-8"?>
<ds:datastoreItem xmlns:ds="http://schemas.openxmlformats.org/officeDocument/2006/customXml" ds:itemID="{16AAA002-7D80-497E-8D51-F76A49D83A95}"/>
</file>

<file path=customXml/itemProps3.xml><?xml version="1.0" encoding="utf-8"?>
<ds:datastoreItem xmlns:ds="http://schemas.openxmlformats.org/officeDocument/2006/customXml" ds:itemID="{B2FB7985-8364-4A51-B9C4-2B5C6C081FC8}"/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234</Words>
  <Application>Microsoft Office PowerPoint</Application>
  <PresentationFormat>Widescreen</PresentationFormat>
  <Paragraphs>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Endpoint Security and Conditional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Tsygalnitsky</dc:creator>
  <cp:lastModifiedBy>Sergey Tsygalnitsky</cp:lastModifiedBy>
  <cp:revision>4</cp:revision>
  <dcterms:created xsi:type="dcterms:W3CDTF">2017-09-13T15:57:47Z</dcterms:created>
  <dcterms:modified xsi:type="dcterms:W3CDTF">2017-09-14T16:30:38Z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sergeyts@microsoft.com</vt:lpwstr>
  </property>
  <property fmtid="{D5CDD505-2E9C-101B-9397-08002B2CF9AE}" pid="6" name="MSIP_Label_f42aa342-8706-4288-bd11-ebb85995028c_SetDate">
    <vt:lpwstr>2017-09-13T16:36:23.6952361-05:00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0x01010040EC59209C28BB4DA61C2EA6FFA395EA</vt:lpwstr>
  </property>
</Properties>
</file>