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21"/>
  </p:notesMasterIdLst>
  <p:handoutMasterIdLst>
    <p:handoutMasterId r:id="rId22"/>
  </p:handoutMasterIdLst>
  <p:sldIdLst>
    <p:sldId id="1559" r:id="rId7"/>
    <p:sldId id="1568" r:id="rId8"/>
    <p:sldId id="1569" r:id="rId9"/>
    <p:sldId id="1570" r:id="rId10"/>
    <p:sldId id="1571" r:id="rId11"/>
    <p:sldId id="1572" r:id="rId12"/>
    <p:sldId id="1575" r:id="rId13"/>
    <p:sldId id="1579" r:id="rId14"/>
    <p:sldId id="1576" r:id="rId15"/>
    <p:sldId id="1580" r:id="rId16"/>
    <p:sldId id="1577" r:id="rId17"/>
    <p:sldId id="1581" r:id="rId18"/>
    <p:sldId id="1578" r:id="rId19"/>
    <p:sldId id="1547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5C2D91"/>
    <a:srgbClr val="422400"/>
    <a:srgbClr val="282828"/>
    <a:srgbClr val="008272"/>
    <a:srgbClr val="00B294"/>
    <a:srgbClr val="A32B01"/>
    <a:srgbClr val="925000"/>
    <a:srgbClr val="FF8C00"/>
    <a:srgbClr val="40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3" autoAdjust="0"/>
    <p:restoredTop sz="92136" autoAdjust="0"/>
  </p:normalViewPr>
  <p:slideViewPr>
    <p:cSldViewPr>
      <p:cViewPr>
        <p:scale>
          <a:sx n="81" d="100"/>
          <a:sy n="81" d="100"/>
        </p:scale>
        <p:origin x="831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1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office.com/en-us/app.aspx?assetid=WA104380862" TargetMode="External"/><Relationship Id="rId7" Type="http://schemas.openxmlformats.org/officeDocument/2006/relationships/hyperlink" Target="https://dev.office.com/docs/add-ins/design/office-ui-fabric.htm" TargetMode="External"/><Relationship Id="rId2" Type="http://schemas.openxmlformats.org/officeDocument/2006/relationships/hyperlink" Target="https://github.com/microsoftgraph" TargetMode="External"/><Relationship Id="rId1" Type="http://schemas.openxmlformats.org/officeDocument/2006/relationships/hyperlink" Target="https://dev.office.com/" TargetMode="External"/><Relationship Id="rId6" Type="http://schemas.openxmlformats.org/officeDocument/2006/relationships/hyperlink" Target="https://developer.microsoft.com/en-us/graph/graph-explorer" TargetMode="External"/><Relationship Id="rId5" Type="http://schemas.openxmlformats.org/officeDocument/2006/relationships/hyperlink" Target="https://graph.microsoft.io/" TargetMode="External"/><Relationship Id="rId4" Type="http://schemas.openxmlformats.org/officeDocument/2006/relationships/hyperlink" Target="https://messagecardplayground.azurewebsites.net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" TargetMode="External"/><Relationship Id="rId7" Type="http://schemas.openxmlformats.org/officeDocument/2006/relationships/hyperlink" Target="https://developer.microsoft.com/en-us/graph/graph-explorer" TargetMode="External"/><Relationship Id="rId2" Type="http://schemas.openxmlformats.org/officeDocument/2006/relationships/hyperlink" Target="https://dev.office.com/docs/add-ins/design/office-ui-fabric.htm" TargetMode="External"/><Relationship Id="rId1" Type="http://schemas.openxmlformats.org/officeDocument/2006/relationships/hyperlink" Target="https://dev.office.com/" TargetMode="External"/><Relationship Id="rId6" Type="http://schemas.openxmlformats.org/officeDocument/2006/relationships/hyperlink" Target="https://graph.microsoft.io/" TargetMode="External"/><Relationship Id="rId5" Type="http://schemas.openxmlformats.org/officeDocument/2006/relationships/hyperlink" Target="https://messagecardplayground.azurewebsites.net/" TargetMode="External"/><Relationship Id="rId4" Type="http://schemas.openxmlformats.org/officeDocument/2006/relationships/hyperlink" Target="https://store.office.com/en-us/app.aspx?assetid=WA10438086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D051A-8055-4247-AEEF-804C4AF96D6D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69FDFB1-718D-4885-89CA-6F24DEE52AD3}">
      <dgm:prSet/>
      <dgm:spPr/>
      <dgm:t>
        <a:bodyPr/>
        <a:lstStyle/>
        <a:p>
          <a:r>
            <a:rPr lang="en-US" baseline="0" dirty="0"/>
            <a:t>Automates management of vacation and sick time for mid-sided organizations. </a:t>
          </a:r>
          <a:endParaRPr lang="en-US" dirty="0"/>
        </a:p>
      </dgm:t>
    </dgm:pt>
    <dgm:pt modelId="{17B01585-FDFC-4624-8C74-330610CB9FD5}" type="parTrans" cxnId="{0A3318BB-AFA7-435D-A246-A1A0CAE2F40D}">
      <dgm:prSet/>
      <dgm:spPr/>
      <dgm:t>
        <a:bodyPr/>
        <a:lstStyle/>
        <a:p>
          <a:endParaRPr lang="en-US"/>
        </a:p>
      </dgm:t>
    </dgm:pt>
    <dgm:pt modelId="{EB86B4A3-CC57-479B-BD65-B60FBE70E0BF}" type="sibTrans" cxnId="{0A3318BB-AFA7-435D-A246-A1A0CAE2F40D}">
      <dgm:prSet/>
      <dgm:spPr/>
      <dgm:t>
        <a:bodyPr/>
        <a:lstStyle/>
        <a:p>
          <a:endParaRPr lang="en-US"/>
        </a:p>
      </dgm:t>
    </dgm:pt>
    <dgm:pt modelId="{73E040E8-364B-4E78-8264-86EDC481B28B}">
      <dgm:prSet/>
      <dgm:spPr/>
      <dgm:t>
        <a:bodyPr/>
        <a:lstStyle/>
        <a:p>
          <a:r>
            <a:rPr lang="en-US" baseline="0" dirty="0"/>
            <a:t>Current only support a deep integration with Google’s G Suite. </a:t>
          </a:r>
          <a:endParaRPr lang="en-US" dirty="0"/>
        </a:p>
      </dgm:t>
    </dgm:pt>
    <dgm:pt modelId="{2DABC691-CD9E-427E-A17F-05234BD91127}" type="parTrans" cxnId="{2C19DB2E-B20B-4580-8EE7-A4671CFA1FB2}">
      <dgm:prSet/>
      <dgm:spPr/>
      <dgm:t>
        <a:bodyPr/>
        <a:lstStyle/>
        <a:p>
          <a:endParaRPr lang="en-US"/>
        </a:p>
      </dgm:t>
    </dgm:pt>
    <dgm:pt modelId="{3DC5DB5C-BABC-4100-AC4C-5D6BA7837B17}" type="sibTrans" cxnId="{2C19DB2E-B20B-4580-8EE7-A4671CFA1FB2}">
      <dgm:prSet/>
      <dgm:spPr/>
      <dgm:t>
        <a:bodyPr/>
        <a:lstStyle/>
        <a:p>
          <a:endParaRPr lang="en-US"/>
        </a:p>
      </dgm:t>
    </dgm:pt>
    <dgm:pt modelId="{67C43E62-9FFC-4EDA-B27E-F076DA55D424}">
      <dgm:prSet/>
      <dgm:spPr/>
      <dgm:t>
        <a:bodyPr/>
        <a:lstStyle/>
        <a:p>
          <a:r>
            <a:rPr lang="en-US" baseline="0" dirty="0"/>
            <a:t>Majority of their existing customers are in the Google ecosystem.</a:t>
          </a:r>
          <a:endParaRPr lang="en-US" dirty="0"/>
        </a:p>
      </dgm:t>
    </dgm:pt>
    <dgm:pt modelId="{05AAFDDC-9920-485E-A869-B35929C1DFA9}" type="parTrans" cxnId="{91C115DA-50FA-4B05-AE62-DA75B27E90EB}">
      <dgm:prSet/>
      <dgm:spPr/>
      <dgm:t>
        <a:bodyPr/>
        <a:lstStyle/>
        <a:p>
          <a:endParaRPr lang="en-US"/>
        </a:p>
      </dgm:t>
    </dgm:pt>
    <dgm:pt modelId="{38904E2F-5A65-4475-8475-636D6353A15F}" type="sibTrans" cxnId="{91C115DA-50FA-4B05-AE62-DA75B27E90EB}">
      <dgm:prSet/>
      <dgm:spPr/>
      <dgm:t>
        <a:bodyPr/>
        <a:lstStyle/>
        <a:p>
          <a:endParaRPr lang="en-US"/>
        </a:p>
      </dgm:t>
    </dgm:pt>
    <dgm:pt modelId="{8B00E9CD-CD12-49EB-8224-FE10BFF022AF}">
      <dgm:prSet/>
      <dgm:spPr/>
      <dgm:t>
        <a:bodyPr/>
        <a:lstStyle/>
        <a:p>
          <a:r>
            <a:rPr lang="en-US" baseline="0" dirty="0"/>
            <a:t>Seeing a notable increase of interest in O365 from both existing customers and incoming leads.</a:t>
          </a:r>
          <a:endParaRPr lang="en-US" dirty="0"/>
        </a:p>
      </dgm:t>
    </dgm:pt>
    <dgm:pt modelId="{EDF68125-6DCE-4E01-8F32-64EDBED4BEA7}" type="parTrans" cxnId="{1AF5B06E-7593-40B0-8FC6-CD1D678782E2}">
      <dgm:prSet/>
      <dgm:spPr/>
      <dgm:t>
        <a:bodyPr/>
        <a:lstStyle/>
        <a:p>
          <a:endParaRPr lang="en-US"/>
        </a:p>
      </dgm:t>
    </dgm:pt>
    <dgm:pt modelId="{C71C99A1-351F-4D8A-9DF9-224EA64F2A6F}" type="sibTrans" cxnId="{1AF5B06E-7593-40B0-8FC6-CD1D678782E2}">
      <dgm:prSet/>
      <dgm:spPr/>
      <dgm:t>
        <a:bodyPr/>
        <a:lstStyle/>
        <a:p>
          <a:endParaRPr lang="en-US"/>
        </a:p>
      </dgm:t>
    </dgm:pt>
    <dgm:pt modelId="{44D5A6F4-68E2-4E46-AE5C-1FE094F41B21}">
      <dgm:prSet/>
      <dgm:spPr/>
      <dgm:t>
        <a:bodyPr/>
        <a:lstStyle/>
        <a:p>
          <a:r>
            <a:rPr lang="en-US" baseline="0" dirty="0"/>
            <a:t>Interested in replicating the scenarios they enable with Google in Office 365.</a:t>
          </a:r>
          <a:endParaRPr lang="en-US" dirty="0"/>
        </a:p>
      </dgm:t>
    </dgm:pt>
    <dgm:pt modelId="{CD9C4918-3837-428E-8C61-F8ADB4BE841C}" type="parTrans" cxnId="{041CF3FC-6BE7-4EF5-A26E-4EF30746D414}">
      <dgm:prSet/>
      <dgm:spPr/>
      <dgm:t>
        <a:bodyPr/>
        <a:lstStyle/>
        <a:p>
          <a:endParaRPr lang="en-US"/>
        </a:p>
      </dgm:t>
    </dgm:pt>
    <dgm:pt modelId="{FCF7EF65-B264-42EB-A17E-1E815E023936}" type="sibTrans" cxnId="{041CF3FC-6BE7-4EF5-A26E-4EF30746D414}">
      <dgm:prSet/>
      <dgm:spPr/>
      <dgm:t>
        <a:bodyPr/>
        <a:lstStyle/>
        <a:p>
          <a:endParaRPr lang="en-US"/>
        </a:p>
      </dgm:t>
    </dgm:pt>
    <dgm:pt modelId="{359D081E-AB40-4BAC-A292-BC80096BA87F}">
      <dgm:prSet/>
      <dgm:spPr/>
      <dgm:t>
        <a:bodyPr/>
        <a:lstStyle/>
        <a:p>
          <a:r>
            <a:rPr lang="en-US" baseline="0" dirty="0"/>
            <a:t>CEO believes O365 integration will be vital for both customer retention and acquisition going forward.</a:t>
          </a:r>
          <a:endParaRPr lang="en-US" dirty="0"/>
        </a:p>
      </dgm:t>
    </dgm:pt>
    <dgm:pt modelId="{E493D8AA-2718-4CBB-B311-DFFA47419FCD}" type="parTrans" cxnId="{AEC428D9-FC0F-431B-87E5-96CF2D23C4E5}">
      <dgm:prSet/>
      <dgm:spPr/>
      <dgm:t>
        <a:bodyPr/>
        <a:lstStyle/>
        <a:p>
          <a:endParaRPr lang="en-US"/>
        </a:p>
      </dgm:t>
    </dgm:pt>
    <dgm:pt modelId="{B7235E62-B936-457A-A693-0BC53B12CF8F}" type="sibTrans" cxnId="{AEC428D9-FC0F-431B-87E5-96CF2D23C4E5}">
      <dgm:prSet/>
      <dgm:spPr/>
      <dgm:t>
        <a:bodyPr/>
        <a:lstStyle/>
        <a:p>
          <a:endParaRPr lang="en-US"/>
        </a:p>
      </dgm:t>
    </dgm:pt>
    <dgm:pt modelId="{5F59EE4D-CE6F-4F36-8912-4736682CB6A5}" type="pres">
      <dgm:prSet presAssocID="{A6DD051A-8055-4247-AEEF-804C4AF96D6D}" presName="vert0" presStyleCnt="0">
        <dgm:presLayoutVars>
          <dgm:dir/>
          <dgm:animOne val="branch"/>
          <dgm:animLvl val="lvl"/>
        </dgm:presLayoutVars>
      </dgm:prSet>
      <dgm:spPr/>
    </dgm:pt>
    <dgm:pt modelId="{C39FB9CF-7868-4F3E-A46F-EEB7F962CC57}" type="pres">
      <dgm:prSet presAssocID="{C69FDFB1-718D-4885-89CA-6F24DEE52AD3}" presName="thickLine" presStyleLbl="alignNode1" presStyleIdx="0" presStyleCnt="6"/>
      <dgm:spPr/>
    </dgm:pt>
    <dgm:pt modelId="{17AFEC94-62BB-44B9-91D3-582AF50A1DAF}" type="pres">
      <dgm:prSet presAssocID="{C69FDFB1-718D-4885-89CA-6F24DEE52AD3}" presName="horz1" presStyleCnt="0"/>
      <dgm:spPr/>
    </dgm:pt>
    <dgm:pt modelId="{3E3B2074-ABCF-4C83-B0DE-6721022FE3EA}" type="pres">
      <dgm:prSet presAssocID="{C69FDFB1-718D-4885-89CA-6F24DEE52AD3}" presName="tx1" presStyleLbl="revTx" presStyleIdx="0" presStyleCnt="6"/>
      <dgm:spPr/>
    </dgm:pt>
    <dgm:pt modelId="{69B7DD45-DC46-43C8-AAE4-7BE9E6054EE7}" type="pres">
      <dgm:prSet presAssocID="{C69FDFB1-718D-4885-89CA-6F24DEE52AD3}" presName="vert1" presStyleCnt="0"/>
      <dgm:spPr/>
    </dgm:pt>
    <dgm:pt modelId="{2CE24C89-C905-4D9B-9C8B-5D894A7E9518}" type="pres">
      <dgm:prSet presAssocID="{73E040E8-364B-4E78-8264-86EDC481B28B}" presName="thickLine" presStyleLbl="alignNode1" presStyleIdx="1" presStyleCnt="6"/>
      <dgm:spPr/>
    </dgm:pt>
    <dgm:pt modelId="{21CB8E5C-EC70-46BD-8A33-BB6EB4968AC9}" type="pres">
      <dgm:prSet presAssocID="{73E040E8-364B-4E78-8264-86EDC481B28B}" presName="horz1" presStyleCnt="0"/>
      <dgm:spPr/>
    </dgm:pt>
    <dgm:pt modelId="{BBAAA97D-6C78-49D4-8119-9837F6AB6322}" type="pres">
      <dgm:prSet presAssocID="{73E040E8-364B-4E78-8264-86EDC481B28B}" presName="tx1" presStyleLbl="revTx" presStyleIdx="1" presStyleCnt="6"/>
      <dgm:spPr/>
    </dgm:pt>
    <dgm:pt modelId="{F5F7DE61-BADE-4382-BED2-AE4D5DA7CB4F}" type="pres">
      <dgm:prSet presAssocID="{73E040E8-364B-4E78-8264-86EDC481B28B}" presName="vert1" presStyleCnt="0"/>
      <dgm:spPr/>
    </dgm:pt>
    <dgm:pt modelId="{B974EFFA-EC3C-4A9A-8CB9-DEBFF011F0B1}" type="pres">
      <dgm:prSet presAssocID="{67C43E62-9FFC-4EDA-B27E-F076DA55D424}" presName="thickLine" presStyleLbl="alignNode1" presStyleIdx="2" presStyleCnt="6"/>
      <dgm:spPr/>
    </dgm:pt>
    <dgm:pt modelId="{FEF746F1-ADA2-408C-BB12-6BE7B8F9D259}" type="pres">
      <dgm:prSet presAssocID="{67C43E62-9FFC-4EDA-B27E-F076DA55D424}" presName="horz1" presStyleCnt="0"/>
      <dgm:spPr/>
    </dgm:pt>
    <dgm:pt modelId="{750A18FD-4C02-4FDD-A678-5124A98581EA}" type="pres">
      <dgm:prSet presAssocID="{67C43E62-9FFC-4EDA-B27E-F076DA55D424}" presName="tx1" presStyleLbl="revTx" presStyleIdx="2" presStyleCnt="6"/>
      <dgm:spPr/>
    </dgm:pt>
    <dgm:pt modelId="{1C0A4D04-D067-43F6-B434-298EEE41AE25}" type="pres">
      <dgm:prSet presAssocID="{67C43E62-9FFC-4EDA-B27E-F076DA55D424}" presName="vert1" presStyleCnt="0"/>
      <dgm:spPr/>
    </dgm:pt>
    <dgm:pt modelId="{E53475B8-931B-4409-9D12-6C6F1E8719CF}" type="pres">
      <dgm:prSet presAssocID="{8B00E9CD-CD12-49EB-8224-FE10BFF022AF}" presName="thickLine" presStyleLbl="alignNode1" presStyleIdx="3" presStyleCnt="6"/>
      <dgm:spPr/>
    </dgm:pt>
    <dgm:pt modelId="{856EB5F4-99ED-4D41-ADC6-4A51A013EEAC}" type="pres">
      <dgm:prSet presAssocID="{8B00E9CD-CD12-49EB-8224-FE10BFF022AF}" presName="horz1" presStyleCnt="0"/>
      <dgm:spPr/>
    </dgm:pt>
    <dgm:pt modelId="{9C46E36C-A5EC-4CAB-A8EF-277FEF9E612D}" type="pres">
      <dgm:prSet presAssocID="{8B00E9CD-CD12-49EB-8224-FE10BFF022AF}" presName="tx1" presStyleLbl="revTx" presStyleIdx="3" presStyleCnt="6"/>
      <dgm:spPr/>
    </dgm:pt>
    <dgm:pt modelId="{7944FEAC-1722-4B26-8345-F5B96A91B7B6}" type="pres">
      <dgm:prSet presAssocID="{8B00E9CD-CD12-49EB-8224-FE10BFF022AF}" presName="vert1" presStyleCnt="0"/>
      <dgm:spPr/>
    </dgm:pt>
    <dgm:pt modelId="{8CFA0A90-988B-449A-99DC-1E12E52AC607}" type="pres">
      <dgm:prSet presAssocID="{44D5A6F4-68E2-4E46-AE5C-1FE094F41B21}" presName="thickLine" presStyleLbl="alignNode1" presStyleIdx="4" presStyleCnt="6"/>
      <dgm:spPr/>
    </dgm:pt>
    <dgm:pt modelId="{FF1E2379-5973-409B-9CDA-72FC6AFA09C9}" type="pres">
      <dgm:prSet presAssocID="{44D5A6F4-68E2-4E46-AE5C-1FE094F41B21}" presName="horz1" presStyleCnt="0"/>
      <dgm:spPr/>
    </dgm:pt>
    <dgm:pt modelId="{3F8D96FC-192D-48C3-96C2-653F9D66D090}" type="pres">
      <dgm:prSet presAssocID="{44D5A6F4-68E2-4E46-AE5C-1FE094F41B21}" presName="tx1" presStyleLbl="revTx" presStyleIdx="4" presStyleCnt="6"/>
      <dgm:spPr/>
    </dgm:pt>
    <dgm:pt modelId="{7644A2D9-9D75-4F04-B3C0-05D522E00A29}" type="pres">
      <dgm:prSet presAssocID="{44D5A6F4-68E2-4E46-AE5C-1FE094F41B21}" presName="vert1" presStyleCnt="0"/>
      <dgm:spPr/>
    </dgm:pt>
    <dgm:pt modelId="{A4AC2B37-EF81-4E4A-BA0B-3889D2FB63F1}" type="pres">
      <dgm:prSet presAssocID="{359D081E-AB40-4BAC-A292-BC80096BA87F}" presName="thickLine" presStyleLbl="alignNode1" presStyleIdx="5" presStyleCnt="6"/>
      <dgm:spPr/>
    </dgm:pt>
    <dgm:pt modelId="{957BFAC7-5B3C-4297-8296-63BA3198A9C8}" type="pres">
      <dgm:prSet presAssocID="{359D081E-AB40-4BAC-A292-BC80096BA87F}" presName="horz1" presStyleCnt="0"/>
      <dgm:spPr/>
    </dgm:pt>
    <dgm:pt modelId="{14D96A19-CEDE-48D3-BDB9-87455841932B}" type="pres">
      <dgm:prSet presAssocID="{359D081E-AB40-4BAC-A292-BC80096BA87F}" presName="tx1" presStyleLbl="revTx" presStyleIdx="5" presStyleCnt="6"/>
      <dgm:spPr/>
    </dgm:pt>
    <dgm:pt modelId="{CA37866D-8195-411E-8A3E-BDF8A62DF0E5}" type="pres">
      <dgm:prSet presAssocID="{359D081E-AB40-4BAC-A292-BC80096BA87F}" presName="vert1" presStyleCnt="0"/>
      <dgm:spPr/>
    </dgm:pt>
  </dgm:ptLst>
  <dgm:cxnLst>
    <dgm:cxn modelId="{2C19DB2E-B20B-4580-8EE7-A4671CFA1FB2}" srcId="{A6DD051A-8055-4247-AEEF-804C4AF96D6D}" destId="{73E040E8-364B-4E78-8264-86EDC481B28B}" srcOrd="1" destOrd="0" parTransId="{2DABC691-CD9E-427E-A17F-05234BD91127}" sibTransId="{3DC5DB5C-BABC-4100-AC4C-5D6BA7837B17}"/>
    <dgm:cxn modelId="{3AD98138-1A39-44A4-BC2B-41E6B5248304}" type="presOf" srcId="{C69FDFB1-718D-4885-89CA-6F24DEE52AD3}" destId="{3E3B2074-ABCF-4C83-B0DE-6721022FE3EA}" srcOrd="0" destOrd="0" presId="urn:microsoft.com/office/officeart/2008/layout/LinedList"/>
    <dgm:cxn modelId="{2AE0A947-CE3D-4BB4-8A67-8650864339E7}" type="presOf" srcId="{44D5A6F4-68E2-4E46-AE5C-1FE094F41B21}" destId="{3F8D96FC-192D-48C3-96C2-653F9D66D090}" srcOrd="0" destOrd="0" presId="urn:microsoft.com/office/officeart/2008/layout/LinedList"/>
    <dgm:cxn modelId="{54B3524D-36E2-4D9D-A56E-DCF96DE7B713}" type="presOf" srcId="{8B00E9CD-CD12-49EB-8224-FE10BFF022AF}" destId="{9C46E36C-A5EC-4CAB-A8EF-277FEF9E612D}" srcOrd="0" destOrd="0" presId="urn:microsoft.com/office/officeart/2008/layout/LinedList"/>
    <dgm:cxn modelId="{1AF5B06E-7593-40B0-8FC6-CD1D678782E2}" srcId="{A6DD051A-8055-4247-AEEF-804C4AF96D6D}" destId="{8B00E9CD-CD12-49EB-8224-FE10BFF022AF}" srcOrd="3" destOrd="0" parTransId="{EDF68125-6DCE-4E01-8F32-64EDBED4BEA7}" sibTransId="{C71C99A1-351F-4D8A-9DF9-224EA64F2A6F}"/>
    <dgm:cxn modelId="{E289767A-3ADB-47E2-A486-C4F6FB7B925F}" type="presOf" srcId="{67C43E62-9FFC-4EDA-B27E-F076DA55D424}" destId="{750A18FD-4C02-4FDD-A678-5124A98581EA}" srcOrd="0" destOrd="0" presId="urn:microsoft.com/office/officeart/2008/layout/LinedList"/>
    <dgm:cxn modelId="{0A3318BB-AFA7-435D-A246-A1A0CAE2F40D}" srcId="{A6DD051A-8055-4247-AEEF-804C4AF96D6D}" destId="{C69FDFB1-718D-4885-89CA-6F24DEE52AD3}" srcOrd="0" destOrd="0" parTransId="{17B01585-FDFC-4624-8C74-330610CB9FD5}" sibTransId="{EB86B4A3-CC57-479B-BD65-B60FBE70E0BF}"/>
    <dgm:cxn modelId="{82E087BD-9E95-42B1-849C-CC20A5222C0F}" type="presOf" srcId="{359D081E-AB40-4BAC-A292-BC80096BA87F}" destId="{14D96A19-CEDE-48D3-BDB9-87455841932B}" srcOrd="0" destOrd="0" presId="urn:microsoft.com/office/officeart/2008/layout/LinedList"/>
    <dgm:cxn modelId="{AEC428D9-FC0F-431B-87E5-96CF2D23C4E5}" srcId="{A6DD051A-8055-4247-AEEF-804C4AF96D6D}" destId="{359D081E-AB40-4BAC-A292-BC80096BA87F}" srcOrd="5" destOrd="0" parTransId="{E493D8AA-2718-4CBB-B311-DFFA47419FCD}" sibTransId="{B7235E62-B936-457A-A693-0BC53B12CF8F}"/>
    <dgm:cxn modelId="{91C115DA-50FA-4B05-AE62-DA75B27E90EB}" srcId="{A6DD051A-8055-4247-AEEF-804C4AF96D6D}" destId="{67C43E62-9FFC-4EDA-B27E-F076DA55D424}" srcOrd="2" destOrd="0" parTransId="{05AAFDDC-9920-485E-A869-B35929C1DFA9}" sibTransId="{38904E2F-5A65-4475-8475-636D6353A15F}"/>
    <dgm:cxn modelId="{E62F6DDE-632D-4570-8E97-CE5EA73A128A}" type="presOf" srcId="{73E040E8-364B-4E78-8264-86EDC481B28B}" destId="{BBAAA97D-6C78-49D4-8119-9837F6AB6322}" srcOrd="0" destOrd="0" presId="urn:microsoft.com/office/officeart/2008/layout/LinedList"/>
    <dgm:cxn modelId="{62C1A5E6-9A70-40CD-9FBA-E33D44D3BFB1}" type="presOf" srcId="{A6DD051A-8055-4247-AEEF-804C4AF96D6D}" destId="{5F59EE4D-CE6F-4F36-8912-4736682CB6A5}" srcOrd="0" destOrd="0" presId="urn:microsoft.com/office/officeart/2008/layout/LinedList"/>
    <dgm:cxn modelId="{041CF3FC-6BE7-4EF5-A26E-4EF30746D414}" srcId="{A6DD051A-8055-4247-AEEF-804C4AF96D6D}" destId="{44D5A6F4-68E2-4E46-AE5C-1FE094F41B21}" srcOrd="4" destOrd="0" parTransId="{CD9C4918-3837-428E-8C61-F8ADB4BE841C}" sibTransId="{FCF7EF65-B264-42EB-A17E-1E815E023936}"/>
    <dgm:cxn modelId="{E5B016CE-F523-4E62-969B-445F73106429}" type="presParOf" srcId="{5F59EE4D-CE6F-4F36-8912-4736682CB6A5}" destId="{C39FB9CF-7868-4F3E-A46F-EEB7F962CC57}" srcOrd="0" destOrd="0" presId="urn:microsoft.com/office/officeart/2008/layout/LinedList"/>
    <dgm:cxn modelId="{FB020936-4164-4BFD-8388-8227D056AD0A}" type="presParOf" srcId="{5F59EE4D-CE6F-4F36-8912-4736682CB6A5}" destId="{17AFEC94-62BB-44B9-91D3-582AF50A1DAF}" srcOrd="1" destOrd="0" presId="urn:microsoft.com/office/officeart/2008/layout/LinedList"/>
    <dgm:cxn modelId="{34A96903-A308-4D3D-AE5C-72B2860C2B29}" type="presParOf" srcId="{17AFEC94-62BB-44B9-91D3-582AF50A1DAF}" destId="{3E3B2074-ABCF-4C83-B0DE-6721022FE3EA}" srcOrd="0" destOrd="0" presId="urn:microsoft.com/office/officeart/2008/layout/LinedList"/>
    <dgm:cxn modelId="{7D9B969E-42AE-4BE6-A5B9-3EE741E36FCA}" type="presParOf" srcId="{17AFEC94-62BB-44B9-91D3-582AF50A1DAF}" destId="{69B7DD45-DC46-43C8-AAE4-7BE9E6054EE7}" srcOrd="1" destOrd="0" presId="urn:microsoft.com/office/officeart/2008/layout/LinedList"/>
    <dgm:cxn modelId="{3ED95591-478B-4038-B2CF-811740B0378C}" type="presParOf" srcId="{5F59EE4D-CE6F-4F36-8912-4736682CB6A5}" destId="{2CE24C89-C905-4D9B-9C8B-5D894A7E9518}" srcOrd="2" destOrd="0" presId="urn:microsoft.com/office/officeart/2008/layout/LinedList"/>
    <dgm:cxn modelId="{79C488DF-DF21-44FE-B061-C8CDB409B7FC}" type="presParOf" srcId="{5F59EE4D-CE6F-4F36-8912-4736682CB6A5}" destId="{21CB8E5C-EC70-46BD-8A33-BB6EB4968AC9}" srcOrd="3" destOrd="0" presId="urn:microsoft.com/office/officeart/2008/layout/LinedList"/>
    <dgm:cxn modelId="{8F5261E0-55B2-4067-91F5-BD2C57E57217}" type="presParOf" srcId="{21CB8E5C-EC70-46BD-8A33-BB6EB4968AC9}" destId="{BBAAA97D-6C78-49D4-8119-9837F6AB6322}" srcOrd="0" destOrd="0" presId="urn:microsoft.com/office/officeart/2008/layout/LinedList"/>
    <dgm:cxn modelId="{F61ECD38-2312-4941-9745-C56812849513}" type="presParOf" srcId="{21CB8E5C-EC70-46BD-8A33-BB6EB4968AC9}" destId="{F5F7DE61-BADE-4382-BED2-AE4D5DA7CB4F}" srcOrd="1" destOrd="0" presId="urn:microsoft.com/office/officeart/2008/layout/LinedList"/>
    <dgm:cxn modelId="{67833E07-F52C-4608-80D0-6AB6414D0139}" type="presParOf" srcId="{5F59EE4D-CE6F-4F36-8912-4736682CB6A5}" destId="{B974EFFA-EC3C-4A9A-8CB9-DEBFF011F0B1}" srcOrd="4" destOrd="0" presId="urn:microsoft.com/office/officeart/2008/layout/LinedList"/>
    <dgm:cxn modelId="{F5E3F449-69BB-4525-A16E-1D61E5342A0A}" type="presParOf" srcId="{5F59EE4D-CE6F-4F36-8912-4736682CB6A5}" destId="{FEF746F1-ADA2-408C-BB12-6BE7B8F9D259}" srcOrd="5" destOrd="0" presId="urn:microsoft.com/office/officeart/2008/layout/LinedList"/>
    <dgm:cxn modelId="{727E27B0-6B82-4865-BE3B-5D9FBDFD964F}" type="presParOf" srcId="{FEF746F1-ADA2-408C-BB12-6BE7B8F9D259}" destId="{750A18FD-4C02-4FDD-A678-5124A98581EA}" srcOrd="0" destOrd="0" presId="urn:microsoft.com/office/officeart/2008/layout/LinedList"/>
    <dgm:cxn modelId="{2FA2EA76-8CC2-460D-B4FA-4EF12032079B}" type="presParOf" srcId="{FEF746F1-ADA2-408C-BB12-6BE7B8F9D259}" destId="{1C0A4D04-D067-43F6-B434-298EEE41AE25}" srcOrd="1" destOrd="0" presId="urn:microsoft.com/office/officeart/2008/layout/LinedList"/>
    <dgm:cxn modelId="{CC94AEC5-1FA4-4437-8CF1-282853F51A2D}" type="presParOf" srcId="{5F59EE4D-CE6F-4F36-8912-4736682CB6A5}" destId="{E53475B8-931B-4409-9D12-6C6F1E8719CF}" srcOrd="6" destOrd="0" presId="urn:microsoft.com/office/officeart/2008/layout/LinedList"/>
    <dgm:cxn modelId="{C63AB98F-9F70-48F6-A092-1B436B9E781C}" type="presParOf" srcId="{5F59EE4D-CE6F-4F36-8912-4736682CB6A5}" destId="{856EB5F4-99ED-4D41-ADC6-4A51A013EEAC}" srcOrd="7" destOrd="0" presId="urn:microsoft.com/office/officeart/2008/layout/LinedList"/>
    <dgm:cxn modelId="{40F94C71-9E8F-473F-A1D0-E84775A9DAC6}" type="presParOf" srcId="{856EB5F4-99ED-4D41-ADC6-4A51A013EEAC}" destId="{9C46E36C-A5EC-4CAB-A8EF-277FEF9E612D}" srcOrd="0" destOrd="0" presId="urn:microsoft.com/office/officeart/2008/layout/LinedList"/>
    <dgm:cxn modelId="{0A95B673-83D0-4636-854F-DF37E6D6E6A6}" type="presParOf" srcId="{856EB5F4-99ED-4D41-ADC6-4A51A013EEAC}" destId="{7944FEAC-1722-4B26-8345-F5B96A91B7B6}" srcOrd="1" destOrd="0" presId="urn:microsoft.com/office/officeart/2008/layout/LinedList"/>
    <dgm:cxn modelId="{B4488560-4CA7-4BD5-9EFB-F3602E18ACB7}" type="presParOf" srcId="{5F59EE4D-CE6F-4F36-8912-4736682CB6A5}" destId="{8CFA0A90-988B-449A-99DC-1E12E52AC607}" srcOrd="8" destOrd="0" presId="urn:microsoft.com/office/officeart/2008/layout/LinedList"/>
    <dgm:cxn modelId="{B57C89F5-9253-4BE4-880B-6CD6B890250B}" type="presParOf" srcId="{5F59EE4D-CE6F-4F36-8912-4736682CB6A5}" destId="{FF1E2379-5973-409B-9CDA-72FC6AFA09C9}" srcOrd="9" destOrd="0" presId="urn:microsoft.com/office/officeart/2008/layout/LinedList"/>
    <dgm:cxn modelId="{98727340-3844-4151-9C3C-DF28EAE1B0F9}" type="presParOf" srcId="{FF1E2379-5973-409B-9CDA-72FC6AFA09C9}" destId="{3F8D96FC-192D-48C3-96C2-653F9D66D090}" srcOrd="0" destOrd="0" presId="urn:microsoft.com/office/officeart/2008/layout/LinedList"/>
    <dgm:cxn modelId="{00E59303-644A-4A27-BC2A-D1FD3BDF9DDB}" type="presParOf" srcId="{FF1E2379-5973-409B-9CDA-72FC6AFA09C9}" destId="{7644A2D9-9D75-4F04-B3C0-05D522E00A29}" srcOrd="1" destOrd="0" presId="urn:microsoft.com/office/officeart/2008/layout/LinedList"/>
    <dgm:cxn modelId="{15B3D2D0-55EF-4D93-8E45-ED78F37CE00B}" type="presParOf" srcId="{5F59EE4D-CE6F-4F36-8912-4736682CB6A5}" destId="{A4AC2B37-EF81-4E4A-BA0B-3889D2FB63F1}" srcOrd="10" destOrd="0" presId="urn:microsoft.com/office/officeart/2008/layout/LinedList"/>
    <dgm:cxn modelId="{70B8D456-A5BF-42F6-9E5B-8D6F02BA3C33}" type="presParOf" srcId="{5F59EE4D-CE6F-4F36-8912-4736682CB6A5}" destId="{957BFAC7-5B3C-4297-8296-63BA3198A9C8}" srcOrd="11" destOrd="0" presId="urn:microsoft.com/office/officeart/2008/layout/LinedList"/>
    <dgm:cxn modelId="{A21C37A1-20D7-40F1-9117-9C4D7AECD5B9}" type="presParOf" srcId="{957BFAC7-5B3C-4297-8296-63BA3198A9C8}" destId="{14D96A19-CEDE-48D3-BDB9-87455841932B}" srcOrd="0" destOrd="0" presId="urn:microsoft.com/office/officeart/2008/layout/LinedList"/>
    <dgm:cxn modelId="{BA1FA632-E1D1-4E71-8A28-236DBF0EFF5E}" type="presParOf" srcId="{957BFAC7-5B3C-4297-8296-63BA3198A9C8}" destId="{CA37866D-8195-411E-8A3E-BDF8A62DF0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B1651-8CE2-4DA9-86FF-3504382FAAF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5BB652B-C1EF-4570-983E-4A3DCD58D84B}">
      <dgm:prSet/>
      <dgm:spPr/>
      <dgm:t>
        <a:bodyPr/>
        <a:lstStyle/>
        <a:p>
          <a:r>
            <a:rPr lang="en-US" baseline="0" dirty="0"/>
            <a:t>Very little experience with Office 365 or Office extensibility </a:t>
          </a:r>
          <a:endParaRPr lang="en-US" dirty="0"/>
        </a:p>
      </dgm:t>
    </dgm:pt>
    <dgm:pt modelId="{00B9554A-29EF-4694-8CF4-980E9C2B066D}" type="parTrans" cxnId="{50FD3D52-2940-46F3-A949-0C587E06DE44}">
      <dgm:prSet/>
      <dgm:spPr/>
      <dgm:t>
        <a:bodyPr/>
        <a:lstStyle/>
        <a:p>
          <a:endParaRPr lang="en-US"/>
        </a:p>
      </dgm:t>
    </dgm:pt>
    <dgm:pt modelId="{798F6C01-01FD-4769-B007-CDF849FBE256}" type="sibTrans" cxnId="{50FD3D52-2940-46F3-A949-0C587E06DE4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2BCCE8-BC84-4FE2-B78A-0B52BC9C2034}">
      <dgm:prSet/>
      <dgm:spPr/>
      <dgm:t>
        <a:bodyPr/>
        <a:lstStyle/>
        <a:p>
          <a:r>
            <a:rPr lang="en-US" baseline="0" dirty="0"/>
            <a:t>All have local Windows 7 and Windows 10 VMs for testing purposes</a:t>
          </a:r>
          <a:endParaRPr lang="en-US" dirty="0"/>
        </a:p>
      </dgm:t>
    </dgm:pt>
    <dgm:pt modelId="{251192C7-066A-4C8E-BC84-A0B897C64DA4}" type="parTrans" cxnId="{624E1573-674C-4CC0-A88B-6D8AD93BF638}">
      <dgm:prSet/>
      <dgm:spPr/>
      <dgm:t>
        <a:bodyPr/>
        <a:lstStyle/>
        <a:p>
          <a:endParaRPr lang="en-US"/>
        </a:p>
      </dgm:t>
    </dgm:pt>
    <dgm:pt modelId="{B7054396-BD21-4B8D-A650-31EB1B8FB3BD}" type="sibTrans" cxnId="{624E1573-674C-4CC0-A88B-6D8AD93BF638}">
      <dgm:prSet phldrT="3" phldr="0"/>
      <dgm:spPr/>
    </dgm:pt>
    <dgm:pt modelId="{F125016B-46CA-4C76-86B3-93E9E0A3DF69}">
      <dgm:prSet/>
      <dgm:spPr/>
      <dgm:t>
        <a:bodyPr/>
        <a:lstStyle/>
        <a:p>
          <a:r>
            <a:rPr lang="en-US" dirty="0"/>
            <a:t>Internally WorkingLife uses Google</a:t>
          </a:r>
        </a:p>
      </dgm:t>
    </dgm:pt>
    <dgm:pt modelId="{E5EB3B69-5F42-4BD8-94FB-BEC8856894F2}" type="parTrans" cxnId="{10535194-15E7-4037-81CE-28528842452F}">
      <dgm:prSet/>
      <dgm:spPr/>
    </dgm:pt>
    <dgm:pt modelId="{952123CF-FDCA-4D41-A18D-BFE95B52CA2B}" type="sibTrans" cxnId="{10535194-15E7-4037-81CE-28528842452F}">
      <dgm:prSet phldrT="2" phldr="0"/>
      <dgm:spPr/>
    </dgm:pt>
    <dgm:pt modelId="{93E665D2-0BC6-4B75-B25B-ABB81667276F}">
      <dgm:prSet/>
      <dgm:spPr/>
      <dgm:t>
        <a:bodyPr/>
        <a:lstStyle/>
        <a:p>
          <a:r>
            <a:rPr lang="en-US" baseline="0" dirty="0"/>
            <a:t>Majority of products are web apps built on Node.js &amp; TypeScript</a:t>
          </a:r>
          <a:endParaRPr lang="en-US" dirty="0"/>
        </a:p>
      </dgm:t>
    </dgm:pt>
    <dgm:pt modelId="{01B3594B-6E95-4A78-957E-D5EA9725CEED}" type="sibTrans" cxnId="{7E295952-6A27-4FBE-B2B4-4A81B2B9524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1AE2F32-5A7D-4C43-8CC1-9D9DE2B4919D}" type="parTrans" cxnId="{7E295952-6A27-4FBE-B2B4-4A81B2B9524C}">
      <dgm:prSet/>
      <dgm:spPr/>
      <dgm:t>
        <a:bodyPr/>
        <a:lstStyle/>
        <a:p>
          <a:endParaRPr lang="en-US"/>
        </a:p>
      </dgm:t>
    </dgm:pt>
    <dgm:pt modelId="{335E72BB-A8B5-40EA-8EB2-1FF85070F8B6}">
      <dgm:prSet/>
      <dgm:spPr/>
      <dgm:t>
        <a:bodyPr/>
        <a:lstStyle/>
        <a:p>
          <a:r>
            <a:rPr lang="en-US" dirty="0"/>
            <a:t>Heavily invested in micro-services architecture and REST APIs</a:t>
          </a:r>
        </a:p>
      </dgm:t>
    </dgm:pt>
    <dgm:pt modelId="{FA843ABE-B100-4D61-A62F-75DEE87EC883}" type="parTrans" cxnId="{F8CAF180-FC25-4D94-A11D-071F5519F260}">
      <dgm:prSet/>
      <dgm:spPr/>
    </dgm:pt>
    <dgm:pt modelId="{D7339581-48F0-4003-9DCF-0EB17F67DF33}" type="sibTrans" cxnId="{F8CAF180-FC25-4D94-A11D-071F5519F260}">
      <dgm:prSet/>
      <dgm:spPr/>
    </dgm:pt>
    <dgm:pt modelId="{4F81B33B-E299-4C6B-ACA9-84B93FC97010}">
      <dgm:prSet/>
      <dgm:spPr/>
      <dgm:t>
        <a:bodyPr/>
        <a:lstStyle/>
        <a:p>
          <a:r>
            <a:rPr lang="en-US" baseline="0" dirty="0"/>
            <a:t>They have no bias towards one or the other</a:t>
          </a:r>
          <a:endParaRPr lang="en-US" dirty="0"/>
        </a:p>
      </dgm:t>
    </dgm:pt>
    <dgm:pt modelId="{65787E41-6E95-4FC3-BA56-5EB01309F181}" type="parTrans" cxnId="{8ACF50AD-CA4B-4DC8-A061-57920052B58A}">
      <dgm:prSet/>
      <dgm:spPr/>
    </dgm:pt>
    <dgm:pt modelId="{E616D982-5B37-45BB-B422-B3ABAB62E8B0}" type="sibTrans" cxnId="{8ACF50AD-CA4B-4DC8-A061-57920052B58A}">
      <dgm:prSet phldrT="5" phldr="0"/>
      <dgm:spPr/>
    </dgm:pt>
    <dgm:pt modelId="{DCD9E7D3-08D7-4EB1-B9F8-A7D48284F155}">
      <dgm:prSet/>
      <dgm:spPr/>
      <dgm:t>
        <a:bodyPr/>
        <a:lstStyle/>
        <a:p>
          <a:r>
            <a:rPr lang="en-US" baseline="0" dirty="0"/>
            <a:t>Roughly 60% of the team carry a Mac, remaining carry Windows 10 machines</a:t>
          </a:r>
          <a:endParaRPr lang="en-US" dirty="0"/>
        </a:p>
      </dgm:t>
    </dgm:pt>
    <dgm:pt modelId="{2D6D793B-1E61-4D8F-A7B5-F79B6DE4C287}" type="parTrans" cxnId="{4B1E4E2A-F9BB-4855-A361-FDA86231A197}">
      <dgm:prSet/>
      <dgm:spPr/>
    </dgm:pt>
    <dgm:pt modelId="{805909DE-8695-49DF-866D-A21D23D717B8}" type="sibTrans" cxnId="{4B1E4E2A-F9BB-4855-A361-FDA86231A19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52D4AD-645A-404D-92FE-B365C06E7259}">
      <dgm:prSet/>
      <dgm:spPr/>
      <dgm:t>
        <a:bodyPr/>
        <a:lstStyle/>
        <a:p>
          <a:r>
            <a:rPr lang="en-US" baseline="0" dirty="0"/>
            <a:t>Mix of Azure and AWS in production</a:t>
          </a:r>
          <a:endParaRPr lang="en-US" dirty="0"/>
        </a:p>
      </dgm:t>
    </dgm:pt>
    <dgm:pt modelId="{C09834E4-84C4-4D98-B17F-ECD9A25B0A54}" type="parTrans" cxnId="{6A2ED5CE-E9BF-46A8-AA1C-351F7DD9D762}">
      <dgm:prSet/>
      <dgm:spPr/>
    </dgm:pt>
    <dgm:pt modelId="{B987DF2D-E98B-4E2E-B8E5-E058BC4940F3}" type="sibTrans" cxnId="{6A2ED5CE-E9BF-46A8-AA1C-351F7DD9D76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890D203-8776-4BFF-BB4E-9A4F39D067CB}" type="pres">
      <dgm:prSet presAssocID="{AF2B1651-8CE2-4DA9-86FF-3504382FAAF2}" presName="Name0" presStyleCnt="0">
        <dgm:presLayoutVars>
          <dgm:animLvl val="lvl"/>
          <dgm:resizeHandles val="exact"/>
        </dgm:presLayoutVars>
      </dgm:prSet>
      <dgm:spPr/>
    </dgm:pt>
    <dgm:pt modelId="{A98C5A3C-D8E3-4DFB-8A22-340C9DA3DE67}" type="pres">
      <dgm:prSet presAssocID="{E5BB652B-C1EF-4570-983E-4A3DCD58D84B}" presName="compositeNode" presStyleCnt="0">
        <dgm:presLayoutVars>
          <dgm:bulletEnabled val="1"/>
        </dgm:presLayoutVars>
      </dgm:prSet>
      <dgm:spPr/>
    </dgm:pt>
    <dgm:pt modelId="{B530BDE7-900D-46A4-8040-DC50AD289F5D}" type="pres">
      <dgm:prSet presAssocID="{E5BB652B-C1EF-4570-983E-4A3DCD58D84B}" presName="bgRect" presStyleLbl="bgAccFollowNode1" presStyleIdx="0" presStyleCnt="4"/>
      <dgm:spPr/>
    </dgm:pt>
    <dgm:pt modelId="{F5D8FA0C-038D-4AFA-805A-4E773260F8B2}" type="pres">
      <dgm:prSet presAssocID="{798F6C01-01FD-4769-B007-CDF849FBE25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3B9A0ED-32A0-482A-94A7-B6D5DE96FF70}" type="pres">
      <dgm:prSet presAssocID="{E5BB652B-C1EF-4570-983E-4A3DCD58D84B}" presName="bottomLine" presStyleLbl="alignNode1" presStyleIdx="1" presStyleCnt="8">
        <dgm:presLayoutVars/>
      </dgm:prSet>
      <dgm:spPr/>
    </dgm:pt>
    <dgm:pt modelId="{A05DE93C-1829-47F5-B7ED-103FF426003E}" type="pres">
      <dgm:prSet presAssocID="{E5BB652B-C1EF-4570-983E-4A3DCD58D84B}" presName="nodeText" presStyleLbl="bgAccFollowNode1" presStyleIdx="0" presStyleCnt="4">
        <dgm:presLayoutVars>
          <dgm:bulletEnabled val="1"/>
        </dgm:presLayoutVars>
      </dgm:prSet>
      <dgm:spPr/>
    </dgm:pt>
    <dgm:pt modelId="{FA9A4D75-7C02-4181-9EE1-88117A384291}" type="pres">
      <dgm:prSet presAssocID="{798F6C01-01FD-4769-B007-CDF849FBE256}" presName="sibTrans" presStyleCnt="0"/>
      <dgm:spPr/>
    </dgm:pt>
    <dgm:pt modelId="{F100CEC1-98A4-4B8D-9523-94F2FCB9F9C1}" type="pres">
      <dgm:prSet presAssocID="{DCD9E7D3-08D7-4EB1-B9F8-A7D48284F155}" presName="compositeNode" presStyleCnt="0">
        <dgm:presLayoutVars>
          <dgm:bulletEnabled val="1"/>
        </dgm:presLayoutVars>
      </dgm:prSet>
      <dgm:spPr/>
    </dgm:pt>
    <dgm:pt modelId="{F988A7BA-61B8-4B1B-A1C8-4B6E0607A71F}" type="pres">
      <dgm:prSet presAssocID="{DCD9E7D3-08D7-4EB1-B9F8-A7D48284F155}" presName="bgRect" presStyleLbl="bgAccFollowNode1" presStyleIdx="1" presStyleCnt="4"/>
      <dgm:spPr/>
    </dgm:pt>
    <dgm:pt modelId="{64AABB49-4291-444E-8183-E9AC756C7159}" type="pres">
      <dgm:prSet presAssocID="{805909DE-8695-49DF-866D-A21D23D717B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E7ABE13-B6C3-4ADD-9F35-E8D8622B16F8}" type="pres">
      <dgm:prSet presAssocID="{DCD9E7D3-08D7-4EB1-B9F8-A7D48284F155}" presName="bottomLine" presStyleLbl="alignNode1" presStyleIdx="3" presStyleCnt="8">
        <dgm:presLayoutVars/>
      </dgm:prSet>
      <dgm:spPr/>
    </dgm:pt>
    <dgm:pt modelId="{D4BD4011-318F-46E3-94A0-7F306923FEDA}" type="pres">
      <dgm:prSet presAssocID="{DCD9E7D3-08D7-4EB1-B9F8-A7D48284F155}" presName="nodeText" presStyleLbl="bgAccFollowNode1" presStyleIdx="1" presStyleCnt="4">
        <dgm:presLayoutVars>
          <dgm:bulletEnabled val="1"/>
        </dgm:presLayoutVars>
      </dgm:prSet>
      <dgm:spPr/>
    </dgm:pt>
    <dgm:pt modelId="{62B1E986-B573-4215-B88E-D07B9E249EEC}" type="pres">
      <dgm:prSet presAssocID="{805909DE-8695-49DF-866D-A21D23D717B8}" presName="sibTrans" presStyleCnt="0"/>
      <dgm:spPr/>
    </dgm:pt>
    <dgm:pt modelId="{F58D2D0D-7752-4679-B703-8357398B8A7E}" type="pres">
      <dgm:prSet presAssocID="{93E665D2-0BC6-4B75-B25B-ABB81667276F}" presName="compositeNode" presStyleCnt="0">
        <dgm:presLayoutVars>
          <dgm:bulletEnabled val="1"/>
        </dgm:presLayoutVars>
      </dgm:prSet>
      <dgm:spPr/>
    </dgm:pt>
    <dgm:pt modelId="{CF28A2EF-C3D3-4091-A69A-B872FE8D6FBF}" type="pres">
      <dgm:prSet presAssocID="{93E665D2-0BC6-4B75-B25B-ABB81667276F}" presName="bgRect" presStyleLbl="bgAccFollowNode1" presStyleIdx="2" presStyleCnt="4"/>
      <dgm:spPr/>
    </dgm:pt>
    <dgm:pt modelId="{AD8FA01D-A5E7-41A7-9708-E7EEF4D0F609}" type="pres">
      <dgm:prSet presAssocID="{01B3594B-6E95-4A78-957E-D5EA9725CEE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1E481BD-AB91-40D8-B0A0-914102F309D0}" type="pres">
      <dgm:prSet presAssocID="{93E665D2-0BC6-4B75-B25B-ABB81667276F}" presName="bottomLine" presStyleLbl="alignNode1" presStyleIdx="5" presStyleCnt="8">
        <dgm:presLayoutVars/>
      </dgm:prSet>
      <dgm:spPr/>
    </dgm:pt>
    <dgm:pt modelId="{1A2A61D9-9009-42F0-866F-E643203260FE}" type="pres">
      <dgm:prSet presAssocID="{93E665D2-0BC6-4B75-B25B-ABB81667276F}" presName="nodeText" presStyleLbl="bgAccFollowNode1" presStyleIdx="2" presStyleCnt="4">
        <dgm:presLayoutVars>
          <dgm:bulletEnabled val="1"/>
        </dgm:presLayoutVars>
      </dgm:prSet>
      <dgm:spPr/>
    </dgm:pt>
    <dgm:pt modelId="{713DF461-3029-45F4-992F-5725D71CB497}" type="pres">
      <dgm:prSet presAssocID="{01B3594B-6E95-4A78-957E-D5EA9725CEED}" presName="sibTrans" presStyleCnt="0"/>
      <dgm:spPr/>
    </dgm:pt>
    <dgm:pt modelId="{DDB0F9AB-E0DF-4914-90A2-8B785A4EACAE}" type="pres">
      <dgm:prSet presAssocID="{4752D4AD-645A-404D-92FE-B365C06E7259}" presName="compositeNode" presStyleCnt="0">
        <dgm:presLayoutVars>
          <dgm:bulletEnabled val="1"/>
        </dgm:presLayoutVars>
      </dgm:prSet>
      <dgm:spPr/>
    </dgm:pt>
    <dgm:pt modelId="{C292B9EE-1759-471A-83F2-92D0FF70C4F6}" type="pres">
      <dgm:prSet presAssocID="{4752D4AD-645A-404D-92FE-B365C06E7259}" presName="bgRect" presStyleLbl="bgAccFollowNode1" presStyleIdx="3" presStyleCnt="4"/>
      <dgm:spPr/>
    </dgm:pt>
    <dgm:pt modelId="{53812815-7A0B-4445-A64F-2431C0BD676C}" type="pres">
      <dgm:prSet presAssocID="{B987DF2D-E98B-4E2E-B8E5-E058BC4940F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A1A127C-A02E-43D6-8A02-6E5412DB3E75}" type="pres">
      <dgm:prSet presAssocID="{4752D4AD-645A-404D-92FE-B365C06E7259}" presName="bottomLine" presStyleLbl="alignNode1" presStyleIdx="7" presStyleCnt="8">
        <dgm:presLayoutVars/>
      </dgm:prSet>
      <dgm:spPr/>
    </dgm:pt>
    <dgm:pt modelId="{E0550346-9C8D-4FCE-9255-A9195EFD4D22}" type="pres">
      <dgm:prSet presAssocID="{4752D4AD-645A-404D-92FE-B365C06E725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C58290A-4949-40AA-945F-B499ACE1E20B}" type="presOf" srcId="{93E665D2-0BC6-4B75-B25B-ABB81667276F}" destId="{CF28A2EF-C3D3-4091-A69A-B872FE8D6FBF}" srcOrd="0" destOrd="0" presId="urn:microsoft.com/office/officeart/2016/7/layout/BasicLinearProcessNumbered"/>
    <dgm:cxn modelId="{69D76715-288D-4BF1-9998-655E6925BCED}" type="presOf" srcId="{DCD9E7D3-08D7-4EB1-B9F8-A7D48284F155}" destId="{D4BD4011-318F-46E3-94A0-7F306923FEDA}" srcOrd="1" destOrd="0" presId="urn:microsoft.com/office/officeart/2016/7/layout/BasicLinearProcessNumbered"/>
    <dgm:cxn modelId="{4B1E4E2A-F9BB-4855-A361-FDA86231A197}" srcId="{AF2B1651-8CE2-4DA9-86FF-3504382FAAF2}" destId="{DCD9E7D3-08D7-4EB1-B9F8-A7D48284F155}" srcOrd="1" destOrd="0" parTransId="{2D6D793B-1E61-4D8F-A7B5-F79B6DE4C287}" sibTransId="{805909DE-8695-49DF-866D-A21D23D717B8}"/>
    <dgm:cxn modelId="{2AD0972F-48A4-4380-B0A0-70EB762CAE36}" type="presOf" srcId="{DCD9E7D3-08D7-4EB1-B9F8-A7D48284F155}" destId="{F988A7BA-61B8-4B1B-A1C8-4B6E0607A71F}" srcOrd="0" destOrd="0" presId="urn:microsoft.com/office/officeart/2016/7/layout/BasicLinearProcessNumbered"/>
    <dgm:cxn modelId="{A2B9543C-8253-4128-91A5-6D0D669F6B58}" type="presOf" srcId="{4752D4AD-645A-404D-92FE-B365C06E7259}" destId="{C292B9EE-1759-471A-83F2-92D0FF70C4F6}" srcOrd="0" destOrd="0" presId="urn:microsoft.com/office/officeart/2016/7/layout/BasicLinearProcessNumbered"/>
    <dgm:cxn modelId="{774DF967-C7DC-48B5-A843-F5AD177CC054}" type="presOf" srcId="{4752D4AD-645A-404D-92FE-B365C06E7259}" destId="{E0550346-9C8D-4FCE-9255-A9195EFD4D22}" srcOrd="1" destOrd="0" presId="urn:microsoft.com/office/officeart/2016/7/layout/BasicLinearProcessNumbered"/>
    <dgm:cxn modelId="{50F73D6A-8641-4F24-9C9D-0740D37623A9}" type="presOf" srcId="{AF2B1651-8CE2-4DA9-86FF-3504382FAAF2}" destId="{1890D203-8776-4BFF-BB4E-9A4F39D067CB}" srcOrd="0" destOrd="0" presId="urn:microsoft.com/office/officeart/2016/7/layout/BasicLinearProcessNumbered"/>
    <dgm:cxn modelId="{74287B6B-7748-4F8A-B290-035703AFB662}" type="presOf" srcId="{335E72BB-A8B5-40EA-8EB2-1FF85070F8B6}" destId="{1A2A61D9-9009-42F0-866F-E643203260FE}" srcOrd="0" destOrd="1" presId="urn:microsoft.com/office/officeart/2016/7/layout/BasicLinearProcessNumbered"/>
    <dgm:cxn modelId="{DD5DE26D-47E6-4A87-AFD7-737CD4E21B3D}" type="presOf" srcId="{A12BCCE8-BC84-4FE2-B78A-0B52BC9C2034}" destId="{D4BD4011-318F-46E3-94A0-7F306923FEDA}" srcOrd="0" destOrd="1" presId="urn:microsoft.com/office/officeart/2016/7/layout/BasicLinearProcessNumbered"/>
    <dgm:cxn modelId="{50FD3D52-2940-46F3-A949-0C587E06DE44}" srcId="{AF2B1651-8CE2-4DA9-86FF-3504382FAAF2}" destId="{E5BB652B-C1EF-4570-983E-4A3DCD58D84B}" srcOrd="0" destOrd="0" parTransId="{00B9554A-29EF-4694-8CF4-980E9C2B066D}" sibTransId="{798F6C01-01FD-4769-B007-CDF849FBE256}"/>
    <dgm:cxn modelId="{7E295952-6A27-4FBE-B2B4-4A81B2B9524C}" srcId="{AF2B1651-8CE2-4DA9-86FF-3504382FAAF2}" destId="{93E665D2-0BC6-4B75-B25B-ABB81667276F}" srcOrd="2" destOrd="0" parTransId="{D1AE2F32-5A7D-4C43-8CC1-9D9DE2B4919D}" sibTransId="{01B3594B-6E95-4A78-957E-D5EA9725CEED}"/>
    <dgm:cxn modelId="{624E1573-674C-4CC0-A88B-6D8AD93BF638}" srcId="{DCD9E7D3-08D7-4EB1-B9F8-A7D48284F155}" destId="{A12BCCE8-BC84-4FE2-B78A-0B52BC9C2034}" srcOrd="0" destOrd="0" parTransId="{251192C7-066A-4C8E-BC84-A0B897C64DA4}" sibTransId="{B7054396-BD21-4B8D-A650-31EB1B8FB3BD}"/>
    <dgm:cxn modelId="{F9953976-0DF1-41B7-AF93-4939CCDE68F8}" type="presOf" srcId="{93E665D2-0BC6-4B75-B25B-ABB81667276F}" destId="{1A2A61D9-9009-42F0-866F-E643203260FE}" srcOrd="1" destOrd="0" presId="urn:microsoft.com/office/officeart/2016/7/layout/BasicLinearProcessNumbered"/>
    <dgm:cxn modelId="{F8CAF180-FC25-4D94-A11D-071F5519F260}" srcId="{93E665D2-0BC6-4B75-B25B-ABB81667276F}" destId="{335E72BB-A8B5-40EA-8EB2-1FF85070F8B6}" srcOrd="0" destOrd="0" parTransId="{FA843ABE-B100-4D61-A62F-75DEE87EC883}" sibTransId="{D7339581-48F0-4003-9DCF-0EB17F67DF33}"/>
    <dgm:cxn modelId="{71792885-88FD-41FC-902C-E94CD17CF23C}" type="presOf" srcId="{B987DF2D-E98B-4E2E-B8E5-E058BC4940F3}" destId="{53812815-7A0B-4445-A64F-2431C0BD676C}" srcOrd="0" destOrd="0" presId="urn:microsoft.com/office/officeart/2016/7/layout/BasicLinearProcessNumbered"/>
    <dgm:cxn modelId="{11C47F8C-6A8F-476D-A08D-A8432C54A5A4}" type="presOf" srcId="{4F81B33B-E299-4C6B-ACA9-84B93FC97010}" destId="{E0550346-9C8D-4FCE-9255-A9195EFD4D22}" srcOrd="0" destOrd="1" presId="urn:microsoft.com/office/officeart/2016/7/layout/BasicLinearProcessNumbered"/>
    <dgm:cxn modelId="{10535194-15E7-4037-81CE-28528842452F}" srcId="{E5BB652B-C1EF-4570-983E-4A3DCD58D84B}" destId="{F125016B-46CA-4C76-86B3-93E9E0A3DF69}" srcOrd="0" destOrd="0" parTransId="{E5EB3B69-5F42-4BD8-94FB-BEC8856894F2}" sibTransId="{952123CF-FDCA-4D41-A18D-BFE95B52CA2B}"/>
    <dgm:cxn modelId="{8ACF50AD-CA4B-4DC8-A061-57920052B58A}" srcId="{4752D4AD-645A-404D-92FE-B365C06E7259}" destId="{4F81B33B-E299-4C6B-ACA9-84B93FC97010}" srcOrd="0" destOrd="0" parTransId="{65787E41-6E95-4FC3-BA56-5EB01309F181}" sibTransId="{E616D982-5B37-45BB-B422-B3ABAB62E8B0}"/>
    <dgm:cxn modelId="{8CD061B2-86F4-4172-9260-419505EE4148}" type="presOf" srcId="{798F6C01-01FD-4769-B007-CDF849FBE256}" destId="{F5D8FA0C-038D-4AFA-805A-4E773260F8B2}" srcOrd="0" destOrd="0" presId="urn:microsoft.com/office/officeart/2016/7/layout/BasicLinearProcessNumbered"/>
    <dgm:cxn modelId="{6A2ED5CE-E9BF-46A8-AA1C-351F7DD9D762}" srcId="{AF2B1651-8CE2-4DA9-86FF-3504382FAAF2}" destId="{4752D4AD-645A-404D-92FE-B365C06E7259}" srcOrd="3" destOrd="0" parTransId="{C09834E4-84C4-4D98-B17F-ECD9A25B0A54}" sibTransId="{B987DF2D-E98B-4E2E-B8E5-E058BC4940F3}"/>
    <dgm:cxn modelId="{7DAEF2D1-D38E-4A46-9A61-C8F0ACA2E233}" type="presOf" srcId="{01B3594B-6E95-4A78-957E-D5EA9725CEED}" destId="{AD8FA01D-A5E7-41A7-9708-E7EEF4D0F609}" srcOrd="0" destOrd="0" presId="urn:microsoft.com/office/officeart/2016/7/layout/BasicLinearProcessNumbered"/>
    <dgm:cxn modelId="{984755DA-FC98-4C9D-A8F2-AC791D0C9BA7}" type="presOf" srcId="{E5BB652B-C1EF-4570-983E-4A3DCD58D84B}" destId="{A05DE93C-1829-47F5-B7ED-103FF426003E}" srcOrd="1" destOrd="0" presId="urn:microsoft.com/office/officeart/2016/7/layout/BasicLinearProcessNumbered"/>
    <dgm:cxn modelId="{03A5D7E6-8CA0-4DA6-92C2-4D04459D98D8}" type="presOf" srcId="{F125016B-46CA-4C76-86B3-93E9E0A3DF69}" destId="{A05DE93C-1829-47F5-B7ED-103FF426003E}" srcOrd="0" destOrd="1" presId="urn:microsoft.com/office/officeart/2016/7/layout/BasicLinearProcessNumbered"/>
    <dgm:cxn modelId="{914F41E7-F168-49A9-B1C5-44721450DBA5}" type="presOf" srcId="{805909DE-8695-49DF-866D-A21D23D717B8}" destId="{64AABB49-4291-444E-8183-E9AC756C7159}" srcOrd="0" destOrd="0" presId="urn:microsoft.com/office/officeart/2016/7/layout/BasicLinearProcessNumbered"/>
    <dgm:cxn modelId="{E36A41F9-A5B5-4045-8243-811C205BC941}" type="presOf" srcId="{E5BB652B-C1EF-4570-983E-4A3DCD58D84B}" destId="{B530BDE7-900D-46A4-8040-DC50AD289F5D}" srcOrd="0" destOrd="0" presId="urn:microsoft.com/office/officeart/2016/7/layout/BasicLinearProcessNumbered"/>
    <dgm:cxn modelId="{7EFB2515-738B-40B6-AA76-4D1615C393A6}" type="presParOf" srcId="{1890D203-8776-4BFF-BB4E-9A4F39D067CB}" destId="{A98C5A3C-D8E3-4DFB-8A22-340C9DA3DE67}" srcOrd="0" destOrd="0" presId="urn:microsoft.com/office/officeart/2016/7/layout/BasicLinearProcessNumbered"/>
    <dgm:cxn modelId="{FDE732CB-6263-49E5-A882-327FC078754C}" type="presParOf" srcId="{A98C5A3C-D8E3-4DFB-8A22-340C9DA3DE67}" destId="{B530BDE7-900D-46A4-8040-DC50AD289F5D}" srcOrd="0" destOrd="0" presId="urn:microsoft.com/office/officeart/2016/7/layout/BasicLinearProcessNumbered"/>
    <dgm:cxn modelId="{87B2A1CA-D66E-41C8-9BA7-F66CFE1069C3}" type="presParOf" srcId="{A98C5A3C-D8E3-4DFB-8A22-340C9DA3DE67}" destId="{F5D8FA0C-038D-4AFA-805A-4E773260F8B2}" srcOrd="1" destOrd="0" presId="urn:microsoft.com/office/officeart/2016/7/layout/BasicLinearProcessNumbered"/>
    <dgm:cxn modelId="{158D4971-25D0-481E-889F-B07C55C17AF4}" type="presParOf" srcId="{A98C5A3C-D8E3-4DFB-8A22-340C9DA3DE67}" destId="{73B9A0ED-32A0-482A-94A7-B6D5DE96FF70}" srcOrd="2" destOrd="0" presId="urn:microsoft.com/office/officeart/2016/7/layout/BasicLinearProcessNumbered"/>
    <dgm:cxn modelId="{37671B8B-31C3-4A98-B98B-F2FD35110AA4}" type="presParOf" srcId="{A98C5A3C-D8E3-4DFB-8A22-340C9DA3DE67}" destId="{A05DE93C-1829-47F5-B7ED-103FF426003E}" srcOrd="3" destOrd="0" presId="urn:microsoft.com/office/officeart/2016/7/layout/BasicLinearProcessNumbered"/>
    <dgm:cxn modelId="{73B33FC6-AD34-44CB-A6D1-7A8955868C2A}" type="presParOf" srcId="{1890D203-8776-4BFF-BB4E-9A4F39D067CB}" destId="{FA9A4D75-7C02-4181-9EE1-88117A384291}" srcOrd="1" destOrd="0" presId="urn:microsoft.com/office/officeart/2016/7/layout/BasicLinearProcessNumbered"/>
    <dgm:cxn modelId="{347C7BA5-EB41-4B41-A69A-E9CE5E4D1CD1}" type="presParOf" srcId="{1890D203-8776-4BFF-BB4E-9A4F39D067CB}" destId="{F100CEC1-98A4-4B8D-9523-94F2FCB9F9C1}" srcOrd="2" destOrd="0" presId="urn:microsoft.com/office/officeart/2016/7/layout/BasicLinearProcessNumbered"/>
    <dgm:cxn modelId="{D7DA15B9-56F5-4860-B56D-13FBE478E031}" type="presParOf" srcId="{F100CEC1-98A4-4B8D-9523-94F2FCB9F9C1}" destId="{F988A7BA-61B8-4B1B-A1C8-4B6E0607A71F}" srcOrd="0" destOrd="0" presId="urn:microsoft.com/office/officeart/2016/7/layout/BasicLinearProcessNumbered"/>
    <dgm:cxn modelId="{16D05B6F-E19E-454D-A014-90E07F9EEA7B}" type="presParOf" srcId="{F100CEC1-98A4-4B8D-9523-94F2FCB9F9C1}" destId="{64AABB49-4291-444E-8183-E9AC756C7159}" srcOrd="1" destOrd="0" presId="urn:microsoft.com/office/officeart/2016/7/layout/BasicLinearProcessNumbered"/>
    <dgm:cxn modelId="{2A28F1D6-81F7-4997-B33B-39F07CF31D1A}" type="presParOf" srcId="{F100CEC1-98A4-4B8D-9523-94F2FCB9F9C1}" destId="{CE7ABE13-B6C3-4ADD-9F35-E8D8622B16F8}" srcOrd="2" destOrd="0" presId="urn:microsoft.com/office/officeart/2016/7/layout/BasicLinearProcessNumbered"/>
    <dgm:cxn modelId="{80CF1479-55A3-4DFE-AC7D-1A22B1A6908B}" type="presParOf" srcId="{F100CEC1-98A4-4B8D-9523-94F2FCB9F9C1}" destId="{D4BD4011-318F-46E3-94A0-7F306923FEDA}" srcOrd="3" destOrd="0" presId="urn:microsoft.com/office/officeart/2016/7/layout/BasicLinearProcessNumbered"/>
    <dgm:cxn modelId="{8B588A98-3A7F-47FC-9700-78FDD97359C7}" type="presParOf" srcId="{1890D203-8776-4BFF-BB4E-9A4F39D067CB}" destId="{62B1E986-B573-4215-B88E-D07B9E249EEC}" srcOrd="3" destOrd="0" presId="urn:microsoft.com/office/officeart/2016/7/layout/BasicLinearProcessNumbered"/>
    <dgm:cxn modelId="{1B46ED60-1BD1-44BD-93AC-A91059B4BA26}" type="presParOf" srcId="{1890D203-8776-4BFF-BB4E-9A4F39D067CB}" destId="{F58D2D0D-7752-4679-B703-8357398B8A7E}" srcOrd="4" destOrd="0" presId="urn:microsoft.com/office/officeart/2016/7/layout/BasicLinearProcessNumbered"/>
    <dgm:cxn modelId="{0B29C3AD-2351-4516-9A85-6885DE9226AE}" type="presParOf" srcId="{F58D2D0D-7752-4679-B703-8357398B8A7E}" destId="{CF28A2EF-C3D3-4091-A69A-B872FE8D6FBF}" srcOrd="0" destOrd="0" presId="urn:microsoft.com/office/officeart/2016/7/layout/BasicLinearProcessNumbered"/>
    <dgm:cxn modelId="{3270E851-9093-4BB2-BDFF-E3A53DE95982}" type="presParOf" srcId="{F58D2D0D-7752-4679-B703-8357398B8A7E}" destId="{AD8FA01D-A5E7-41A7-9708-E7EEF4D0F609}" srcOrd="1" destOrd="0" presId="urn:microsoft.com/office/officeart/2016/7/layout/BasicLinearProcessNumbered"/>
    <dgm:cxn modelId="{C1AEE1E9-16FA-4918-A1BC-C8266588E1C8}" type="presParOf" srcId="{F58D2D0D-7752-4679-B703-8357398B8A7E}" destId="{F1E481BD-AB91-40D8-B0A0-914102F309D0}" srcOrd="2" destOrd="0" presId="urn:microsoft.com/office/officeart/2016/7/layout/BasicLinearProcessNumbered"/>
    <dgm:cxn modelId="{71E0A509-30BB-4D4A-893C-4154E3C63DF7}" type="presParOf" srcId="{F58D2D0D-7752-4679-B703-8357398B8A7E}" destId="{1A2A61D9-9009-42F0-866F-E643203260FE}" srcOrd="3" destOrd="0" presId="urn:microsoft.com/office/officeart/2016/7/layout/BasicLinearProcessNumbered"/>
    <dgm:cxn modelId="{D6C82CC5-445F-4B40-AEF3-18618C41B085}" type="presParOf" srcId="{1890D203-8776-4BFF-BB4E-9A4F39D067CB}" destId="{713DF461-3029-45F4-992F-5725D71CB497}" srcOrd="5" destOrd="0" presId="urn:microsoft.com/office/officeart/2016/7/layout/BasicLinearProcessNumbered"/>
    <dgm:cxn modelId="{66582688-99FF-4ABE-9412-BBABF932EE0C}" type="presParOf" srcId="{1890D203-8776-4BFF-BB4E-9A4F39D067CB}" destId="{DDB0F9AB-E0DF-4914-90A2-8B785A4EACAE}" srcOrd="6" destOrd="0" presId="urn:microsoft.com/office/officeart/2016/7/layout/BasicLinearProcessNumbered"/>
    <dgm:cxn modelId="{A8A1E903-DBDD-4CFC-ABA9-D932D220E6E5}" type="presParOf" srcId="{DDB0F9AB-E0DF-4914-90A2-8B785A4EACAE}" destId="{C292B9EE-1759-471A-83F2-92D0FF70C4F6}" srcOrd="0" destOrd="0" presId="urn:microsoft.com/office/officeart/2016/7/layout/BasicLinearProcessNumbered"/>
    <dgm:cxn modelId="{5423C092-178E-4663-AFD8-E5A3E8CDD0D7}" type="presParOf" srcId="{DDB0F9AB-E0DF-4914-90A2-8B785A4EACAE}" destId="{53812815-7A0B-4445-A64F-2431C0BD676C}" srcOrd="1" destOrd="0" presId="urn:microsoft.com/office/officeart/2016/7/layout/BasicLinearProcessNumbered"/>
    <dgm:cxn modelId="{7F4786CA-CB81-4E55-86B8-97F242DE7125}" type="presParOf" srcId="{DDB0F9AB-E0DF-4914-90A2-8B785A4EACAE}" destId="{EA1A127C-A02E-43D6-8A02-6E5412DB3E75}" srcOrd="2" destOrd="0" presId="urn:microsoft.com/office/officeart/2016/7/layout/BasicLinearProcessNumbered"/>
    <dgm:cxn modelId="{5FE0167D-2ED4-43D6-8329-CD25DE7DC221}" type="presParOf" srcId="{DDB0F9AB-E0DF-4914-90A2-8B785A4EACAE}" destId="{E0550346-9C8D-4FCE-9255-A9195EFD4D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292A55-7A81-45F8-8707-B98A4F32B0B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67D2592-FFBF-4C16-89D7-61FC3FD8D6D3}">
      <dgm:prSet/>
      <dgm:spPr/>
      <dgm:t>
        <a:bodyPr/>
        <a:lstStyle/>
        <a:p>
          <a:r>
            <a:rPr lang="en-US" baseline="0" dirty="0"/>
            <a:t>User Experience must feel "native" to O365 users. </a:t>
          </a:r>
          <a:endParaRPr lang="en-US" dirty="0"/>
        </a:p>
      </dgm:t>
    </dgm:pt>
    <dgm:pt modelId="{80B3DAE8-EF6C-41B8-AA31-B771F2A9E2F5}" type="parTrans" cxnId="{66F171E2-A300-4071-B479-BCA8F36B9566}">
      <dgm:prSet/>
      <dgm:spPr/>
      <dgm:t>
        <a:bodyPr/>
        <a:lstStyle/>
        <a:p>
          <a:endParaRPr lang="en-US"/>
        </a:p>
      </dgm:t>
    </dgm:pt>
    <dgm:pt modelId="{EE1772D3-0F46-41D2-9D19-23DA65F48A2A}" type="sibTrans" cxnId="{66F171E2-A300-4071-B479-BCA8F36B95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7AB23A-7F18-4811-A9F4-A46EFBB0F879}">
      <dgm:prSet/>
      <dgm:spPr/>
      <dgm:t>
        <a:bodyPr/>
        <a:lstStyle/>
        <a:p>
          <a:r>
            <a:rPr lang="en-US" baseline="0" dirty="0"/>
            <a:t>All users have a WorkingLife user name and password and they use OAUTH for authenticating users. </a:t>
          </a:r>
          <a:endParaRPr lang="en-US" dirty="0"/>
        </a:p>
      </dgm:t>
    </dgm:pt>
    <dgm:pt modelId="{D6566ED6-892B-4808-A118-E3A9F972A137}" type="parTrans" cxnId="{54D1A9CE-FE45-4912-B27B-7DEC5DD6D43F}">
      <dgm:prSet/>
      <dgm:spPr/>
      <dgm:t>
        <a:bodyPr/>
        <a:lstStyle/>
        <a:p>
          <a:endParaRPr lang="en-US"/>
        </a:p>
      </dgm:t>
    </dgm:pt>
    <dgm:pt modelId="{92320150-7D3D-463C-B665-E2154A898DC1}" type="sibTrans" cxnId="{54D1A9CE-FE45-4912-B27B-7DEC5DD6D43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DDC3C1-7DDF-4875-A313-98E0E1B879D7}">
      <dgm:prSet/>
      <dgm:spPr/>
      <dgm:t>
        <a:bodyPr/>
        <a:lstStyle/>
        <a:p>
          <a:r>
            <a:rPr lang="en-US" baseline="0" dirty="0"/>
            <a:t>Front-end apps should be lightweight and rely on REST APIs to handle all heavy lifting.</a:t>
          </a:r>
          <a:endParaRPr lang="en-US" dirty="0"/>
        </a:p>
      </dgm:t>
    </dgm:pt>
    <dgm:pt modelId="{7346432A-0DB4-4F75-ACD8-9BC128FC8F0C}" type="parTrans" cxnId="{7163EC99-3805-4FEB-ABB9-E17A4A98C2D7}">
      <dgm:prSet/>
      <dgm:spPr/>
      <dgm:t>
        <a:bodyPr/>
        <a:lstStyle/>
        <a:p>
          <a:endParaRPr lang="en-US"/>
        </a:p>
      </dgm:t>
    </dgm:pt>
    <dgm:pt modelId="{53780581-3D48-4411-98F0-0312CBC094EE}" type="sibTrans" cxnId="{7163EC99-3805-4FEB-ABB9-E17A4A98C2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CB8EE9-01EA-4C64-AC82-BDDC8123EDA9}">
      <dgm:prSet/>
      <dgm:spPr/>
      <dgm:t>
        <a:bodyPr/>
        <a:lstStyle/>
        <a:p>
          <a:r>
            <a:rPr lang="en-US" baseline="0" dirty="0"/>
            <a:t>Note: They also support a single-sign-on AD integration that some of their larger customers use</a:t>
          </a:r>
          <a:endParaRPr lang="en-US" dirty="0"/>
        </a:p>
      </dgm:t>
    </dgm:pt>
    <dgm:pt modelId="{AEB37CE2-0ADF-4ED5-AC14-8386D530F0FD}" type="parTrans" cxnId="{BC74E481-8645-412B-A27D-CC9D48D3E52D}">
      <dgm:prSet/>
      <dgm:spPr/>
      <dgm:t>
        <a:bodyPr/>
        <a:lstStyle/>
        <a:p>
          <a:endParaRPr lang="en-US"/>
        </a:p>
      </dgm:t>
    </dgm:pt>
    <dgm:pt modelId="{B024E3D8-445B-4F96-9F4A-4D6F2E4B5EE7}" type="sibTrans" cxnId="{BC74E481-8645-412B-A27D-CC9D48D3E52D}">
      <dgm:prSet phldrT="3" phldr="0"/>
      <dgm:spPr/>
    </dgm:pt>
    <dgm:pt modelId="{996ACF1D-FBDB-4838-B550-59050A6D38C4}">
      <dgm:prSet/>
      <dgm:spPr/>
      <dgm:t>
        <a:bodyPr/>
        <a:lstStyle/>
        <a:p>
          <a:r>
            <a:rPr lang="en-US" baseline="0" dirty="0"/>
            <a:t>They feel this native feel has been integral to their success in the Google ecosystem</a:t>
          </a:r>
          <a:endParaRPr lang="en-US" dirty="0"/>
        </a:p>
      </dgm:t>
    </dgm:pt>
    <dgm:pt modelId="{7AC85FAB-A81B-4810-89A8-28B2010D4582}" type="parTrans" cxnId="{25C9589D-7585-4634-A4F7-7BD1BD4E455E}">
      <dgm:prSet/>
      <dgm:spPr/>
      <dgm:t>
        <a:bodyPr/>
        <a:lstStyle/>
        <a:p>
          <a:endParaRPr lang="en-US"/>
        </a:p>
      </dgm:t>
    </dgm:pt>
    <dgm:pt modelId="{3D40A176-0553-4921-98C9-FECD640F435C}" type="sibTrans" cxnId="{25C9589D-7585-4634-A4F7-7BD1BD4E455E}">
      <dgm:prSet phldrT="2" phldr="0"/>
      <dgm:spPr/>
    </dgm:pt>
    <dgm:pt modelId="{5B3CF271-4D00-4D3F-ACEF-11586E95BAA4}">
      <dgm:prSet/>
      <dgm:spPr/>
      <dgm:t>
        <a:bodyPr/>
        <a:lstStyle/>
        <a:p>
          <a:r>
            <a:rPr lang="en-US" dirty="0"/>
            <a:t>Solution must support Office across platforms, including iOS and Android devices.</a:t>
          </a:r>
        </a:p>
      </dgm:t>
    </dgm:pt>
    <dgm:pt modelId="{A75875E6-1F63-44EA-AC59-E46FFFEC3C2E}" type="parTrans" cxnId="{C98FEEE6-1B1F-46C2-A059-48238F27FEC9}">
      <dgm:prSet/>
      <dgm:spPr/>
      <dgm:t>
        <a:bodyPr/>
        <a:lstStyle/>
        <a:p>
          <a:endParaRPr lang="en-US"/>
        </a:p>
      </dgm:t>
    </dgm:pt>
    <dgm:pt modelId="{9E755FF4-B346-4A31-933A-FE98031B9220}" type="sibTrans" cxnId="{C98FEEE6-1B1F-46C2-A059-48238F27FEC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3E17930-245F-4130-BD75-E7C8836BA95E}" type="pres">
      <dgm:prSet presAssocID="{73292A55-7A81-45F8-8707-B98A4F32B0B8}" presName="Name0" presStyleCnt="0">
        <dgm:presLayoutVars>
          <dgm:animLvl val="lvl"/>
          <dgm:resizeHandles val="exact"/>
        </dgm:presLayoutVars>
      </dgm:prSet>
      <dgm:spPr/>
    </dgm:pt>
    <dgm:pt modelId="{96DFB0FB-9095-41A7-9C1B-4CF5359D563E}" type="pres">
      <dgm:prSet presAssocID="{167D2592-FFBF-4C16-89D7-61FC3FD8D6D3}" presName="compositeNode" presStyleCnt="0">
        <dgm:presLayoutVars>
          <dgm:bulletEnabled val="1"/>
        </dgm:presLayoutVars>
      </dgm:prSet>
      <dgm:spPr/>
    </dgm:pt>
    <dgm:pt modelId="{FF38D682-E98C-4A6E-ABFD-81F41BC27ED6}" type="pres">
      <dgm:prSet presAssocID="{167D2592-FFBF-4C16-89D7-61FC3FD8D6D3}" presName="bgRect" presStyleLbl="bgAccFollowNode1" presStyleIdx="0" presStyleCnt="4"/>
      <dgm:spPr/>
    </dgm:pt>
    <dgm:pt modelId="{DE271607-0983-4911-968C-D9AAC4C15797}" type="pres">
      <dgm:prSet presAssocID="{EE1772D3-0F46-41D2-9D19-23DA65F48A2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A01955C-858F-4A03-935E-F2805EDE3B8D}" type="pres">
      <dgm:prSet presAssocID="{167D2592-FFBF-4C16-89D7-61FC3FD8D6D3}" presName="bottomLine" presStyleLbl="alignNode1" presStyleIdx="1" presStyleCnt="8">
        <dgm:presLayoutVars/>
      </dgm:prSet>
      <dgm:spPr/>
    </dgm:pt>
    <dgm:pt modelId="{04DCED6F-924C-49E7-95BA-8826BC87EFE0}" type="pres">
      <dgm:prSet presAssocID="{167D2592-FFBF-4C16-89D7-61FC3FD8D6D3}" presName="nodeText" presStyleLbl="bgAccFollowNode1" presStyleIdx="0" presStyleCnt="4">
        <dgm:presLayoutVars>
          <dgm:bulletEnabled val="1"/>
        </dgm:presLayoutVars>
      </dgm:prSet>
      <dgm:spPr/>
    </dgm:pt>
    <dgm:pt modelId="{7370B33C-8A2F-46A8-AEB9-CCA9FDD82975}" type="pres">
      <dgm:prSet presAssocID="{EE1772D3-0F46-41D2-9D19-23DA65F48A2A}" presName="sibTrans" presStyleCnt="0"/>
      <dgm:spPr/>
    </dgm:pt>
    <dgm:pt modelId="{188AADEC-D790-4961-AB5B-4757C76B3C80}" type="pres">
      <dgm:prSet presAssocID="{317AB23A-7F18-4811-A9F4-A46EFBB0F879}" presName="compositeNode" presStyleCnt="0">
        <dgm:presLayoutVars>
          <dgm:bulletEnabled val="1"/>
        </dgm:presLayoutVars>
      </dgm:prSet>
      <dgm:spPr/>
    </dgm:pt>
    <dgm:pt modelId="{779B4B55-C93E-4274-BAE5-214D0F3996BD}" type="pres">
      <dgm:prSet presAssocID="{317AB23A-7F18-4811-A9F4-A46EFBB0F879}" presName="bgRect" presStyleLbl="bgAccFollowNode1" presStyleIdx="1" presStyleCnt="4"/>
      <dgm:spPr/>
    </dgm:pt>
    <dgm:pt modelId="{7863202F-9BB8-4FED-AC1B-4DBEE5E45C82}" type="pres">
      <dgm:prSet presAssocID="{92320150-7D3D-463C-B665-E2154A898DC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9762BB6-EAC4-4342-A6B9-0E57ED9BD521}" type="pres">
      <dgm:prSet presAssocID="{317AB23A-7F18-4811-A9F4-A46EFBB0F879}" presName="bottomLine" presStyleLbl="alignNode1" presStyleIdx="3" presStyleCnt="8">
        <dgm:presLayoutVars/>
      </dgm:prSet>
      <dgm:spPr/>
    </dgm:pt>
    <dgm:pt modelId="{CE316B94-AA19-4BE8-A380-97F97535467E}" type="pres">
      <dgm:prSet presAssocID="{317AB23A-7F18-4811-A9F4-A46EFBB0F879}" presName="nodeText" presStyleLbl="bgAccFollowNode1" presStyleIdx="1" presStyleCnt="4">
        <dgm:presLayoutVars>
          <dgm:bulletEnabled val="1"/>
        </dgm:presLayoutVars>
      </dgm:prSet>
      <dgm:spPr/>
    </dgm:pt>
    <dgm:pt modelId="{5D73CA0B-FE2C-4D25-831F-3776C4205A69}" type="pres">
      <dgm:prSet presAssocID="{92320150-7D3D-463C-B665-E2154A898DC1}" presName="sibTrans" presStyleCnt="0"/>
      <dgm:spPr/>
    </dgm:pt>
    <dgm:pt modelId="{57B6E857-4D51-437B-BC5E-A3AAECB72493}" type="pres">
      <dgm:prSet presAssocID="{B7DDC3C1-7DDF-4875-A313-98E0E1B879D7}" presName="compositeNode" presStyleCnt="0">
        <dgm:presLayoutVars>
          <dgm:bulletEnabled val="1"/>
        </dgm:presLayoutVars>
      </dgm:prSet>
      <dgm:spPr/>
    </dgm:pt>
    <dgm:pt modelId="{07CA89F4-D2E7-48F1-91DB-FF0B4634903D}" type="pres">
      <dgm:prSet presAssocID="{B7DDC3C1-7DDF-4875-A313-98E0E1B879D7}" presName="bgRect" presStyleLbl="bgAccFollowNode1" presStyleIdx="2" presStyleCnt="4"/>
      <dgm:spPr/>
    </dgm:pt>
    <dgm:pt modelId="{6331C629-CF4C-4CD2-948E-549692625D28}" type="pres">
      <dgm:prSet presAssocID="{53780581-3D48-4411-98F0-0312CBC094E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C266E48-4826-467D-9A34-5482216DDAF7}" type="pres">
      <dgm:prSet presAssocID="{B7DDC3C1-7DDF-4875-A313-98E0E1B879D7}" presName="bottomLine" presStyleLbl="alignNode1" presStyleIdx="5" presStyleCnt="8">
        <dgm:presLayoutVars/>
      </dgm:prSet>
      <dgm:spPr/>
    </dgm:pt>
    <dgm:pt modelId="{8CE43445-CDA9-40AE-87DA-A0AB8D46BCBB}" type="pres">
      <dgm:prSet presAssocID="{B7DDC3C1-7DDF-4875-A313-98E0E1B879D7}" presName="nodeText" presStyleLbl="bgAccFollowNode1" presStyleIdx="2" presStyleCnt="4">
        <dgm:presLayoutVars>
          <dgm:bulletEnabled val="1"/>
        </dgm:presLayoutVars>
      </dgm:prSet>
      <dgm:spPr/>
    </dgm:pt>
    <dgm:pt modelId="{FFC810EF-F404-44BA-A006-7C42EB4D2BA6}" type="pres">
      <dgm:prSet presAssocID="{53780581-3D48-4411-98F0-0312CBC094EE}" presName="sibTrans" presStyleCnt="0"/>
      <dgm:spPr/>
    </dgm:pt>
    <dgm:pt modelId="{D9C11F5F-EC21-4C29-8963-8DBA75DA7A63}" type="pres">
      <dgm:prSet presAssocID="{5B3CF271-4D00-4D3F-ACEF-11586E95BAA4}" presName="compositeNode" presStyleCnt="0">
        <dgm:presLayoutVars>
          <dgm:bulletEnabled val="1"/>
        </dgm:presLayoutVars>
      </dgm:prSet>
      <dgm:spPr/>
    </dgm:pt>
    <dgm:pt modelId="{2921BAF5-8063-44C7-B1F7-0C38549ECF15}" type="pres">
      <dgm:prSet presAssocID="{5B3CF271-4D00-4D3F-ACEF-11586E95BAA4}" presName="bgRect" presStyleLbl="bgAccFollowNode1" presStyleIdx="3" presStyleCnt="4"/>
      <dgm:spPr/>
    </dgm:pt>
    <dgm:pt modelId="{3076316F-2ECF-419E-A3DA-7E7C8533DEC2}" type="pres">
      <dgm:prSet presAssocID="{9E755FF4-B346-4A31-933A-FE98031B922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01B0191-57EA-48E8-9112-AD74E11D1489}" type="pres">
      <dgm:prSet presAssocID="{5B3CF271-4D00-4D3F-ACEF-11586E95BAA4}" presName="bottomLine" presStyleLbl="alignNode1" presStyleIdx="7" presStyleCnt="8">
        <dgm:presLayoutVars/>
      </dgm:prSet>
      <dgm:spPr/>
    </dgm:pt>
    <dgm:pt modelId="{4F0B7E9F-48EF-4BEE-AF69-C8352C816BD7}" type="pres">
      <dgm:prSet presAssocID="{5B3CF271-4D00-4D3F-ACEF-11586E95BAA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7ADA708-735D-4170-8A32-77D2A373A8F8}" type="presOf" srcId="{4ECB8EE9-01EA-4C64-AC82-BDDC8123EDA9}" destId="{CE316B94-AA19-4BE8-A380-97F97535467E}" srcOrd="0" destOrd="1" presId="urn:microsoft.com/office/officeart/2016/7/layout/BasicLinearProcessNumbered"/>
    <dgm:cxn modelId="{2209410E-1673-44C8-B5BD-F882DABA4F57}" type="presOf" srcId="{167D2592-FFBF-4C16-89D7-61FC3FD8D6D3}" destId="{FF38D682-E98C-4A6E-ABFD-81F41BC27ED6}" srcOrd="0" destOrd="0" presId="urn:microsoft.com/office/officeart/2016/7/layout/BasicLinearProcessNumbered"/>
    <dgm:cxn modelId="{78D19A2D-1EEC-43CD-AD85-E3223A94E4E6}" type="presOf" srcId="{B7DDC3C1-7DDF-4875-A313-98E0E1B879D7}" destId="{8CE43445-CDA9-40AE-87DA-A0AB8D46BCBB}" srcOrd="1" destOrd="0" presId="urn:microsoft.com/office/officeart/2016/7/layout/BasicLinearProcessNumbered"/>
    <dgm:cxn modelId="{E82AEC43-CD52-4086-AC76-9D66576C154D}" type="presOf" srcId="{9E755FF4-B346-4A31-933A-FE98031B9220}" destId="{3076316F-2ECF-419E-A3DA-7E7C8533DEC2}" srcOrd="0" destOrd="0" presId="urn:microsoft.com/office/officeart/2016/7/layout/BasicLinearProcessNumbered"/>
    <dgm:cxn modelId="{0AEB0264-B4F6-459C-B6CC-5616A491BAC0}" type="presOf" srcId="{167D2592-FFBF-4C16-89D7-61FC3FD8D6D3}" destId="{04DCED6F-924C-49E7-95BA-8826BC87EFE0}" srcOrd="1" destOrd="0" presId="urn:microsoft.com/office/officeart/2016/7/layout/BasicLinearProcessNumbered"/>
    <dgm:cxn modelId="{2A30684B-EA97-4E6E-AC1E-A42A9FFB760C}" type="presOf" srcId="{5B3CF271-4D00-4D3F-ACEF-11586E95BAA4}" destId="{2921BAF5-8063-44C7-B1F7-0C38549ECF15}" srcOrd="0" destOrd="0" presId="urn:microsoft.com/office/officeart/2016/7/layout/BasicLinearProcessNumbered"/>
    <dgm:cxn modelId="{08921754-909C-48C6-9FFD-671631484EE7}" type="presOf" srcId="{317AB23A-7F18-4811-A9F4-A46EFBB0F879}" destId="{779B4B55-C93E-4274-BAE5-214D0F3996BD}" srcOrd="0" destOrd="0" presId="urn:microsoft.com/office/officeart/2016/7/layout/BasicLinearProcessNumbered"/>
    <dgm:cxn modelId="{D3603856-D283-4282-88CA-936D2D19BA5D}" type="presOf" srcId="{92320150-7D3D-463C-B665-E2154A898DC1}" destId="{7863202F-9BB8-4FED-AC1B-4DBEE5E45C82}" srcOrd="0" destOrd="0" presId="urn:microsoft.com/office/officeart/2016/7/layout/BasicLinearProcessNumbered"/>
    <dgm:cxn modelId="{ED0E3D76-8D18-4258-974A-F8BF93AFA462}" type="presOf" srcId="{996ACF1D-FBDB-4838-B550-59050A6D38C4}" destId="{04DCED6F-924C-49E7-95BA-8826BC87EFE0}" srcOrd="0" destOrd="1" presId="urn:microsoft.com/office/officeart/2016/7/layout/BasicLinearProcessNumbered"/>
    <dgm:cxn modelId="{BC74E481-8645-412B-A27D-CC9D48D3E52D}" srcId="{317AB23A-7F18-4811-A9F4-A46EFBB0F879}" destId="{4ECB8EE9-01EA-4C64-AC82-BDDC8123EDA9}" srcOrd="0" destOrd="0" parTransId="{AEB37CE2-0ADF-4ED5-AC14-8386D530F0FD}" sibTransId="{B024E3D8-445B-4F96-9F4A-4D6F2E4B5EE7}"/>
    <dgm:cxn modelId="{F56C4D84-86B6-4466-A201-CEEABA3646EB}" type="presOf" srcId="{73292A55-7A81-45F8-8707-B98A4F32B0B8}" destId="{43E17930-245F-4130-BD75-E7C8836BA95E}" srcOrd="0" destOrd="0" presId="urn:microsoft.com/office/officeart/2016/7/layout/BasicLinearProcessNumbered"/>
    <dgm:cxn modelId="{72650D8A-F4A2-4E30-B2B9-652E0B85CFD6}" type="presOf" srcId="{B7DDC3C1-7DDF-4875-A313-98E0E1B879D7}" destId="{07CA89F4-D2E7-48F1-91DB-FF0B4634903D}" srcOrd="0" destOrd="0" presId="urn:microsoft.com/office/officeart/2016/7/layout/BasicLinearProcessNumbered"/>
    <dgm:cxn modelId="{7163EC99-3805-4FEB-ABB9-E17A4A98C2D7}" srcId="{73292A55-7A81-45F8-8707-B98A4F32B0B8}" destId="{B7DDC3C1-7DDF-4875-A313-98E0E1B879D7}" srcOrd="2" destOrd="0" parTransId="{7346432A-0DB4-4F75-ACD8-9BC128FC8F0C}" sibTransId="{53780581-3D48-4411-98F0-0312CBC094EE}"/>
    <dgm:cxn modelId="{25C9589D-7585-4634-A4F7-7BD1BD4E455E}" srcId="{167D2592-FFBF-4C16-89D7-61FC3FD8D6D3}" destId="{996ACF1D-FBDB-4838-B550-59050A6D38C4}" srcOrd="0" destOrd="0" parTransId="{7AC85FAB-A81B-4810-89A8-28B2010D4582}" sibTransId="{3D40A176-0553-4921-98C9-FECD640F435C}"/>
    <dgm:cxn modelId="{95A0EF9F-792A-404B-88AC-12E086356E93}" type="presOf" srcId="{53780581-3D48-4411-98F0-0312CBC094EE}" destId="{6331C629-CF4C-4CD2-948E-549692625D28}" srcOrd="0" destOrd="0" presId="urn:microsoft.com/office/officeart/2016/7/layout/BasicLinearProcessNumbered"/>
    <dgm:cxn modelId="{54D1A9CE-FE45-4912-B27B-7DEC5DD6D43F}" srcId="{73292A55-7A81-45F8-8707-B98A4F32B0B8}" destId="{317AB23A-7F18-4811-A9F4-A46EFBB0F879}" srcOrd="1" destOrd="0" parTransId="{D6566ED6-892B-4808-A118-E3A9F972A137}" sibTransId="{92320150-7D3D-463C-B665-E2154A898DC1}"/>
    <dgm:cxn modelId="{F64B5FDF-1BAE-4AA4-B015-539113D346DF}" type="presOf" srcId="{5B3CF271-4D00-4D3F-ACEF-11586E95BAA4}" destId="{4F0B7E9F-48EF-4BEE-AF69-C8352C816BD7}" srcOrd="1" destOrd="0" presId="urn:microsoft.com/office/officeart/2016/7/layout/BasicLinearProcessNumbered"/>
    <dgm:cxn modelId="{66F171E2-A300-4071-B479-BCA8F36B9566}" srcId="{73292A55-7A81-45F8-8707-B98A4F32B0B8}" destId="{167D2592-FFBF-4C16-89D7-61FC3FD8D6D3}" srcOrd="0" destOrd="0" parTransId="{80B3DAE8-EF6C-41B8-AA31-B771F2A9E2F5}" sibTransId="{EE1772D3-0F46-41D2-9D19-23DA65F48A2A}"/>
    <dgm:cxn modelId="{C98FEEE6-1B1F-46C2-A059-48238F27FEC9}" srcId="{73292A55-7A81-45F8-8707-B98A4F32B0B8}" destId="{5B3CF271-4D00-4D3F-ACEF-11586E95BAA4}" srcOrd="3" destOrd="0" parTransId="{A75875E6-1F63-44EA-AC59-E46FFFEC3C2E}" sibTransId="{9E755FF4-B346-4A31-933A-FE98031B9220}"/>
    <dgm:cxn modelId="{923BD6F5-D429-43DD-A466-9AFB95DC684D}" type="presOf" srcId="{EE1772D3-0F46-41D2-9D19-23DA65F48A2A}" destId="{DE271607-0983-4911-968C-D9AAC4C15797}" srcOrd="0" destOrd="0" presId="urn:microsoft.com/office/officeart/2016/7/layout/BasicLinearProcessNumbered"/>
    <dgm:cxn modelId="{B956CDF9-B74C-4B16-87C8-CDDF85684C71}" type="presOf" srcId="{317AB23A-7F18-4811-A9F4-A46EFBB0F879}" destId="{CE316B94-AA19-4BE8-A380-97F97535467E}" srcOrd="1" destOrd="0" presId="urn:microsoft.com/office/officeart/2016/7/layout/BasicLinearProcessNumbered"/>
    <dgm:cxn modelId="{B4E5E102-FCA6-4BBD-B52F-ABF6E7981B52}" type="presParOf" srcId="{43E17930-245F-4130-BD75-E7C8836BA95E}" destId="{96DFB0FB-9095-41A7-9C1B-4CF5359D563E}" srcOrd="0" destOrd="0" presId="urn:microsoft.com/office/officeart/2016/7/layout/BasicLinearProcessNumbered"/>
    <dgm:cxn modelId="{BC6B22CF-ABC8-4493-94A5-809AFC0B55E5}" type="presParOf" srcId="{96DFB0FB-9095-41A7-9C1B-4CF5359D563E}" destId="{FF38D682-E98C-4A6E-ABFD-81F41BC27ED6}" srcOrd="0" destOrd="0" presId="urn:microsoft.com/office/officeart/2016/7/layout/BasicLinearProcessNumbered"/>
    <dgm:cxn modelId="{D10C0657-0E31-4A08-A1B3-FAD908D0C2B0}" type="presParOf" srcId="{96DFB0FB-9095-41A7-9C1B-4CF5359D563E}" destId="{DE271607-0983-4911-968C-D9AAC4C15797}" srcOrd="1" destOrd="0" presId="urn:microsoft.com/office/officeart/2016/7/layout/BasicLinearProcessNumbered"/>
    <dgm:cxn modelId="{23CCBC7D-308A-438B-9E49-9728C5421153}" type="presParOf" srcId="{96DFB0FB-9095-41A7-9C1B-4CF5359D563E}" destId="{5A01955C-858F-4A03-935E-F2805EDE3B8D}" srcOrd="2" destOrd="0" presId="urn:microsoft.com/office/officeart/2016/7/layout/BasicLinearProcessNumbered"/>
    <dgm:cxn modelId="{15D0663A-40BB-4081-843A-14A13FE6F592}" type="presParOf" srcId="{96DFB0FB-9095-41A7-9C1B-4CF5359D563E}" destId="{04DCED6F-924C-49E7-95BA-8826BC87EFE0}" srcOrd="3" destOrd="0" presId="urn:microsoft.com/office/officeart/2016/7/layout/BasicLinearProcessNumbered"/>
    <dgm:cxn modelId="{95C3C423-F4EA-4E3E-B9ED-50C0CF3302D6}" type="presParOf" srcId="{43E17930-245F-4130-BD75-E7C8836BA95E}" destId="{7370B33C-8A2F-46A8-AEB9-CCA9FDD82975}" srcOrd="1" destOrd="0" presId="urn:microsoft.com/office/officeart/2016/7/layout/BasicLinearProcessNumbered"/>
    <dgm:cxn modelId="{0D9DC921-B771-49E0-AECD-280EDA3DBCA1}" type="presParOf" srcId="{43E17930-245F-4130-BD75-E7C8836BA95E}" destId="{188AADEC-D790-4961-AB5B-4757C76B3C80}" srcOrd="2" destOrd="0" presId="urn:microsoft.com/office/officeart/2016/7/layout/BasicLinearProcessNumbered"/>
    <dgm:cxn modelId="{564F8F89-EE3A-470C-9960-BDC9CABAA03C}" type="presParOf" srcId="{188AADEC-D790-4961-AB5B-4757C76B3C80}" destId="{779B4B55-C93E-4274-BAE5-214D0F3996BD}" srcOrd="0" destOrd="0" presId="urn:microsoft.com/office/officeart/2016/7/layout/BasicLinearProcessNumbered"/>
    <dgm:cxn modelId="{B927B9AB-6796-4C49-BBA4-AA4863B24679}" type="presParOf" srcId="{188AADEC-D790-4961-AB5B-4757C76B3C80}" destId="{7863202F-9BB8-4FED-AC1B-4DBEE5E45C82}" srcOrd="1" destOrd="0" presId="urn:microsoft.com/office/officeart/2016/7/layout/BasicLinearProcessNumbered"/>
    <dgm:cxn modelId="{4A6BE21F-64D6-496C-8580-6223ADD213FE}" type="presParOf" srcId="{188AADEC-D790-4961-AB5B-4757C76B3C80}" destId="{59762BB6-EAC4-4342-A6B9-0E57ED9BD521}" srcOrd="2" destOrd="0" presId="urn:microsoft.com/office/officeart/2016/7/layout/BasicLinearProcessNumbered"/>
    <dgm:cxn modelId="{0CA97DE9-85D7-4035-931C-964834D8E9DF}" type="presParOf" srcId="{188AADEC-D790-4961-AB5B-4757C76B3C80}" destId="{CE316B94-AA19-4BE8-A380-97F97535467E}" srcOrd="3" destOrd="0" presId="urn:microsoft.com/office/officeart/2016/7/layout/BasicLinearProcessNumbered"/>
    <dgm:cxn modelId="{B406362E-DDE5-4F26-A19B-526AB13DF3A6}" type="presParOf" srcId="{43E17930-245F-4130-BD75-E7C8836BA95E}" destId="{5D73CA0B-FE2C-4D25-831F-3776C4205A69}" srcOrd="3" destOrd="0" presId="urn:microsoft.com/office/officeart/2016/7/layout/BasicLinearProcessNumbered"/>
    <dgm:cxn modelId="{E79DFDEB-E4A2-4E19-A1C8-10DB925F89A5}" type="presParOf" srcId="{43E17930-245F-4130-BD75-E7C8836BA95E}" destId="{57B6E857-4D51-437B-BC5E-A3AAECB72493}" srcOrd="4" destOrd="0" presId="urn:microsoft.com/office/officeart/2016/7/layout/BasicLinearProcessNumbered"/>
    <dgm:cxn modelId="{A7859887-315E-4822-A9CF-4100668CC413}" type="presParOf" srcId="{57B6E857-4D51-437B-BC5E-A3AAECB72493}" destId="{07CA89F4-D2E7-48F1-91DB-FF0B4634903D}" srcOrd="0" destOrd="0" presId="urn:microsoft.com/office/officeart/2016/7/layout/BasicLinearProcessNumbered"/>
    <dgm:cxn modelId="{90FB6049-8A88-4F76-B193-F5114EB295A6}" type="presParOf" srcId="{57B6E857-4D51-437B-BC5E-A3AAECB72493}" destId="{6331C629-CF4C-4CD2-948E-549692625D28}" srcOrd="1" destOrd="0" presId="urn:microsoft.com/office/officeart/2016/7/layout/BasicLinearProcessNumbered"/>
    <dgm:cxn modelId="{CCE16B18-11F0-4D5A-A285-0F238ECD8018}" type="presParOf" srcId="{57B6E857-4D51-437B-BC5E-A3AAECB72493}" destId="{7C266E48-4826-467D-9A34-5482216DDAF7}" srcOrd="2" destOrd="0" presId="urn:microsoft.com/office/officeart/2016/7/layout/BasicLinearProcessNumbered"/>
    <dgm:cxn modelId="{26FB01E8-B363-458E-AA75-29F33BC0C356}" type="presParOf" srcId="{57B6E857-4D51-437B-BC5E-A3AAECB72493}" destId="{8CE43445-CDA9-40AE-87DA-A0AB8D46BCBB}" srcOrd="3" destOrd="0" presId="urn:microsoft.com/office/officeart/2016/7/layout/BasicLinearProcessNumbered"/>
    <dgm:cxn modelId="{38C9E3EA-3A4C-4B1E-9698-225DE7F86508}" type="presParOf" srcId="{43E17930-245F-4130-BD75-E7C8836BA95E}" destId="{FFC810EF-F404-44BA-A006-7C42EB4D2BA6}" srcOrd="5" destOrd="0" presId="urn:microsoft.com/office/officeart/2016/7/layout/BasicLinearProcessNumbered"/>
    <dgm:cxn modelId="{7F62CFD8-316F-4F56-9D63-F1764F7EC4EE}" type="presParOf" srcId="{43E17930-245F-4130-BD75-E7C8836BA95E}" destId="{D9C11F5F-EC21-4C29-8963-8DBA75DA7A63}" srcOrd="6" destOrd="0" presId="urn:microsoft.com/office/officeart/2016/7/layout/BasicLinearProcessNumbered"/>
    <dgm:cxn modelId="{9E8E5DCE-8478-4388-A02C-96E129ED88B6}" type="presParOf" srcId="{D9C11F5F-EC21-4C29-8963-8DBA75DA7A63}" destId="{2921BAF5-8063-44C7-B1F7-0C38549ECF15}" srcOrd="0" destOrd="0" presId="urn:microsoft.com/office/officeart/2016/7/layout/BasicLinearProcessNumbered"/>
    <dgm:cxn modelId="{5D442C7F-6BF7-4E01-9DDA-23BB637A4047}" type="presParOf" srcId="{D9C11F5F-EC21-4C29-8963-8DBA75DA7A63}" destId="{3076316F-2ECF-419E-A3DA-7E7C8533DEC2}" srcOrd="1" destOrd="0" presId="urn:microsoft.com/office/officeart/2016/7/layout/BasicLinearProcessNumbered"/>
    <dgm:cxn modelId="{390D7D8D-AFFA-4CE8-BA74-6A39529DE4F3}" type="presParOf" srcId="{D9C11F5F-EC21-4C29-8963-8DBA75DA7A63}" destId="{501B0191-57EA-48E8-9112-AD74E11D1489}" srcOrd="2" destOrd="0" presId="urn:microsoft.com/office/officeart/2016/7/layout/BasicLinearProcessNumbered"/>
    <dgm:cxn modelId="{77A5051A-E349-467C-8822-36969DBBBFFE}" type="presParOf" srcId="{D9C11F5F-EC21-4C29-8963-8DBA75DA7A63}" destId="{4F0B7E9F-48EF-4BEE-AF69-C8352C816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B7239-7EC8-4ACC-9FC3-ABEA9AEDC72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67EC330-A565-4738-83F6-80BCF8A0271E}">
      <dgm:prSet/>
      <dgm:spPr/>
      <dgm:t>
        <a:bodyPr/>
        <a:lstStyle/>
        <a:p>
          <a:r>
            <a:rPr lang="en-US" baseline="0" dirty="0"/>
            <a:t>Managers receive time off requests via email. </a:t>
          </a:r>
          <a:endParaRPr lang="en-US" dirty="0"/>
        </a:p>
      </dgm:t>
    </dgm:pt>
    <dgm:pt modelId="{17C5CAD6-58ED-4E0E-AC03-D5ADA7DA486C}" type="parTrans" cxnId="{11AE4410-6BE1-4EEE-8C32-10C1B4BE6AAC}">
      <dgm:prSet/>
      <dgm:spPr/>
      <dgm:t>
        <a:bodyPr/>
        <a:lstStyle/>
        <a:p>
          <a:endParaRPr lang="en-US"/>
        </a:p>
      </dgm:t>
    </dgm:pt>
    <dgm:pt modelId="{875464B1-5DD1-4CD3-B5A9-6FF808F6DB8A}" type="sibTrans" cxnId="{11AE4410-6BE1-4EEE-8C32-10C1B4BE6AAC}">
      <dgm:prSet/>
      <dgm:spPr/>
      <dgm:t>
        <a:bodyPr/>
        <a:lstStyle/>
        <a:p>
          <a:endParaRPr lang="en-US"/>
        </a:p>
      </dgm:t>
    </dgm:pt>
    <dgm:pt modelId="{8A8E0E62-DE3C-421D-8E33-15F0D60B7DD3}">
      <dgm:prSet/>
      <dgm:spPr/>
      <dgm:t>
        <a:bodyPr/>
        <a:lstStyle/>
        <a:p>
          <a:r>
            <a:rPr lang="en-US" baseline="0" dirty="0"/>
            <a:t>Rejection Appeal Form</a:t>
          </a:r>
          <a:endParaRPr lang="en-US" dirty="0"/>
        </a:p>
      </dgm:t>
    </dgm:pt>
    <dgm:pt modelId="{3FBF8C42-5200-4390-A9B8-D245CF294C58}" type="parTrans" cxnId="{DB14393D-8A6E-4AF3-A45F-988A94208DC3}">
      <dgm:prSet/>
      <dgm:spPr/>
      <dgm:t>
        <a:bodyPr/>
        <a:lstStyle/>
        <a:p>
          <a:endParaRPr lang="en-US"/>
        </a:p>
      </dgm:t>
    </dgm:pt>
    <dgm:pt modelId="{8E6B952E-E115-45D2-BE8B-091D59F0AE55}" type="sibTrans" cxnId="{DB14393D-8A6E-4AF3-A45F-988A94208DC3}">
      <dgm:prSet/>
      <dgm:spPr/>
      <dgm:t>
        <a:bodyPr/>
        <a:lstStyle/>
        <a:p>
          <a:endParaRPr lang="en-US"/>
        </a:p>
      </dgm:t>
    </dgm:pt>
    <dgm:pt modelId="{5D2AB1D8-8F84-485C-8763-34A6E0BC6C34}">
      <dgm:prSet/>
      <dgm:spPr/>
      <dgm:t>
        <a:bodyPr/>
        <a:lstStyle/>
        <a:p>
          <a:r>
            <a:rPr lang="en-US" baseline="0" dirty="0"/>
            <a:t>Convert Existing Event</a:t>
          </a:r>
          <a:endParaRPr lang="en-US" dirty="0"/>
        </a:p>
      </dgm:t>
    </dgm:pt>
    <dgm:pt modelId="{60A3475E-5CBE-47F8-B887-E752B02350A3}" type="parTrans" cxnId="{33C2C2A8-36A5-440B-A9E7-302A0F23D5B6}">
      <dgm:prSet/>
      <dgm:spPr/>
      <dgm:t>
        <a:bodyPr/>
        <a:lstStyle/>
        <a:p>
          <a:endParaRPr lang="en-US"/>
        </a:p>
      </dgm:t>
    </dgm:pt>
    <dgm:pt modelId="{9E61859E-64B1-405F-8507-65CAE8B48B49}" type="sibTrans" cxnId="{33C2C2A8-36A5-440B-A9E7-302A0F23D5B6}">
      <dgm:prSet/>
      <dgm:spPr/>
      <dgm:t>
        <a:bodyPr/>
        <a:lstStyle/>
        <a:p>
          <a:endParaRPr lang="en-US"/>
        </a:p>
      </dgm:t>
    </dgm:pt>
    <dgm:pt modelId="{02007357-2029-4261-9447-3C779260DB77}">
      <dgm:prSet/>
      <dgm:spPr/>
      <dgm:t>
        <a:bodyPr/>
        <a:lstStyle/>
        <a:p>
          <a:r>
            <a:rPr lang="en-US" dirty="0"/>
            <a:t>Manager Accept/Reject</a:t>
          </a:r>
        </a:p>
      </dgm:t>
    </dgm:pt>
    <dgm:pt modelId="{0D5441A0-7FA8-4CD7-8621-2FCC2BA62BA8}" type="parTrans" cxnId="{AE1ED0B2-9337-442C-ADE8-287BE0F1F521}">
      <dgm:prSet/>
      <dgm:spPr/>
      <dgm:t>
        <a:bodyPr/>
        <a:lstStyle/>
        <a:p>
          <a:endParaRPr lang="en-US"/>
        </a:p>
      </dgm:t>
    </dgm:pt>
    <dgm:pt modelId="{F2EDE6B4-0C64-40FA-B5E9-4DD398F57201}" type="sibTrans" cxnId="{AE1ED0B2-9337-442C-ADE8-287BE0F1F521}">
      <dgm:prSet/>
      <dgm:spPr/>
      <dgm:t>
        <a:bodyPr/>
        <a:lstStyle/>
        <a:p>
          <a:endParaRPr lang="en-US"/>
        </a:p>
      </dgm:t>
    </dgm:pt>
    <dgm:pt modelId="{0E983BC0-3698-4C32-8A52-341263754699}">
      <dgm:prSet/>
      <dgm:spPr/>
      <dgm:t>
        <a:bodyPr/>
        <a:lstStyle/>
        <a:p>
          <a:r>
            <a:rPr lang="en-US" baseline="0" dirty="0"/>
            <a:t>When a request is rejected, an email is sent back to the employee. </a:t>
          </a:r>
          <a:endParaRPr lang="en-US" dirty="0"/>
        </a:p>
      </dgm:t>
    </dgm:pt>
    <dgm:pt modelId="{824128FA-3423-4175-A756-2016BFBD4133}" type="parTrans" cxnId="{7422DEE4-18DF-4A47-9F8A-FC2446E40774}">
      <dgm:prSet/>
      <dgm:spPr/>
      <dgm:t>
        <a:bodyPr/>
        <a:lstStyle/>
        <a:p>
          <a:endParaRPr lang="en-US"/>
        </a:p>
      </dgm:t>
    </dgm:pt>
    <dgm:pt modelId="{3B6AA572-4CC9-47EE-9564-7C70D4B2506F}" type="sibTrans" cxnId="{7422DEE4-18DF-4A47-9F8A-FC2446E40774}">
      <dgm:prSet/>
      <dgm:spPr/>
      <dgm:t>
        <a:bodyPr/>
        <a:lstStyle/>
        <a:p>
          <a:endParaRPr lang="en-US"/>
        </a:p>
      </dgm:t>
    </dgm:pt>
    <dgm:pt modelId="{8244B91E-B4EB-4DE2-8DC6-0A459E8FE7D5}">
      <dgm:prSet/>
      <dgm:spPr/>
      <dgm:t>
        <a:bodyPr/>
        <a:lstStyle/>
        <a:p>
          <a:r>
            <a:rPr lang="en-US" baseline="0" dirty="0"/>
            <a:t>When a request is accepted, they would  like to automatically add a calendar entry to both the employee's and the manager's calendar. </a:t>
          </a:r>
          <a:endParaRPr lang="en-US" dirty="0"/>
        </a:p>
      </dgm:t>
    </dgm:pt>
    <dgm:pt modelId="{D3F8F745-8A62-42D5-9D93-87A540E4B1C8}" type="parTrans" cxnId="{C24F1C80-244B-40AA-BCFF-10D93BC22B44}">
      <dgm:prSet/>
      <dgm:spPr/>
      <dgm:t>
        <a:bodyPr/>
        <a:lstStyle/>
        <a:p>
          <a:endParaRPr lang="en-US"/>
        </a:p>
      </dgm:t>
    </dgm:pt>
    <dgm:pt modelId="{067D1035-5513-4F0C-94D9-9DBA84F93F4D}" type="sibTrans" cxnId="{C24F1C80-244B-40AA-BCFF-10D93BC22B44}">
      <dgm:prSet/>
      <dgm:spPr/>
      <dgm:t>
        <a:bodyPr/>
        <a:lstStyle/>
        <a:p>
          <a:endParaRPr lang="en-US"/>
        </a:p>
      </dgm:t>
    </dgm:pt>
    <dgm:pt modelId="{DBBC1079-F794-41A6-A7EA-1215A6C17876}">
      <dgm:prSet/>
      <dgm:spPr/>
      <dgm:t>
        <a:bodyPr/>
        <a:lstStyle/>
        <a:p>
          <a:r>
            <a:rPr lang="en-US" baseline="0" dirty="0"/>
            <a:t>This email may also contain a link to the Rejection Appeal Form within Balance</a:t>
          </a:r>
          <a:endParaRPr lang="en-US" dirty="0"/>
        </a:p>
      </dgm:t>
    </dgm:pt>
    <dgm:pt modelId="{72C83BFD-A375-431F-AED6-D8312849F4BB}" type="parTrans" cxnId="{A1247803-8142-403A-9DA1-5BFA08DD8DEA}">
      <dgm:prSet/>
      <dgm:spPr/>
      <dgm:t>
        <a:bodyPr/>
        <a:lstStyle/>
        <a:p>
          <a:endParaRPr lang="en-US"/>
        </a:p>
      </dgm:t>
    </dgm:pt>
    <dgm:pt modelId="{01058C11-4197-4654-8131-14DDF7BE18E0}" type="sibTrans" cxnId="{A1247803-8142-403A-9DA1-5BFA08DD8DEA}">
      <dgm:prSet/>
      <dgm:spPr/>
      <dgm:t>
        <a:bodyPr/>
        <a:lstStyle/>
        <a:p>
          <a:endParaRPr lang="en-US"/>
        </a:p>
      </dgm:t>
    </dgm:pt>
    <dgm:pt modelId="{F79A73B6-CD08-4505-8DBF-486F4DE93391}">
      <dgm:prSet/>
      <dgm:spPr/>
      <dgm:t>
        <a:bodyPr/>
        <a:lstStyle/>
        <a:p>
          <a:r>
            <a:rPr lang="en-US" baseline="0" dirty="0"/>
            <a:t>Appeal Form should be available from within Outlook wherever possible. </a:t>
          </a:r>
          <a:endParaRPr lang="en-US" dirty="0"/>
        </a:p>
      </dgm:t>
    </dgm:pt>
    <dgm:pt modelId="{BD799ACC-A500-42DC-8FA0-27EA739454BC}" type="parTrans" cxnId="{A77CA302-7E88-4B3B-9945-4292DEAE019F}">
      <dgm:prSet/>
      <dgm:spPr/>
      <dgm:t>
        <a:bodyPr/>
        <a:lstStyle/>
        <a:p>
          <a:endParaRPr lang="en-US"/>
        </a:p>
      </dgm:t>
    </dgm:pt>
    <dgm:pt modelId="{FCD62461-2BB9-4903-AC30-008D465E0CC7}" type="sibTrans" cxnId="{A77CA302-7E88-4B3B-9945-4292DEAE019F}">
      <dgm:prSet/>
      <dgm:spPr/>
      <dgm:t>
        <a:bodyPr/>
        <a:lstStyle/>
        <a:p>
          <a:endParaRPr lang="en-US"/>
        </a:p>
      </dgm:t>
    </dgm:pt>
    <dgm:pt modelId="{6D7D710D-86D0-4624-B59F-B30EC20BA668}">
      <dgm:prSet/>
      <dgm:spPr/>
      <dgm:t>
        <a:bodyPr/>
        <a:lstStyle/>
        <a:p>
          <a:r>
            <a:rPr lang="en-US" baseline="0" dirty="0"/>
            <a:t>Managers should be able to accept/reject requests from within Outlook.  </a:t>
          </a:r>
          <a:endParaRPr lang="en-US" dirty="0"/>
        </a:p>
      </dgm:t>
    </dgm:pt>
    <dgm:pt modelId="{197F0566-5B7D-4A21-A6BE-8FFC0F0A9398}" type="parTrans" cxnId="{48922226-2020-4A43-A104-72C00E75071A}">
      <dgm:prSet/>
      <dgm:spPr/>
      <dgm:t>
        <a:bodyPr/>
        <a:lstStyle/>
        <a:p>
          <a:endParaRPr lang="en-US"/>
        </a:p>
      </dgm:t>
    </dgm:pt>
    <dgm:pt modelId="{F7A5E162-9104-4640-AFFB-5CD069241AD6}" type="sibTrans" cxnId="{48922226-2020-4A43-A104-72C00E75071A}">
      <dgm:prSet/>
      <dgm:spPr/>
      <dgm:t>
        <a:bodyPr/>
        <a:lstStyle/>
        <a:p>
          <a:endParaRPr lang="en-US"/>
        </a:p>
      </dgm:t>
    </dgm:pt>
    <dgm:pt modelId="{4EB5CA10-3270-456E-AECE-6CD222E4A6EE}">
      <dgm:prSet/>
      <dgm:spPr/>
      <dgm:t>
        <a:bodyPr/>
        <a:lstStyle/>
        <a:p>
          <a:r>
            <a:rPr lang="en-US" baseline="0" dirty="0"/>
            <a:t>If the employee has "converted" a calendar event, it should update this event to show that it was accepted. </a:t>
          </a:r>
          <a:endParaRPr lang="en-US" dirty="0"/>
        </a:p>
      </dgm:t>
    </dgm:pt>
    <dgm:pt modelId="{59AC17D3-BFA5-4BE0-84F3-A4220C6A3AC6}" type="parTrans" cxnId="{C49E487F-F63A-4E4F-BCC1-FDF3ACF8592B}">
      <dgm:prSet/>
      <dgm:spPr/>
      <dgm:t>
        <a:bodyPr/>
        <a:lstStyle/>
        <a:p>
          <a:endParaRPr lang="en-US"/>
        </a:p>
      </dgm:t>
    </dgm:pt>
    <dgm:pt modelId="{87A35C4A-7B74-4714-B5DA-F46A0A23D745}" type="sibTrans" cxnId="{C49E487F-F63A-4E4F-BCC1-FDF3ACF8592B}">
      <dgm:prSet/>
      <dgm:spPr/>
      <dgm:t>
        <a:bodyPr/>
        <a:lstStyle/>
        <a:p>
          <a:endParaRPr lang="en-US"/>
        </a:p>
      </dgm:t>
    </dgm:pt>
    <dgm:pt modelId="{33353ED3-C490-4150-B57E-4254C576D1F1}">
      <dgm:prSet/>
      <dgm:spPr/>
      <dgm:t>
        <a:bodyPr/>
        <a:lstStyle/>
        <a:p>
          <a:r>
            <a:rPr lang="en-US" baseline="0" dirty="0"/>
            <a:t>Employees generally use WorkLife's application to request time off but they would also like to enable "converting" an existing event on the user's calendar into a time off request. </a:t>
          </a:r>
          <a:endParaRPr lang="en-US" dirty="0"/>
        </a:p>
      </dgm:t>
    </dgm:pt>
    <dgm:pt modelId="{DC5A53E2-306D-4545-98CE-151C01029D4D}" type="parTrans" cxnId="{954452A2-9E09-46AF-A10B-BA4BEE96C460}">
      <dgm:prSet/>
      <dgm:spPr/>
      <dgm:t>
        <a:bodyPr/>
        <a:lstStyle/>
        <a:p>
          <a:endParaRPr lang="en-US"/>
        </a:p>
      </dgm:t>
    </dgm:pt>
    <dgm:pt modelId="{82C47A30-D23F-4578-B170-5FE4888D8468}" type="sibTrans" cxnId="{954452A2-9E09-46AF-A10B-BA4BEE96C460}">
      <dgm:prSet/>
      <dgm:spPr/>
      <dgm:t>
        <a:bodyPr/>
        <a:lstStyle/>
        <a:p>
          <a:endParaRPr lang="en-US"/>
        </a:p>
      </dgm:t>
    </dgm:pt>
    <dgm:pt modelId="{4F7A8BDA-3721-4DF1-ACA8-CF5FEC897E1F}">
      <dgm:prSet/>
      <dgm:spPr/>
      <dgm:t>
        <a:bodyPr/>
        <a:lstStyle/>
        <a:p>
          <a:r>
            <a:rPr lang="en-US" baseline="0" dirty="0"/>
            <a:t>Update Calendar</a:t>
          </a:r>
          <a:endParaRPr lang="en-US" dirty="0"/>
        </a:p>
      </dgm:t>
    </dgm:pt>
    <dgm:pt modelId="{85E36F25-425D-467C-B679-00286C82721B}" type="parTrans" cxnId="{42651675-9488-46BA-92E0-0DAC4F7B0E3D}">
      <dgm:prSet/>
      <dgm:spPr/>
      <dgm:t>
        <a:bodyPr/>
        <a:lstStyle/>
        <a:p>
          <a:endParaRPr lang="en-US"/>
        </a:p>
      </dgm:t>
    </dgm:pt>
    <dgm:pt modelId="{16AAB783-DF5C-4C82-BCD5-69958D0F6270}" type="sibTrans" cxnId="{42651675-9488-46BA-92E0-0DAC4F7B0E3D}">
      <dgm:prSet/>
      <dgm:spPr/>
      <dgm:t>
        <a:bodyPr/>
        <a:lstStyle/>
        <a:p>
          <a:endParaRPr lang="en-US"/>
        </a:p>
      </dgm:t>
    </dgm:pt>
    <dgm:pt modelId="{63A531FD-DBA1-4B53-9541-542B8A16EBBA}" type="pres">
      <dgm:prSet presAssocID="{A41B7239-7EC8-4ACC-9FC3-ABEA9AEDC72C}" presName="Name0" presStyleCnt="0">
        <dgm:presLayoutVars>
          <dgm:dir/>
          <dgm:animLvl val="lvl"/>
          <dgm:resizeHandles val="exact"/>
        </dgm:presLayoutVars>
      </dgm:prSet>
      <dgm:spPr/>
    </dgm:pt>
    <dgm:pt modelId="{16EF5EAB-C7F6-4B80-A928-B9E4FA96AB3A}" type="pres">
      <dgm:prSet presAssocID="{02007357-2029-4261-9447-3C779260DB77}" presName="linNode" presStyleCnt="0"/>
      <dgm:spPr/>
    </dgm:pt>
    <dgm:pt modelId="{7EC34194-C2A0-4A4E-8E95-1BB9D3B5F07E}" type="pres">
      <dgm:prSet presAssocID="{02007357-2029-4261-9447-3C779260DB7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E0D74BD6-4233-41D9-A397-DF45D8FEEDD3}" type="pres">
      <dgm:prSet presAssocID="{02007357-2029-4261-9447-3C779260DB77}" presName="descendantText" presStyleLbl="alignAccFollowNode1" presStyleIdx="0" presStyleCnt="4">
        <dgm:presLayoutVars>
          <dgm:bulletEnabled/>
        </dgm:presLayoutVars>
      </dgm:prSet>
      <dgm:spPr/>
    </dgm:pt>
    <dgm:pt modelId="{8814C8D2-673F-4EDB-8D97-9CA36EA79ADC}" type="pres">
      <dgm:prSet presAssocID="{F2EDE6B4-0C64-40FA-B5E9-4DD398F57201}" presName="sp" presStyleCnt="0"/>
      <dgm:spPr/>
    </dgm:pt>
    <dgm:pt modelId="{E8F4CAF3-91FA-4BBE-B34B-2ACCD0B06991}" type="pres">
      <dgm:prSet presAssocID="{8A8E0E62-DE3C-421D-8E33-15F0D60B7DD3}" presName="linNode" presStyleCnt="0"/>
      <dgm:spPr/>
    </dgm:pt>
    <dgm:pt modelId="{0A662BD7-D0DB-4766-9BC0-566068C91965}" type="pres">
      <dgm:prSet presAssocID="{8A8E0E62-DE3C-421D-8E33-15F0D60B7DD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3A7E421-6DCE-4CF5-8040-39F09A0DCD7E}" type="pres">
      <dgm:prSet presAssocID="{8A8E0E62-DE3C-421D-8E33-15F0D60B7DD3}" presName="descendantText" presStyleLbl="alignAccFollowNode1" presStyleIdx="1" presStyleCnt="4">
        <dgm:presLayoutVars>
          <dgm:bulletEnabled/>
        </dgm:presLayoutVars>
      </dgm:prSet>
      <dgm:spPr/>
    </dgm:pt>
    <dgm:pt modelId="{5180F64A-84E1-451B-9822-329D2B52235B}" type="pres">
      <dgm:prSet presAssocID="{8E6B952E-E115-45D2-BE8B-091D59F0AE55}" presName="sp" presStyleCnt="0"/>
      <dgm:spPr/>
    </dgm:pt>
    <dgm:pt modelId="{62B69E69-B5B3-4727-9669-5DCED532B2C7}" type="pres">
      <dgm:prSet presAssocID="{5D2AB1D8-8F84-485C-8763-34A6E0BC6C34}" presName="linNode" presStyleCnt="0"/>
      <dgm:spPr/>
    </dgm:pt>
    <dgm:pt modelId="{0603E6E3-E9CB-4A87-919D-98C035A67EE4}" type="pres">
      <dgm:prSet presAssocID="{5D2AB1D8-8F84-485C-8763-34A6E0BC6C3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904004D-510A-4A5F-B56A-67438F2587DB}" type="pres">
      <dgm:prSet presAssocID="{5D2AB1D8-8F84-485C-8763-34A6E0BC6C34}" presName="descendantText" presStyleLbl="alignAccFollowNode1" presStyleIdx="2" presStyleCnt="4">
        <dgm:presLayoutVars>
          <dgm:bulletEnabled/>
        </dgm:presLayoutVars>
      </dgm:prSet>
      <dgm:spPr/>
    </dgm:pt>
    <dgm:pt modelId="{DF1C1BD5-01D4-4126-AB87-B8FFAD053DCC}" type="pres">
      <dgm:prSet presAssocID="{9E61859E-64B1-405F-8507-65CAE8B48B49}" presName="sp" presStyleCnt="0"/>
      <dgm:spPr/>
    </dgm:pt>
    <dgm:pt modelId="{B2EC5ADE-E261-4205-AF61-9C9C2C0F8977}" type="pres">
      <dgm:prSet presAssocID="{4F7A8BDA-3721-4DF1-ACA8-CF5FEC897E1F}" presName="linNode" presStyleCnt="0"/>
      <dgm:spPr/>
    </dgm:pt>
    <dgm:pt modelId="{CEE5FC0D-81DF-49B3-ABFB-20F8F6A02AB8}" type="pres">
      <dgm:prSet presAssocID="{4F7A8BDA-3721-4DF1-ACA8-CF5FEC897E1F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4612979-7672-4D94-872E-B1AF2B3DAD7B}" type="pres">
      <dgm:prSet presAssocID="{4F7A8BDA-3721-4DF1-ACA8-CF5FEC897E1F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AB17100-17A6-4955-ABA3-C6AD60558A65}" type="presOf" srcId="{8244B91E-B4EB-4DE2-8DC6-0A459E8FE7D5}" destId="{94612979-7672-4D94-872E-B1AF2B3DAD7B}" srcOrd="0" destOrd="0" presId="urn:microsoft.com/office/officeart/2016/7/layout/VerticalSolidActionList"/>
    <dgm:cxn modelId="{A77CA302-7E88-4B3B-9945-4292DEAE019F}" srcId="{8A8E0E62-DE3C-421D-8E33-15F0D60B7DD3}" destId="{F79A73B6-CD08-4505-8DBF-486F4DE93391}" srcOrd="2" destOrd="0" parTransId="{BD799ACC-A500-42DC-8FA0-27EA739454BC}" sibTransId="{FCD62461-2BB9-4903-AC30-008D465E0CC7}"/>
    <dgm:cxn modelId="{A1247803-8142-403A-9DA1-5BFA08DD8DEA}" srcId="{8A8E0E62-DE3C-421D-8E33-15F0D60B7DD3}" destId="{DBBC1079-F794-41A6-A7EA-1215A6C17876}" srcOrd="1" destOrd="0" parTransId="{72C83BFD-A375-431F-AED6-D8312849F4BB}" sibTransId="{01058C11-4197-4654-8131-14DDF7BE18E0}"/>
    <dgm:cxn modelId="{11AE4410-6BE1-4EEE-8C32-10C1B4BE6AAC}" srcId="{02007357-2029-4261-9447-3C779260DB77}" destId="{F67EC330-A565-4738-83F6-80BCF8A0271E}" srcOrd="0" destOrd="0" parTransId="{17C5CAD6-58ED-4E0E-AC03-D5ADA7DA486C}" sibTransId="{875464B1-5DD1-4CD3-B5A9-6FF808F6DB8A}"/>
    <dgm:cxn modelId="{48922226-2020-4A43-A104-72C00E75071A}" srcId="{02007357-2029-4261-9447-3C779260DB77}" destId="{6D7D710D-86D0-4624-B59F-B30EC20BA668}" srcOrd="1" destOrd="0" parTransId="{197F0566-5B7D-4A21-A6BE-8FFC0F0A9398}" sibTransId="{F7A5E162-9104-4640-AFFB-5CD069241AD6}"/>
    <dgm:cxn modelId="{4F8A2C2B-ED96-402A-BD18-1C23CB35A547}" type="presOf" srcId="{8A8E0E62-DE3C-421D-8E33-15F0D60B7DD3}" destId="{0A662BD7-D0DB-4766-9BC0-566068C91965}" srcOrd="0" destOrd="0" presId="urn:microsoft.com/office/officeart/2016/7/layout/VerticalSolidActionList"/>
    <dgm:cxn modelId="{02738A38-4514-422E-B929-BE480023DAEE}" type="presOf" srcId="{02007357-2029-4261-9447-3C779260DB77}" destId="{7EC34194-C2A0-4A4E-8E95-1BB9D3B5F07E}" srcOrd="0" destOrd="0" presId="urn:microsoft.com/office/officeart/2016/7/layout/VerticalSolidActionList"/>
    <dgm:cxn modelId="{66D2C93C-AAB5-47E5-871F-6E44F252BB9B}" type="presOf" srcId="{33353ED3-C490-4150-B57E-4254C576D1F1}" destId="{F904004D-510A-4A5F-B56A-67438F2587DB}" srcOrd="0" destOrd="0" presId="urn:microsoft.com/office/officeart/2016/7/layout/VerticalSolidActionList"/>
    <dgm:cxn modelId="{DB14393D-8A6E-4AF3-A45F-988A94208DC3}" srcId="{A41B7239-7EC8-4ACC-9FC3-ABEA9AEDC72C}" destId="{8A8E0E62-DE3C-421D-8E33-15F0D60B7DD3}" srcOrd="1" destOrd="0" parTransId="{3FBF8C42-5200-4390-A9B8-D245CF294C58}" sibTransId="{8E6B952E-E115-45D2-BE8B-091D59F0AE55}"/>
    <dgm:cxn modelId="{2254844B-E60A-4765-946B-68496D503F3D}" type="presOf" srcId="{DBBC1079-F794-41A6-A7EA-1215A6C17876}" destId="{03A7E421-6DCE-4CF5-8040-39F09A0DCD7E}" srcOrd="0" destOrd="1" presId="urn:microsoft.com/office/officeart/2016/7/layout/VerticalSolidActionList"/>
    <dgm:cxn modelId="{5B73F852-D64E-497C-81D7-01460B9744CC}" type="presOf" srcId="{A41B7239-7EC8-4ACC-9FC3-ABEA9AEDC72C}" destId="{63A531FD-DBA1-4B53-9541-542B8A16EBBA}" srcOrd="0" destOrd="0" presId="urn:microsoft.com/office/officeart/2016/7/layout/VerticalSolidActionList"/>
    <dgm:cxn modelId="{42651675-9488-46BA-92E0-0DAC4F7B0E3D}" srcId="{A41B7239-7EC8-4ACC-9FC3-ABEA9AEDC72C}" destId="{4F7A8BDA-3721-4DF1-ACA8-CF5FEC897E1F}" srcOrd="3" destOrd="0" parTransId="{85E36F25-425D-467C-B679-00286C82721B}" sibTransId="{16AAB783-DF5C-4C82-BCD5-69958D0F6270}"/>
    <dgm:cxn modelId="{226DC258-C608-432E-8FDE-C17C88A3C7D9}" type="presOf" srcId="{F79A73B6-CD08-4505-8DBF-486F4DE93391}" destId="{03A7E421-6DCE-4CF5-8040-39F09A0DCD7E}" srcOrd="0" destOrd="2" presId="urn:microsoft.com/office/officeart/2016/7/layout/VerticalSolidActionList"/>
    <dgm:cxn modelId="{C49E487F-F63A-4E4F-BCC1-FDF3ACF8592B}" srcId="{4F7A8BDA-3721-4DF1-ACA8-CF5FEC897E1F}" destId="{4EB5CA10-3270-456E-AECE-6CD222E4A6EE}" srcOrd="1" destOrd="0" parTransId="{59AC17D3-BFA5-4BE0-84F3-A4220C6A3AC6}" sibTransId="{87A35C4A-7B74-4714-B5DA-F46A0A23D745}"/>
    <dgm:cxn modelId="{C24F1C80-244B-40AA-BCFF-10D93BC22B44}" srcId="{4F7A8BDA-3721-4DF1-ACA8-CF5FEC897E1F}" destId="{8244B91E-B4EB-4DE2-8DC6-0A459E8FE7D5}" srcOrd="0" destOrd="0" parTransId="{D3F8F745-8A62-42D5-9D93-87A540E4B1C8}" sibTransId="{067D1035-5513-4F0C-94D9-9DBA84F93F4D}"/>
    <dgm:cxn modelId="{090F068D-FC53-4EB9-A708-CAAB794613EB}" type="presOf" srcId="{5D2AB1D8-8F84-485C-8763-34A6E0BC6C34}" destId="{0603E6E3-E9CB-4A87-919D-98C035A67EE4}" srcOrd="0" destOrd="0" presId="urn:microsoft.com/office/officeart/2016/7/layout/VerticalSolidActionList"/>
    <dgm:cxn modelId="{A8CCF88E-4C15-498A-8FE8-7424370BCBED}" type="presOf" srcId="{0E983BC0-3698-4C32-8A52-341263754699}" destId="{03A7E421-6DCE-4CF5-8040-39F09A0DCD7E}" srcOrd="0" destOrd="0" presId="urn:microsoft.com/office/officeart/2016/7/layout/VerticalSolidActionList"/>
    <dgm:cxn modelId="{D08D3395-A9E5-4AA6-9F20-490548AFF63C}" type="presOf" srcId="{4F7A8BDA-3721-4DF1-ACA8-CF5FEC897E1F}" destId="{CEE5FC0D-81DF-49B3-ABFB-20F8F6A02AB8}" srcOrd="0" destOrd="0" presId="urn:microsoft.com/office/officeart/2016/7/layout/VerticalSolidActionList"/>
    <dgm:cxn modelId="{954452A2-9E09-46AF-A10B-BA4BEE96C460}" srcId="{5D2AB1D8-8F84-485C-8763-34A6E0BC6C34}" destId="{33353ED3-C490-4150-B57E-4254C576D1F1}" srcOrd="0" destOrd="0" parTransId="{DC5A53E2-306D-4545-98CE-151C01029D4D}" sibTransId="{82C47A30-D23F-4578-B170-5FE4888D8468}"/>
    <dgm:cxn modelId="{201745A5-B4F5-4670-8767-FFBFB211DCD9}" type="presOf" srcId="{6D7D710D-86D0-4624-B59F-B30EC20BA668}" destId="{E0D74BD6-4233-41D9-A397-DF45D8FEEDD3}" srcOrd="0" destOrd="1" presId="urn:microsoft.com/office/officeart/2016/7/layout/VerticalSolidActionList"/>
    <dgm:cxn modelId="{33C2C2A8-36A5-440B-A9E7-302A0F23D5B6}" srcId="{A41B7239-7EC8-4ACC-9FC3-ABEA9AEDC72C}" destId="{5D2AB1D8-8F84-485C-8763-34A6E0BC6C34}" srcOrd="2" destOrd="0" parTransId="{60A3475E-5CBE-47F8-B887-E752B02350A3}" sibTransId="{9E61859E-64B1-405F-8507-65CAE8B48B49}"/>
    <dgm:cxn modelId="{19D284AD-830C-4FDC-98A8-8EFCBD315DA0}" type="presOf" srcId="{F67EC330-A565-4738-83F6-80BCF8A0271E}" destId="{E0D74BD6-4233-41D9-A397-DF45D8FEEDD3}" srcOrd="0" destOrd="0" presId="urn:microsoft.com/office/officeart/2016/7/layout/VerticalSolidActionList"/>
    <dgm:cxn modelId="{AE1ED0B2-9337-442C-ADE8-287BE0F1F521}" srcId="{A41B7239-7EC8-4ACC-9FC3-ABEA9AEDC72C}" destId="{02007357-2029-4261-9447-3C779260DB77}" srcOrd="0" destOrd="0" parTransId="{0D5441A0-7FA8-4CD7-8621-2FCC2BA62BA8}" sibTransId="{F2EDE6B4-0C64-40FA-B5E9-4DD398F57201}"/>
    <dgm:cxn modelId="{7422DEE4-18DF-4A47-9F8A-FC2446E40774}" srcId="{8A8E0E62-DE3C-421D-8E33-15F0D60B7DD3}" destId="{0E983BC0-3698-4C32-8A52-341263754699}" srcOrd="0" destOrd="0" parTransId="{824128FA-3423-4175-A756-2016BFBD4133}" sibTransId="{3B6AA572-4CC9-47EE-9564-7C70D4B2506F}"/>
    <dgm:cxn modelId="{6E0815F4-5A46-4AEC-9517-ADCA0FED63CE}" type="presOf" srcId="{4EB5CA10-3270-456E-AECE-6CD222E4A6EE}" destId="{94612979-7672-4D94-872E-B1AF2B3DAD7B}" srcOrd="0" destOrd="1" presId="urn:microsoft.com/office/officeart/2016/7/layout/VerticalSolidActionList"/>
    <dgm:cxn modelId="{E7F722BB-19D6-47D0-B45E-27E913619186}" type="presParOf" srcId="{63A531FD-DBA1-4B53-9541-542B8A16EBBA}" destId="{16EF5EAB-C7F6-4B80-A928-B9E4FA96AB3A}" srcOrd="0" destOrd="0" presId="urn:microsoft.com/office/officeart/2016/7/layout/VerticalSolidActionList"/>
    <dgm:cxn modelId="{83FBB2F0-6630-405C-942B-9E81C9894447}" type="presParOf" srcId="{16EF5EAB-C7F6-4B80-A928-B9E4FA96AB3A}" destId="{7EC34194-C2A0-4A4E-8E95-1BB9D3B5F07E}" srcOrd="0" destOrd="0" presId="urn:microsoft.com/office/officeart/2016/7/layout/VerticalSolidActionList"/>
    <dgm:cxn modelId="{9AE2D35F-A417-4291-807E-1D1CEC464AF0}" type="presParOf" srcId="{16EF5EAB-C7F6-4B80-A928-B9E4FA96AB3A}" destId="{E0D74BD6-4233-41D9-A397-DF45D8FEEDD3}" srcOrd="1" destOrd="0" presId="urn:microsoft.com/office/officeart/2016/7/layout/VerticalSolidActionList"/>
    <dgm:cxn modelId="{3057DB8B-9B32-434C-81CC-415972723275}" type="presParOf" srcId="{63A531FD-DBA1-4B53-9541-542B8A16EBBA}" destId="{8814C8D2-673F-4EDB-8D97-9CA36EA79ADC}" srcOrd="1" destOrd="0" presId="urn:microsoft.com/office/officeart/2016/7/layout/VerticalSolidActionList"/>
    <dgm:cxn modelId="{D3C1CEE6-B05C-4882-9F17-911FA4ACDB1F}" type="presParOf" srcId="{63A531FD-DBA1-4B53-9541-542B8A16EBBA}" destId="{E8F4CAF3-91FA-4BBE-B34B-2ACCD0B06991}" srcOrd="2" destOrd="0" presId="urn:microsoft.com/office/officeart/2016/7/layout/VerticalSolidActionList"/>
    <dgm:cxn modelId="{C248ADA6-FC9E-4872-A52E-E9320CCAD634}" type="presParOf" srcId="{E8F4CAF3-91FA-4BBE-B34B-2ACCD0B06991}" destId="{0A662BD7-D0DB-4766-9BC0-566068C91965}" srcOrd="0" destOrd="0" presId="urn:microsoft.com/office/officeart/2016/7/layout/VerticalSolidActionList"/>
    <dgm:cxn modelId="{61E4E91F-2224-4E6D-B19F-3BB2DBBE330E}" type="presParOf" srcId="{E8F4CAF3-91FA-4BBE-B34B-2ACCD0B06991}" destId="{03A7E421-6DCE-4CF5-8040-39F09A0DCD7E}" srcOrd="1" destOrd="0" presId="urn:microsoft.com/office/officeart/2016/7/layout/VerticalSolidActionList"/>
    <dgm:cxn modelId="{6CFD8A10-950C-4D63-BC8D-DCCCCE79E244}" type="presParOf" srcId="{63A531FD-DBA1-4B53-9541-542B8A16EBBA}" destId="{5180F64A-84E1-451B-9822-329D2B52235B}" srcOrd="3" destOrd="0" presId="urn:microsoft.com/office/officeart/2016/7/layout/VerticalSolidActionList"/>
    <dgm:cxn modelId="{B110F920-BAF9-4BB7-8AD2-8224C9532DE6}" type="presParOf" srcId="{63A531FD-DBA1-4B53-9541-542B8A16EBBA}" destId="{62B69E69-B5B3-4727-9669-5DCED532B2C7}" srcOrd="4" destOrd="0" presId="urn:microsoft.com/office/officeart/2016/7/layout/VerticalSolidActionList"/>
    <dgm:cxn modelId="{9E76195F-17B7-4E11-8939-3E5BABF830BD}" type="presParOf" srcId="{62B69E69-B5B3-4727-9669-5DCED532B2C7}" destId="{0603E6E3-E9CB-4A87-919D-98C035A67EE4}" srcOrd="0" destOrd="0" presId="urn:microsoft.com/office/officeart/2016/7/layout/VerticalSolidActionList"/>
    <dgm:cxn modelId="{D8B7CD08-75E4-4537-A542-BED1BB0CF1B7}" type="presParOf" srcId="{62B69E69-B5B3-4727-9669-5DCED532B2C7}" destId="{F904004D-510A-4A5F-B56A-67438F2587DB}" srcOrd="1" destOrd="0" presId="urn:microsoft.com/office/officeart/2016/7/layout/VerticalSolidActionList"/>
    <dgm:cxn modelId="{49A9628D-6E66-466F-9CC5-1EE56BEDB25F}" type="presParOf" srcId="{63A531FD-DBA1-4B53-9541-542B8A16EBBA}" destId="{DF1C1BD5-01D4-4126-AB87-B8FFAD053DCC}" srcOrd="5" destOrd="0" presId="urn:microsoft.com/office/officeart/2016/7/layout/VerticalSolidActionList"/>
    <dgm:cxn modelId="{F0EBE7D8-87B4-4D83-95BA-82F8A12DEF19}" type="presParOf" srcId="{63A531FD-DBA1-4B53-9541-542B8A16EBBA}" destId="{B2EC5ADE-E261-4205-AF61-9C9C2C0F8977}" srcOrd="6" destOrd="0" presId="urn:microsoft.com/office/officeart/2016/7/layout/VerticalSolidActionList"/>
    <dgm:cxn modelId="{BD15F1E6-D891-4EEB-8559-B805517363D7}" type="presParOf" srcId="{B2EC5ADE-E261-4205-AF61-9C9C2C0F8977}" destId="{CEE5FC0D-81DF-49B3-ABFB-20F8F6A02AB8}" srcOrd="0" destOrd="0" presId="urn:microsoft.com/office/officeart/2016/7/layout/VerticalSolidActionList"/>
    <dgm:cxn modelId="{4E610740-0260-4371-99C7-8FB6DA91A3D7}" type="presParOf" srcId="{B2EC5ADE-E261-4205-AF61-9C9C2C0F8977}" destId="{94612979-7672-4D94-872E-B1AF2B3DAD7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073EE6-0830-41AD-B528-6661226E551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D0C7A9D-4353-42D8-9287-63C1935810AA}">
      <dgm:prSet/>
      <dgm:spPr/>
      <dgm:t>
        <a:bodyPr/>
        <a:lstStyle/>
        <a:p>
          <a:r>
            <a:rPr lang="en-US" baseline="0" dirty="0"/>
            <a:t>A direct report of the Manager has created a new Time Off Request</a:t>
          </a:r>
          <a:endParaRPr lang="en-US" dirty="0"/>
        </a:p>
      </dgm:t>
    </dgm:pt>
    <dgm:pt modelId="{FE4E10DF-94E7-49B4-BD85-27AC4D96F94E}" type="parTrans" cxnId="{52A21968-9C87-4A02-B7FB-01612F2E93D9}">
      <dgm:prSet/>
      <dgm:spPr/>
      <dgm:t>
        <a:bodyPr/>
        <a:lstStyle/>
        <a:p>
          <a:endParaRPr lang="en-US"/>
        </a:p>
      </dgm:t>
    </dgm:pt>
    <dgm:pt modelId="{4B5B248B-281A-4AEB-9E77-BC8DD4EBB233}" type="sibTrans" cxnId="{52A21968-9C87-4A02-B7FB-01612F2E93D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C9D4745-2343-4B3F-A0A6-F03FB250EC6D}">
      <dgm:prSet/>
      <dgm:spPr/>
      <dgm:t>
        <a:bodyPr/>
        <a:lstStyle/>
        <a:p>
          <a:r>
            <a:rPr lang="en-US" baseline="0" dirty="0"/>
            <a:t>Manager receives email notification of a Time Off Request from Balance </a:t>
          </a:r>
          <a:endParaRPr lang="en-US" dirty="0"/>
        </a:p>
      </dgm:t>
    </dgm:pt>
    <dgm:pt modelId="{E1391DB5-0AB7-457C-A907-C1F77818DBC5}" type="parTrans" cxnId="{4BE27326-9DF3-4D2C-BE0F-5A20B6F41881}">
      <dgm:prSet/>
      <dgm:spPr/>
      <dgm:t>
        <a:bodyPr/>
        <a:lstStyle/>
        <a:p>
          <a:endParaRPr lang="en-US"/>
        </a:p>
      </dgm:t>
    </dgm:pt>
    <dgm:pt modelId="{CFDFF645-382B-45D7-8B6A-3F2EFF878683}" type="sibTrans" cxnId="{4BE27326-9DF3-4D2C-BE0F-5A20B6F4188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3E56D7B-B6B6-4062-9DEF-BDB2A2059FEE}">
      <dgm:prSet/>
      <dgm:spPr/>
      <dgm:t>
        <a:bodyPr/>
        <a:lstStyle/>
        <a:p>
          <a:r>
            <a:rPr lang="en-US" baseline="0" dirty="0"/>
            <a:t>Manager decides to either Accept or Reject the Time Off Request</a:t>
          </a:r>
          <a:endParaRPr lang="en-US" dirty="0"/>
        </a:p>
      </dgm:t>
    </dgm:pt>
    <dgm:pt modelId="{6E6190CB-91FB-4DD8-BB06-99C87F6739E2}" type="parTrans" cxnId="{C02F9707-0612-46DF-9920-9A61153E4C57}">
      <dgm:prSet/>
      <dgm:spPr/>
      <dgm:t>
        <a:bodyPr/>
        <a:lstStyle/>
        <a:p>
          <a:endParaRPr lang="en-US"/>
        </a:p>
      </dgm:t>
    </dgm:pt>
    <dgm:pt modelId="{4E3825EB-568B-4E39-9F5B-C222F2D5A45A}" type="sibTrans" cxnId="{C02F9707-0612-46DF-9920-9A61153E4C5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47D2C-67CF-41D4-BC8C-861AA6F38FBC}" type="pres">
      <dgm:prSet presAssocID="{8E073EE6-0830-41AD-B528-6661226E551D}" presName="Name0" presStyleCnt="0">
        <dgm:presLayoutVars>
          <dgm:animLvl val="lvl"/>
          <dgm:resizeHandles val="exact"/>
        </dgm:presLayoutVars>
      </dgm:prSet>
      <dgm:spPr/>
    </dgm:pt>
    <dgm:pt modelId="{6A9E1097-162E-4C4E-9BDD-EBFC3FE52EE4}" type="pres">
      <dgm:prSet presAssocID="{6D0C7A9D-4353-42D8-9287-63C1935810AA}" presName="compositeNode" presStyleCnt="0">
        <dgm:presLayoutVars>
          <dgm:bulletEnabled val="1"/>
        </dgm:presLayoutVars>
      </dgm:prSet>
      <dgm:spPr/>
    </dgm:pt>
    <dgm:pt modelId="{5CA5D524-EE5F-4C76-B568-4D0EB7632FAC}" type="pres">
      <dgm:prSet presAssocID="{6D0C7A9D-4353-42D8-9287-63C1935810AA}" presName="bgRect" presStyleLbl="alignNode1" presStyleIdx="0" presStyleCnt="3"/>
      <dgm:spPr/>
    </dgm:pt>
    <dgm:pt modelId="{529D5720-958B-4DD9-8B26-BCADFD482D63}" type="pres">
      <dgm:prSet presAssocID="{4B5B248B-281A-4AEB-9E77-BC8DD4EBB23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1A5E8AB-A83D-44B6-A552-D5AEA17928AF}" type="pres">
      <dgm:prSet presAssocID="{6D0C7A9D-4353-42D8-9287-63C1935810AA}" presName="nodeRect" presStyleLbl="alignNode1" presStyleIdx="0" presStyleCnt="3">
        <dgm:presLayoutVars>
          <dgm:bulletEnabled val="1"/>
        </dgm:presLayoutVars>
      </dgm:prSet>
      <dgm:spPr/>
    </dgm:pt>
    <dgm:pt modelId="{664AAF3E-0272-4018-AA77-97F8159B24D2}" type="pres">
      <dgm:prSet presAssocID="{4B5B248B-281A-4AEB-9E77-BC8DD4EBB233}" presName="sibTrans" presStyleCnt="0"/>
      <dgm:spPr/>
    </dgm:pt>
    <dgm:pt modelId="{C151BEAF-F50C-47CD-9F20-A12D1F6A06F9}" type="pres">
      <dgm:prSet presAssocID="{6C9D4745-2343-4B3F-A0A6-F03FB250EC6D}" presName="compositeNode" presStyleCnt="0">
        <dgm:presLayoutVars>
          <dgm:bulletEnabled val="1"/>
        </dgm:presLayoutVars>
      </dgm:prSet>
      <dgm:spPr/>
    </dgm:pt>
    <dgm:pt modelId="{61DF49FD-2C18-4DE0-A995-CEC236B162ED}" type="pres">
      <dgm:prSet presAssocID="{6C9D4745-2343-4B3F-A0A6-F03FB250EC6D}" presName="bgRect" presStyleLbl="alignNode1" presStyleIdx="1" presStyleCnt="3"/>
      <dgm:spPr/>
    </dgm:pt>
    <dgm:pt modelId="{8A8E5ACD-C0AF-4B6C-8771-FC78D5C58912}" type="pres">
      <dgm:prSet presAssocID="{CFDFF645-382B-45D7-8B6A-3F2EFF87868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75555FC-F475-4691-A6CF-828D8DA13DD7}" type="pres">
      <dgm:prSet presAssocID="{6C9D4745-2343-4B3F-A0A6-F03FB250EC6D}" presName="nodeRect" presStyleLbl="alignNode1" presStyleIdx="1" presStyleCnt="3">
        <dgm:presLayoutVars>
          <dgm:bulletEnabled val="1"/>
        </dgm:presLayoutVars>
      </dgm:prSet>
      <dgm:spPr/>
    </dgm:pt>
    <dgm:pt modelId="{8AB32183-9EE4-4C3A-BEAA-75659AF8D122}" type="pres">
      <dgm:prSet presAssocID="{CFDFF645-382B-45D7-8B6A-3F2EFF878683}" presName="sibTrans" presStyleCnt="0"/>
      <dgm:spPr/>
    </dgm:pt>
    <dgm:pt modelId="{99B95A5A-C225-4EBA-B683-E7D499491574}" type="pres">
      <dgm:prSet presAssocID="{83E56D7B-B6B6-4062-9DEF-BDB2A2059FEE}" presName="compositeNode" presStyleCnt="0">
        <dgm:presLayoutVars>
          <dgm:bulletEnabled val="1"/>
        </dgm:presLayoutVars>
      </dgm:prSet>
      <dgm:spPr/>
    </dgm:pt>
    <dgm:pt modelId="{73CC7FE9-020B-4467-8291-B17AD2B01D54}" type="pres">
      <dgm:prSet presAssocID="{83E56D7B-B6B6-4062-9DEF-BDB2A2059FEE}" presName="bgRect" presStyleLbl="alignNode1" presStyleIdx="2" presStyleCnt="3"/>
      <dgm:spPr/>
    </dgm:pt>
    <dgm:pt modelId="{7EAB7550-EB40-423D-BD62-02D8B8873FE9}" type="pres">
      <dgm:prSet presAssocID="{4E3825EB-568B-4E39-9F5B-C222F2D5A45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D8FCC2E-9CB8-4E32-B41D-E3471CD0765F}" type="pres">
      <dgm:prSet presAssocID="{83E56D7B-B6B6-4062-9DEF-BDB2A2059F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134101-056C-4BD4-9132-AE9099166418}" type="presOf" srcId="{6D0C7A9D-4353-42D8-9287-63C1935810AA}" destId="{21A5E8AB-A83D-44B6-A552-D5AEA17928AF}" srcOrd="1" destOrd="0" presId="urn:microsoft.com/office/officeart/2016/7/layout/LinearBlockProcessNumbered"/>
    <dgm:cxn modelId="{C02F9707-0612-46DF-9920-9A61153E4C57}" srcId="{8E073EE6-0830-41AD-B528-6661226E551D}" destId="{83E56D7B-B6B6-4062-9DEF-BDB2A2059FEE}" srcOrd="2" destOrd="0" parTransId="{6E6190CB-91FB-4DD8-BB06-99C87F6739E2}" sibTransId="{4E3825EB-568B-4E39-9F5B-C222F2D5A45A}"/>
    <dgm:cxn modelId="{9271E40F-7903-4AA6-9A2B-B3A65D5403CA}" type="presOf" srcId="{83E56D7B-B6B6-4062-9DEF-BDB2A2059FEE}" destId="{0D8FCC2E-9CB8-4E32-B41D-E3471CD0765F}" srcOrd="1" destOrd="0" presId="urn:microsoft.com/office/officeart/2016/7/layout/LinearBlockProcessNumbered"/>
    <dgm:cxn modelId="{4BE27326-9DF3-4D2C-BE0F-5A20B6F41881}" srcId="{8E073EE6-0830-41AD-B528-6661226E551D}" destId="{6C9D4745-2343-4B3F-A0A6-F03FB250EC6D}" srcOrd="1" destOrd="0" parTransId="{E1391DB5-0AB7-457C-A907-C1F77818DBC5}" sibTransId="{CFDFF645-382B-45D7-8B6A-3F2EFF878683}"/>
    <dgm:cxn modelId="{BD08A05E-D0D9-4495-A673-AB39EF05D429}" type="presOf" srcId="{4B5B248B-281A-4AEB-9E77-BC8DD4EBB233}" destId="{529D5720-958B-4DD9-8B26-BCADFD482D63}" srcOrd="0" destOrd="0" presId="urn:microsoft.com/office/officeart/2016/7/layout/LinearBlockProcessNumbered"/>
    <dgm:cxn modelId="{52A21968-9C87-4A02-B7FB-01612F2E93D9}" srcId="{8E073EE6-0830-41AD-B528-6661226E551D}" destId="{6D0C7A9D-4353-42D8-9287-63C1935810AA}" srcOrd="0" destOrd="0" parTransId="{FE4E10DF-94E7-49B4-BD85-27AC4D96F94E}" sibTransId="{4B5B248B-281A-4AEB-9E77-BC8DD4EBB233}"/>
    <dgm:cxn modelId="{280A936C-5859-4E92-A62B-FDC18CB8E1BB}" type="presOf" srcId="{4E3825EB-568B-4E39-9F5B-C222F2D5A45A}" destId="{7EAB7550-EB40-423D-BD62-02D8B8873FE9}" srcOrd="0" destOrd="0" presId="urn:microsoft.com/office/officeart/2016/7/layout/LinearBlockProcessNumbered"/>
    <dgm:cxn modelId="{B8DF907B-4131-4DFC-BDEE-5FB2C3AA4B59}" type="presOf" srcId="{CFDFF645-382B-45D7-8B6A-3F2EFF878683}" destId="{8A8E5ACD-C0AF-4B6C-8771-FC78D5C58912}" srcOrd="0" destOrd="0" presId="urn:microsoft.com/office/officeart/2016/7/layout/LinearBlockProcessNumbered"/>
    <dgm:cxn modelId="{AD9B8A83-85B3-4187-9B4F-95CE209FBEE5}" type="presOf" srcId="{6C9D4745-2343-4B3F-A0A6-F03FB250EC6D}" destId="{61DF49FD-2C18-4DE0-A995-CEC236B162ED}" srcOrd="0" destOrd="0" presId="urn:microsoft.com/office/officeart/2016/7/layout/LinearBlockProcessNumbered"/>
    <dgm:cxn modelId="{F7A1918E-0D18-4BF2-BFF5-8B53E0F5CDCB}" type="presOf" srcId="{6C9D4745-2343-4B3F-A0A6-F03FB250EC6D}" destId="{475555FC-F475-4691-A6CF-828D8DA13DD7}" srcOrd="1" destOrd="0" presId="urn:microsoft.com/office/officeart/2016/7/layout/LinearBlockProcessNumbered"/>
    <dgm:cxn modelId="{2CBA4D92-3246-46D5-8462-695E6BB449D1}" type="presOf" srcId="{8E073EE6-0830-41AD-B528-6661226E551D}" destId="{5B547D2C-67CF-41D4-BC8C-861AA6F38FBC}" srcOrd="0" destOrd="0" presId="urn:microsoft.com/office/officeart/2016/7/layout/LinearBlockProcessNumbered"/>
    <dgm:cxn modelId="{0ECF3AA8-25E5-4219-A69B-86696EC7AF1A}" type="presOf" srcId="{6D0C7A9D-4353-42D8-9287-63C1935810AA}" destId="{5CA5D524-EE5F-4C76-B568-4D0EB7632FAC}" srcOrd="0" destOrd="0" presId="urn:microsoft.com/office/officeart/2016/7/layout/LinearBlockProcessNumbered"/>
    <dgm:cxn modelId="{3440FFFE-C2C8-41EA-8913-7FE5660EB040}" type="presOf" srcId="{83E56D7B-B6B6-4062-9DEF-BDB2A2059FEE}" destId="{73CC7FE9-020B-4467-8291-B17AD2B01D54}" srcOrd="0" destOrd="0" presId="urn:microsoft.com/office/officeart/2016/7/layout/LinearBlockProcessNumbered"/>
    <dgm:cxn modelId="{C455A2D8-1A70-40FA-993C-9244631400B6}" type="presParOf" srcId="{5B547D2C-67CF-41D4-BC8C-861AA6F38FBC}" destId="{6A9E1097-162E-4C4E-9BDD-EBFC3FE52EE4}" srcOrd="0" destOrd="0" presId="urn:microsoft.com/office/officeart/2016/7/layout/LinearBlockProcessNumbered"/>
    <dgm:cxn modelId="{A66AB8D9-F806-4642-8043-30B61BAAF76B}" type="presParOf" srcId="{6A9E1097-162E-4C4E-9BDD-EBFC3FE52EE4}" destId="{5CA5D524-EE5F-4C76-B568-4D0EB7632FAC}" srcOrd="0" destOrd="0" presId="urn:microsoft.com/office/officeart/2016/7/layout/LinearBlockProcessNumbered"/>
    <dgm:cxn modelId="{9B5227DC-FD3C-4513-96B1-C129E00C294A}" type="presParOf" srcId="{6A9E1097-162E-4C4E-9BDD-EBFC3FE52EE4}" destId="{529D5720-958B-4DD9-8B26-BCADFD482D63}" srcOrd="1" destOrd="0" presId="urn:microsoft.com/office/officeart/2016/7/layout/LinearBlockProcessNumbered"/>
    <dgm:cxn modelId="{03C100CF-555E-4732-803C-4BF4EF0F51CE}" type="presParOf" srcId="{6A9E1097-162E-4C4E-9BDD-EBFC3FE52EE4}" destId="{21A5E8AB-A83D-44B6-A552-D5AEA17928AF}" srcOrd="2" destOrd="0" presId="urn:microsoft.com/office/officeart/2016/7/layout/LinearBlockProcessNumbered"/>
    <dgm:cxn modelId="{E17B51A5-F310-42B3-96F8-4A234737E5D6}" type="presParOf" srcId="{5B547D2C-67CF-41D4-BC8C-861AA6F38FBC}" destId="{664AAF3E-0272-4018-AA77-97F8159B24D2}" srcOrd="1" destOrd="0" presId="urn:microsoft.com/office/officeart/2016/7/layout/LinearBlockProcessNumbered"/>
    <dgm:cxn modelId="{D3F9363C-1B62-4875-8ED0-269D2EE4CC14}" type="presParOf" srcId="{5B547D2C-67CF-41D4-BC8C-861AA6F38FBC}" destId="{C151BEAF-F50C-47CD-9F20-A12D1F6A06F9}" srcOrd="2" destOrd="0" presId="urn:microsoft.com/office/officeart/2016/7/layout/LinearBlockProcessNumbered"/>
    <dgm:cxn modelId="{7D10EA16-2216-4167-9A02-075586BC4336}" type="presParOf" srcId="{C151BEAF-F50C-47CD-9F20-A12D1F6A06F9}" destId="{61DF49FD-2C18-4DE0-A995-CEC236B162ED}" srcOrd="0" destOrd="0" presId="urn:microsoft.com/office/officeart/2016/7/layout/LinearBlockProcessNumbered"/>
    <dgm:cxn modelId="{649505EB-5E63-4FD7-A95A-2F3F1511F09B}" type="presParOf" srcId="{C151BEAF-F50C-47CD-9F20-A12D1F6A06F9}" destId="{8A8E5ACD-C0AF-4B6C-8771-FC78D5C58912}" srcOrd="1" destOrd="0" presId="urn:microsoft.com/office/officeart/2016/7/layout/LinearBlockProcessNumbered"/>
    <dgm:cxn modelId="{F5F2794D-7208-41E4-804E-5AD58DE06B50}" type="presParOf" srcId="{C151BEAF-F50C-47CD-9F20-A12D1F6A06F9}" destId="{475555FC-F475-4691-A6CF-828D8DA13DD7}" srcOrd="2" destOrd="0" presId="urn:microsoft.com/office/officeart/2016/7/layout/LinearBlockProcessNumbered"/>
    <dgm:cxn modelId="{766FE803-55CC-40A3-A20A-3FD93ACCCCE1}" type="presParOf" srcId="{5B547D2C-67CF-41D4-BC8C-861AA6F38FBC}" destId="{8AB32183-9EE4-4C3A-BEAA-75659AF8D122}" srcOrd="3" destOrd="0" presId="urn:microsoft.com/office/officeart/2016/7/layout/LinearBlockProcessNumbered"/>
    <dgm:cxn modelId="{E8DDA655-125D-4A1C-97E9-19CCEC77808B}" type="presParOf" srcId="{5B547D2C-67CF-41D4-BC8C-861AA6F38FBC}" destId="{99B95A5A-C225-4EBA-B683-E7D499491574}" srcOrd="4" destOrd="0" presId="urn:microsoft.com/office/officeart/2016/7/layout/LinearBlockProcessNumbered"/>
    <dgm:cxn modelId="{E9C14732-DA9C-414B-92F5-ABC1F532CEAF}" type="presParOf" srcId="{99B95A5A-C225-4EBA-B683-E7D499491574}" destId="{73CC7FE9-020B-4467-8291-B17AD2B01D54}" srcOrd="0" destOrd="0" presId="urn:microsoft.com/office/officeart/2016/7/layout/LinearBlockProcessNumbered"/>
    <dgm:cxn modelId="{1AA02FDC-32E4-4054-BEE2-1C3786278138}" type="presParOf" srcId="{99B95A5A-C225-4EBA-B683-E7D499491574}" destId="{7EAB7550-EB40-423D-BD62-02D8B8873FE9}" srcOrd="1" destOrd="0" presId="urn:microsoft.com/office/officeart/2016/7/layout/LinearBlockProcessNumbered"/>
    <dgm:cxn modelId="{90B1B365-A71F-4500-96BC-07D9B8B93FC0}" type="presParOf" srcId="{99B95A5A-C225-4EBA-B683-E7D499491574}" destId="{0D8FCC2E-9CB8-4E32-B41D-E3471CD0765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9FA4CB-3B80-4632-8649-F62FEE85B3A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09DCF37-BD72-484A-B6CB-B0E560FACC77}">
      <dgm:prSet/>
      <dgm:spPr/>
      <dgm:t>
        <a:bodyPr/>
        <a:lstStyle/>
        <a:p>
          <a:r>
            <a:rPr lang="en-US" baseline="0"/>
            <a:t>Employee has an personal appointment on their calendar and would like to create a Time-Off Request for this appointment.</a:t>
          </a:r>
          <a:endParaRPr lang="en-US"/>
        </a:p>
      </dgm:t>
    </dgm:pt>
    <dgm:pt modelId="{E0BC0A25-576F-4CE0-9E15-B666303D7B3F}" type="parTrans" cxnId="{F7F1B09E-F76D-48BB-8113-D1840A0FA9FA}">
      <dgm:prSet/>
      <dgm:spPr/>
      <dgm:t>
        <a:bodyPr/>
        <a:lstStyle/>
        <a:p>
          <a:endParaRPr lang="en-US"/>
        </a:p>
      </dgm:t>
    </dgm:pt>
    <dgm:pt modelId="{BC6CCFB0-C535-4338-A0F7-5EC18FFBD77F}" type="sibTrans" cxnId="{F7F1B09E-F76D-48BB-8113-D1840A0FA9F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2F7FD4-9964-4C4D-B0FE-8576C6B3A4A1}">
      <dgm:prSet/>
      <dgm:spPr/>
      <dgm:t>
        <a:bodyPr/>
        <a:lstStyle/>
        <a:p>
          <a:r>
            <a:rPr lang="en-US" baseline="0"/>
            <a:t>Employee opens the appointment and generates a Time-Off Request using the existing date/time parameters. </a:t>
          </a:r>
          <a:endParaRPr lang="en-US"/>
        </a:p>
      </dgm:t>
    </dgm:pt>
    <dgm:pt modelId="{8C063C77-F69C-46D9-AC96-463E8E24A139}" type="parTrans" cxnId="{4DCB88D7-FA95-4715-98AA-BC66EFA06121}">
      <dgm:prSet/>
      <dgm:spPr/>
      <dgm:t>
        <a:bodyPr/>
        <a:lstStyle/>
        <a:p>
          <a:endParaRPr lang="en-US"/>
        </a:p>
      </dgm:t>
    </dgm:pt>
    <dgm:pt modelId="{334B6D0B-CE6F-49D1-B626-090154C263D8}" type="sibTrans" cxnId="{4DCB88D7-FA95-4715-98AA-BC66EFA0612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77A267A-CB35-4C7B-B400-254CE7E4DF5B}">
      <dgm:prSet/>
      <dgm:spPr/>
      <dgm:t>
        <a:bodyPr/>
        <a:lstStyle/>
        <a:p>
          <a:r>
            <a:rPr lang="en-US" baseline="0"/>
            <a:t>After confirming the details of the Time-Off Request, it is submitted to Balance. </a:t>
          </a:r>
          <a:endParaRPr lang="en-US"/>
        </a:p>
      </dgm:t>
    </dgm:pt>
    <dgm:pt modelId="{5F08FA8C-3516-4E90-9D96-5A669594137C}" type="parTrans" cxnId="{D784B27E-A2C3-476C-80FA-88E2395BAFF9}">
      <dgm:prSet/>
      <dgm:spPr/>
      <dgm:t>
        <a:bodyPr/>
        <a:lstStyle/>
        <a:p>
          <a:endParaRPr lang="en-US"/>
        </a:p>
      </dgm:t>
    </dgm:pt>
    <dgm:pt modelId="{6F776B19-9DAB-4F26-AF9B-840E54073CF0}" type="sibTrans" cxnId="{D784B27E-A2C3-476C-80FA-88E2395BAFF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F6FBFDD-5B97-4F91-961C-3878B8C6AF8F}">
      <dgm:prSet/>
      <dgm:spPr/>
      <dgm:t>
        <a:bodyPr/>
        <a:lstStyle/>
        <a:p>
          <a:r>
            <a:rPr lang="en-US" baseline="0"/>
            <a:t>At any time, the Employee can re-open the Appointment and check on the status of their Time-Off Request</a:t>
          </a:r>
          <a:endParaRPr lang="en-US"/>
        </a:p>
      </dgm:t>
    </dgm:pt>
    <dgm:pt modelId="{7021E3FE-B9D2-4BD1-9C3B-5B2E72B2367E}" type="parTrans" cxnId="{CF8EDE68-5777-4657-B203-30F94E4280A6}">
      <dgm:prSet/>
      <dgm:spPr/>
      <dgm:t>
        <a:bodyPr/>
        <a:lstStyle/>
        <a:p>
          <a:endParaRPr lang="en-US"/>
        </a:p>
      </dgm:t>
    </dgm:pt>
    <dgm:pt modelId="{50B71084-B328-45E8-8D1C-68F4E26DE988}" type="sibTrans" cxnId="{CF8EDE68-5777-4657-B203-30F94E4280A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AF31208-59BB-4EBC-BF61-98D8AC3A8FFD}" type="pres">
      <dgm:prSet presAssocID="{6D9FA4CB-3B80-4632-8649-F62FEE85B3A1}" presName="Name0" presStyleCnt="0">
        <dgm:presLayoutVars>
          <dgm:animLvl val="lvl"/>
          <dgm:resizeHandles val="exact"/>
        </dgm:presLayoutVars>
      </dgm:prSet>
      <dgm:spPr/>
    </dgm:pt>
    <dgm:pt modelId="{06A94B80-E206-4228-86BE-6370D27CBF84}" type="pres">
      <dgm:prSet presAssocID="{B09DCF37-BD72-484A-B6CB-B0E560FACC77}" presName="compositeNode" presStyleCnt="0">
        <dgm:presLayoutVars>
          <dgm:bulletEnabled val="1"/>
        </dgm:presLayoutVars>
      </dgm:prSet>
      <dgm:spPr/>
    </dgm:pt>
    <dgm:pt modelId="{F6C78374-317F-4546-8AC6-3562D2B81C17}" type="pres">
      <dgm:prSet presAssocID="{B09DCF37-BD72-484A-B6CB-B0E560FACC77}" presName="bgRect" presStyleLbl="alignNode1" presStyleIdx="0" presStyleCnt="4"/>
      <dgm:spPr/>
    </dgm:pt>
    <dgm:pt modelId="{F548813C-0A81-4EF9-8C3B-1499C5781D40}" type="pres">
      <dgm:prSet presAssocID="{BC6CCFB0-C535-4338-A0F7-5EC18FFBD77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F5CF0DB-E217-484E-A8E7-6F697673715D}" type="pres">
      <dgm:prSet presAssocID="{B09DCF37-BD72-484A-B6CB-B0E560FACC77}" presName="nodeRect" presStyleLbl="alignNode1" presStyleIdx="0" presStyleCnt="4">
        <dgm:presLayoutVars>
          <dgm:bulletEnabled val="1"/>
        </dgm:presLayoutVars>
      </dgm:prSet>
      <dgm:spPr/>
    </dgm:pt>
    <dgm:pt modelId="{655A1671-5C53-4649-AC51-0C06AC387964}" type="pres">
      <dgm:prSet presAssocID="{BC6CCFB0-C535-4338-A0F7-5EC18FFBD77F}" presName="sibTrans" presStyleCnt="0"/>
      <dgm:spPr/>
    </dgm:pt>
    <dgm:pt modelId="{57FEFA57-C617-42A3-A25F-CD843C3BCFE4}" type="pres">
      <dgm:prSet presAssocID="{8C2F7FD4-9964-4C4D-B0FE-8576C6B3A4A1}" presName="compositeNode" presStyleCnt="0">
        <dgm:presLayoutVars>
          <dgm:bulletEnabled val="1"/>
        </dgm:presLayoutVars>
      </dgm:prSet>
      <dgm:spPr/>
    </dgm:pt>
    <dgm:pt modelId="{831202D3-6183-4151-98B6-4AB6115D747C}" type="pres">
      <dgm:prSet presAssocID="{8C2F7FD4-9964-4C4D-B0FE-8576C6B3A4A1}" presName="bgRect" presStyleLbl="alignNode1" presStyleIdx="1" presStyleCnt="4"/>
      <dgm:spPr/>
    </dgm:pt>
    <dgm:pt modelId="{33B2B50D-968F-4EE6-897C-6E7526FBE998}" type="pres">
      <dgm:prSet presAssocID="{334B6D0B-CE6F-49D1-B626-090154C263D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B674863-3303-41BB-B415-AA6D55B2A1D6}" type="pres">
      <dgm:prSet presAssocID="{8C2F7FD4-9964-4C4D-B0FE-8576C6B3A4A1}" presName="nodeRect" presStyleLbl="alignNode1" presStyleIdx="1" presStyleCnt="4">
        <dgm:presLayoutVars>
          <dgm:bulletEnabled val="1"/>
        </dgm:presLayoutVars>
      </dgm:prSet>
      <dgm:spPr/>
    </dgm:pt>
    <dgm:pt modelId="{AD628217-AD1D-4A52-AD54-CAC8A2FFB178}" type="pres">
      <dgm:prSet presAssocID="{334B6D0B-CE6F-49D1-B626-090154C263D8}" presName="sibTrans" presStyleCnt="0"/>
      <dgm:spPr/>
    </dgm:pt>
    <dgm:pt modelId="{9D334B0D-B171-4DC5-89D0-439F9A16FF29}" type="pres">
      <dgm:prSet presAssocID="{777A267A-CB35-4C7B-B400-254CE7E4DF5B}" presName="compositeNode" presStyleCnt="0">
        <dgm:presLayoutVars>
          <dgm:bulletEnabled val="1"/>
        </dgm:presLayoutVars>
      </dgm:prSet>
      <dgm:spPr/>
    </dgm:pt>
    <dgm:pt modelId="{06DEABD4-68AC-45D1-8B00-948F20C11DFC}" type="pres">
      <dgm:prSet presAssocID="{777A267A-CB35-4C7B-B400-254CE7E4DF5B}" presName="bgRect" presStyleLbl="alignNode1" presStyleIdx="2" presStyleCnt="4"/>
      <dgm:spPr/>
    </dgm:pt>
    <dgm:pt modelId="{29460981-DAD5-4C29-87EE-8B73F7D05228}" type="pres">
      <dgm:prSet presAssocID="{6F776B19-9DAB-4F26-AF9B-840E54073CF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5C852C5-A752-4FD4-B05C-5330E7BC8731}" type="pres">
      <dgm:prSet presAssocID="{777A267A-CB35-4C7B-B400-254CE7E4DF5B}" presName="nodeRect" presStyleLbl="alignNode1" presStyleIdx="2" presStyleCnt="4">
        <dgm:presLayoutVars>
          <dgm:bulletEnabled val="1"/>
        </dgm:presLayoutVars>
      </dgm:prSet>
      <dgm:spPr/>
    </dgm:pt>
    <dgm:pt modelId="{D3F1FDCF-BEB2-4157-B28C-36E1D3710D55}" type="pres">
      <dgm:prSet presAssocID="{6F776B19-9DAB-4F26-AF9B-840E54073CF0}" presName="sibTrans" presStyleCnt="0"/>
      <dgm:spPr/>
    </dgm:pt>
    <dgm:pt modelId="{2CF2DD4B-730C-4EB0-B185-5C9427728FC5}" type="pres">
      <dgm:prSet presAssocID="{DF6FBFDD-5B97-4F91-961C-3878B8C6AF8F}" presName="compositeNode" presStyleCnt="0">
        <dgm:presLayoutVars>
          <dgm:bulletEnabled val="1"/>
        </dgm:presLayoutVars>
      </dgm:prSet>
      <dgm:spPr/>
    </dgm:pt>
    <dgm:pt modelId="{F1ACF23F-1427-4F73-9414-2BCB07EA2030}" type="pres">
      <dgm:prSet presAssocID="{DF6FBFDD-5B97-4F91-961C-3878B8C6AF8F}" presName="bgRect" presStyleLbl="alignNode1" presStyleIdx="3" presStyleCnt="4"/>
      <dgm:spPr/>
    </dgm:pt>
    <dgm:pt modelId="{8D6419A2-08D4-4F2C-BAE5-8C3279A8CE55}" type="pres">
      <dgm:prSet presAssocID="{50B71084-B328-45E8-8D1C-68F4E26DE98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EEB4E01-8842-4D30-B85A-0320C1975654}" type="pres">
      <dgm:prSet presAssocID="{DF6FBFDD-5B97-4F91-961C-3878B8C6AF8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042FD19-A27A-4209-8F00-DC0AEBA4A410}" type="presOf" srcId="{B09DCF37-BD72-484A-B6CB-B0E560FACC77}" destId="{6F5CF0DB-E217-484E-A8E7-6F697673715D}" srcOrd="1" destOrd="0" presId="urn:microsoft.com/office/officeart/2016/7/layout/LinearBlockProcessNumbered"/>
    <dgm:cxn modelId="{ADFD793F-2BBD-4D39-80A3-AF42C5FB058E}" type="presOf" srcId="{777A267A-CB35-4C7B-B400-254CE7E4DF5B}" destId="{06DEABD4-68AC-45D1-8B00-948F20C11DFC}" srcOrd="0" destOrd="0" presId="urn:microsoft.com/office/officeart/2016/7/layout/LinearBlockProcessNumbered"/>
    <dgm:cxn modelId="{AABE1C5B-3F72-4E96-B525-C3743A277979}" type="presOf" srcId="{50B71084-B328-45E8-8D1C-68F4E26DE988}" destId="{8D6419A2-08D4-4F2C-BAE5-8C3279A8CE55}" srcOrd="0" destOrd="0" presId="urn:microsoft.com/office/officeart/2016/7/layout/LinearBlockProcessNumbered"/>
    <dgm:cxn modelId="{CF8EDE68-5777-4657-B203-30F94E4280A6}" srcId="{6D9FA4CB-3B80-4632-8649-F62FEE85B3A1}" destId="{DF6FBFDD-5B97-4F91-961C-3878B8C6AF8F}" srcOrd="3" destOrd="0" parTransId="{7021E3FE-B9D2-4BD1-9C3B-5B2E72B2367E}" sibTransId="{50B71084-B328-45E8-8D1C-68F4E26DE988}"/>
    <dgm:cxn modelId="{C2D2A26A-E55E-49DB-BC45-0F5ADB924BA2}" type="presOf" srcId="{DF6FBFDD-5B97-4F91-961C-3878B8C6AF8F}" destId="{6EEB4E01-8842-4D30-B85A-0320C1975654}" srcOrd="1" destOrd="0" presId="urn:microsoft.com/office/officeart/2016/7/layout/LinearBlockProcessNumbered"/>
    <dgm:cxn modelId="{B5B86B78-8D72-4A67-AAB0-8116BAF7F854}" type="presOf" srcId="{8C2F7FD4-9964-4C4D-B0FE-8576C6B3A4A1}" destId="{1B674863-3303-41BB-B415-AA6D55B2A1D6}" srcOrd="1" destOrd="0" presId="urn:microsoft.com/office/officeart/2016/7/layout/LinearBlockProcessNumbered"/>
    <dgm:cxn modelId="{35DCBD7C-A18F-4F6B-B325-914FC8AB9C75}" type="presOf" srcId="{DF6FBFDD-5B97-4F91-961C-3878B8C6AF8F}" destId="{F1ACF23F-1427-4F73-9414-2BCB07EA2030}" srcOrd="0" destOrd="0" presId="urn:microsoft.com/office/officeart/2016/7/layout/LinearBlockProcessNumbered"/>
    <dgm:cxn modelId="{D784B27E-A2C3-476C-80FA-88E2395BAFF9}" srcId="{6D9FA4CB-3B80-4632-8649-F62FEE85B3A1}" destId="{777A267A-CB35-4C7B-B400-254CE7E4DF5B}" srcOrd="2" destOrd="0" parTransId="{5F08FA8C-3516-4E90-9D96-5A669594137C}" sibTransId="{6F776B19-9DAB-4F26-AF9B-840E54073CF0}"/>
    <dgm:cxn modelId="{96BAF584-3733-44F2-9FB0-E0E226BBCDE9}" type="presOf" srcId="{6F776B19-9DAB-4F26-AF9B-840E54073CF0}" destId="{29460981-DAD5-4C29-87EE-8B73F7D05228}" srcOrd="0" destOrd="0" presId="urn:microsoft.com/office/officeart/2016/7/layout/LinearBlockProcessNumbered"/>
    <dgm:cxn modelId="{F7F1B09E-F76D-48BB-8113-D1840A0FA9FA}" srcId="{6D9FA4CB-3B80-4632-8649-F62FEE85B3A1}" destId="{B09DCF37-BD72-484A-B6CB-B0E560FACC77}" srcOrd="0" destOrd="0" parTransId="{E0BC0A25-576F-4CE0-9E15-B666303D7B3F}" sibTransId="{BC6CCFB0-C535-4338-A0F7-5EC18FFBD77F}"/>
    <dgm:cxn modelId="{EE2EC2A2-A113-49F0-8BFA-2AE687E50B94}" type="presOf" srcId="{B09DCF37-BD72-484A-B6CB-B0E560FACC77}" destId="{F6C78374-317F-4546-8AC6-3562D2B81C17}" srcOrd="0" destOrd="0" presId="urn:microsoft.com/office/officeart/2016/7/layout/LinearBlockProcessNumbered"/>
    <dgm:cxn modelId="{4BA11EB7-F989-4220-8FA6-F2B931C75EC8}" type="presOf" srcId="{8C2F7FD4-9964-4C4D-B0FE-8576C6B3A4A1}" destId="{831202D3-6183-4151-98B6-4AB6115D747C}" srcOrd="0" destOrd="0" presId="urn:microsoft.com/office/officeart/2016/7/layout/LinearBlockProcessNumbered"/>
    <dgm:cxn modelId="{173EB1B7-4872-4D4B-AD96-7A98499EA728}" type="presOf" srcId="{334B6D0B-CE6F-49D1-B626-090154C263D8}" destId="{33B2B50D-968F-4EE6-897C-6E7526FBE998}" srcOrd="0" destOrd="0" presId="urn:microsoft.com/office/officeart/2016/7/layout/LinearBlockProcessNumbered"/>
    <dgm:cxn modelId="{8007EDCC-D230-4EC5-B75B-D217672BA5BE}" type="presOf" srcId="{6D9FA4CB-3B80-4632-8649-F62FEE85B3A1}" destId="{8AF31208-59BB-4EBC-BF61-98D8AC3A8FFD}" srcOrd="0" destOrd="0" presId="urn:microsoft.com/office/officeart/2016/7/layout/LinearBlockProcessNumbered"/>
    <dgm:cxn modelId="{4DCB88D7-FA95-4715-98AA-BC66EFA06121}" srcId="{6D9FA4CB-3B80-4632-8649-F62FEE85B3A1}" destId="{8C2F7FD4-9964-4C4D-B0FE-8576C6B3A4A1}" srcOrd="1" destOrd="0" parTransId="{8C063C77-F69C-46D9-AC96-463E8E24A139}" sibTransId="{334B6D0B-CE6F-49D1-B626-090154C263D8}"/>
    <dgm:cxn modelId="{35146BDB-4ABB-47A7-AEA0-ECB41D8E5187}" type="presOf" srcId="{777A267A-CB35-4C7B-B400-254CE7E4DF5B}" destId="{45C852C5-A752-4FD4-B05C-5330E7BC8731}" srcOrd="1" destOrd="0" presId="urn:microsoft.com/office/officeart/2016/7/layout/LinearBlockProcessNumbered"/>
    <dgm:cxn modelId="{9559C3F5-CD3E-4F6C-8D06-97A02087016D}" type="presOf" srcId="{BC6CCFB0-C535-4338-A0F7-5EC18FFBD77F}" destId="{F548813C-0A81-4EF9-8C3B-1499C5781D40}" srcOrd="0" destOrd="0" presId="urn:microsoft.com/office/officeart/2016/7/layout/LinearBlockProcessNumbered"/>
    <dgm:cxn modelId="{B8DA86C2-56B5-45BF-A4F6-80E3D1B99DF2}" type="presParOf" srcId="{8AF31208-59BB-4EBC-BF61-98D8AC3A8FFD}" destId="{06A94B80-E206-4228-86BE-6370D27CBF84}" srcOrd="0" destOrd="0" presId="urn:microsoft.com/office/officeart/2016/7/layout/LinearBlockProcessNumbered"/>
    <dgm:cxn modelId="{30CA7CFD-4DD9-420E-941D-BDE321B958A8}" type="presParOf" srcId="{06A94B80-E206-4228-86BE-6370D27CBF84}" destId="{F6C78374-317F-4546-8AC6-3562D2B81C17}" srcOrd="0" destOrd="0" presId="urn:microsoft.com/office/officeart/2016/7/layout/LinearBlockProcessNumbered"/>
    <dgm:cxn modelId="{5701CD14-5DD4-4ED5-8697-0BDBA0BD0885}" type="presParOf" srcId="{06A94B80-E206-4228-86BE-6370D27CBF84}" destId="{F548813C-0A81-4EF9-8C3B-1499C5781D40}" srcOrd="1" destOrd="0" presId="urn:microsoft.com/office/officeart/2016/7/layout/LinearBlockProcessNumbered"/>
    <dgm:cxn modelId="{CB8111F2-8813-4C57-9501-B46945231D31}" type="presParOf" srcId="{06A94B80-E206-4228-86BE-6370D27CBF84}" destId="{6F5CF0DB-E217-484E-A8E7-6F697673715D}" srcOrd="2" destOrd="0" presId="urn:microsoft.com/office/officeart/2016/7/layout/LinearBlockProcessNumbered"/>
    <dgm:cxn modelId="{7E92C13E-66F7-46BD-A2D3-D7FD6D422D31}" type="presParOf" srcId="{8AF31208-59BB-4EBC-BF61-98D8AC3A8FFD}" destId="{655A1671-5C53-4649-AC51-0C06AC387964}" srcOrd="1" destOrd="0" presId="urn:microsoft.com/office/officeart/2016/7/layout/LinearBlockProcessNumbered"/>
    <dgm:cxn modelId="{171F7B75-265A-4477-9912-AFD50ABD76FB}" type="presParOf" srcId="{8AF31208-59BB-4EBC-BF61-98D8AC3A8FFD}" destId="{57FEFA57-C617-42A3-A25F-CD843C3BCFE4}" srcOrd="2" destOrd="0" presId="urn:microsoft.com/office/officeart/2016/7/layout/LinearBlockProcessNumbered"/>
    <dgm:cxn modelId="{C2B23C80-3F94-450D-ABCE-36FA4390B133}" type="presParOf" srcId="{57FEFA57-C617-42A3-A25F-CD843C3BCFE4}" destId="{831202D3-6183-4151-98B6-4AB6115D747C}" srcOrd="0" destOrd="0" presId="urn:microsoft.com/office/officeart/2016/7/layout/LinearBlockProcessNumbered"/>
    <dgm:cxn modelId="{705A6AD4-0426-4551-9899-B5848EAF7EAE}" type="presParOf" srcId="{57FEFA57-C617-42A3-A25F-CD843C3BCFE4}" destId="{33B2B50D-968F-4EE6-897C-6E7526FBE998}" srcOrd="1" destOrd="0" presId="urn:microsoft.com/office/officeart/2016/7/layout/LinearBlockProcessNumbered"/>
    <dgm:cxn modelId="{BD143916-1300-4AF9-911E-B68E44293EE5}" type="presParOf" srcId="{57FEFA57-C617-42A3-A25F-CD843C3BCFE4}" destId="{1B674863-3303-41BB-B415-AA6D55B2A1D6}" srcOrd="2" destOrd="0" presId="urn:microsoft.com/office/officeart/2016/7/layout/LinearBlockProcessNumbered"/>
    <dgm:cxn modelId="{F640F3D0-4D64-452E-8D52-B88869D16497}" type="presParOf" srcId="{8AF31208-59BB-4EBC-BF61-98D8AC3A8FFD}" destId="{AD628217-AD1D-4A52-AD54-CAC8A2FFB178}" srcOrd="3" destOrd="0" presId="urn:microsoft.com/office/officeart/2016/7/layout/LinearBlockProcessNumbered"/>
    <dgm:cxn modelId="{22F61AFA-C345-44C7-9BE3-1C1C82208556}" type="presParOf" srcId="{8AF31208-59BB-4EBC-BF61-98D8AC3A8FFD}" destId="{9D334B0D-B171-4DC5-89D0-439F9A16FF29}" srcOrd="4" destOrd="0" presId="urn:microsoft.com/office/officeart/2016/7/layout/LinearBlockProcessNumbered"/>
    <dgm:cxn modelId="{4F568DE6-9181-4D75-80E0-E6FEED4A47A7}" type="presParOf" srcId="{9D334B0D-B171-4DC5-89D0-439F9A16FF29}" destId="{06DEABD4-68AC-45D1-8B00-948F20C11DFC}" srcOrd="0" destOrd="0" presId="urn:microsoft.com/office/officeart/2016/7/layout/LinearBlockProcessNumbered"/>
    <dgm:cxn modelId="{BB259081-C398-43C8-AF78-F983667F0CCF}" type="presParOf" srcId="{9D334B0D-B171-4DC5-89D0-439F9A16FF29}" destId="{29460981-DAD5-4C29-87EE-8B73F7D05228}" srcOrd="1" destOrd="0" presId="urn:microsoft.com/office/officeart/2016/7/layout/LinearBlockProcessNumbered"/>
    <dgm:cxn modelId="{51A57231-C4C4-40D1-A53A-93652E9AB0E3}" type="presParOf" srcId="{9D334B0D-B171-4DC5-89D0-439F9A16FF29}" destId="{45C852C5-A752-4FD4-B05C-5330E7BC8731}" srcOrd="2" destOrd="0" presId="urn:microsoft.com/office/officeart/2016/7/layout/LinearBlockProcessNumbered"/>
    <dgm:cxn modelId="{5684F576-99F3-406C-944C-1E25E32F7D5A}" type="presParOf" srcId="{8AF31208-59BB-4EBC-BF61-98D8AC3A8FFD}" destId="{D3F1FDCF-BEB2-4157-B28C-36E1D3710D55}" srcOrd="5" destOrd="0" presId="urn:microsoft.com/office/officeart/2016/7/layout/LinearBlockProcessNumbered"/>
    <dgm:cxn modelId="{DC08BAE2-3077-4BF7-8226-771E8FCBD4E6}" type="presParOf" srcId="{8AF31208-59BB-4EBC-BF61-98D8AC3A8FFD}" destId="{2CF2DD4B-730C-4EB0-B185-5C9427728FC5}" srcOrd="6" destOrd="0" presId="urn:microsoft.com/office/officeart/2016/7/layout/LinearBlockProcessNumbered"/>
    <dgm:cxn modelId="{33C8CFE2-5B55-4ED2-AA99-E4B6931CBC41}" type="presParOf" srcId="{2CF2DD4B-730C-4EB0-B185-5C9427728FC5}" destId="{F1ACF23F-1427-4F73-9414-2BCB07EA2030}" srcOrd="0" destOrd="0" presId="urn:microsoft.com/office/officeart/2016/7/layout/LinearBlockProcessNumbered"/>
    <dgm:cxn modelId="{9CE517D8-7941-412D-B3CF-09DC706A2E16}" type="presParOf" srcId="{2CF2DD4B-730C-4EB0-B185-5C9427728FC5}" destId="{8D6419A2-08D4-4F2C-BAE5-8C3279A8CE55}" srcOrd="1" destOrd="0" presId="urn:microsoft.com/office/officeart/2016/7/layout/LinearBlockProcessNumbered"/>
    <dgm:cxn modelId="{8DCE9691-ED97-44BA-9188-7D4101E8B702}" type="presParOf" srcId="{2CF2DD4B-730C-4EB0-B185-5C9427728FC5}" destId="{6EEB4E01-8842-4D30-B85A-0320C197565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E1F137-3F01-4371-98D7-4E2AA908F7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35E40EA-3E39-40CF-934E-5EFF24724129}">
      <dgm:prSet/>
      <dgm:spPr/>
      <dgm:t>
        <a:bodyPr/>
        <a:lstStyle/>
        <a:p>
          <a:r>
            <a:rPr lang="en-US" baseline="0" dirty="0"/>
            <a:t>Manager approves the Employee’s Time Off Request</a:t>
          </a:r>
          <a:endParaRPr lang="en-US" dirty="0"/>
        </a:p>
      </dgm:t>
    </dgm:pt>
    <dgm:pt modelId="{AE5D5B85-1B1D-45CE-8152-131231B6679E}" type="parTrans" cxnId="{33C0FDE4-101F-453E-AD5C-6D8B7F81EBD3}">
      <dgm:prSet/>
      <dgm:spPr/>
      <dgm:t>
        <a:bodyPr/>
        <a:lstStyle/>
        <a:p>
          <a:endParaRPr lang="en-US"/>
        </a:p>
      </dgm:t>
    </dgm:pt>
    <dgm:pt modelId="{5761A9F9-1DF7-4AC6-A1AD-EDB2C6E5CF1D}" type="sibTrans" cxnId="{33C0FDE4-101F-453E-AD5C-6D8B7F81EBD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FEC734C-F4F9-4D7F-B01E-660451F8894D}">
      <dgm:prSet/>
      <dgm:spPr/>
      <dgm:t>
        <a:bodyPr/>
        <a:lstStyle/>
        <a:p>
          <a:r>
            <a:rPr lang="en-US" baseline="0" dirty="0"/>
            <a:t>An Appointment is added to the Employee’s calendar (shown as “Out of Office”)</a:t>
          </a:r>
          <a:endParaRPr lang="en-US" dirty="0"/>
        </a:p>
      </dgm:t>
    </dgm:pt>
    <dgm:pt modelId="{831A274E-DEF2-4E48-8E3B-B058D56A6AA7}" type="parTrans" cxnId="{55600FB5-4CE0-4A2E-A853-E0A7AF83ECB5}">
      <dgm:prSet/>
      <dgm:spPr/>
      <dgm:t>
        <a:bodyPr/>
        <a:lstStyle/>
        <a:p>
          <a:endParaRPr lang="en-US"/>
        </a:p>
      </dgm:t>
    </dgm:pt>
    <dgm:pt modelId="{FA8D51DE-E888-4C22-A430-7FB70C7CE6A5}" type="sibTrans" cxnId="{55600FB5-4CE0-4A2E-A853-E0A7AF83ECB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AA9E3D-3DB1-41EC-BC8E-238CDFBB10EF}">
      <dgm:prSet/>
      <dgm:spPr/>
      <dgm:t>
        <a:bodyPr/>
        <a:lstStyle/>
        <a:p>
          <a:r>
            <a:rPr lang="en-US" baseline="0" dirty="0"/>
            <a:t>An appointment is added to the Manager’s calendar (shown as “Free”). </a:t>
          </a:r>
          <a:endParaRPr lang="en-US" dirty="0"/>
        </a:p>
      </dgm:t>
    </dgm:pt>
    <dgm:pt modelId="{B47D14C1-627D-418F-B4A3-7B9E09DA600C}" type="parTrans" cxnId="{3D8AA305-9612-44A8-869C-39C383167AA9}">
      <dgm:prSet/>
      <dgm:spPr/>
      <dgm:t>
        <a:bodyPr/>
        <a:lstStyle/>
        <a:p>
          <a:endParaRPr lang="en-US"/>
        </a:p>
      </dgm:t>
    </dgm:pt>
    <dgm:pt modelId="{ECC81F44-9763-4E49-894F-D099B2F4D7B9}" type="sibTrans" cxnId="{3D8AA305-9612-44A8-869C-39C383167A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AD54A21-1958-4D95-800A-1AE7C3B06A0B}" type="pres">
      <dgm:prSet presAssocID="{E7E1F137-3F01-4371-98D7-4E2AA908F7B9}" presName="Name0" presStyleCnt="0">
        <dgm:presLayoutVars>
          <dgm:animLvl val="lvl"/>
          <dgm:resizeHandles val="exact"/>
        </dgm:presLayoutVars>
      </dgm:prSet>
      <dgm:spPr/>
    </dgm:pt>
    <dgm:pt modelId="{E4E476F0-E872-476E-A775-43AE3B4BD0BC}" type="pres">
      <dgm:prSet presAssocID="{D35E40EA-3E39-40CF-934E-5EFF24724129}" presName="compositeNode" presStyleCnt="0">
        <dgm:presLayoutVars>
          <dgm:bulletEnabled val="1"/>
        </dgm:presLayoutVars>
      </dgm:prSet>
      <dgm:spPr/>
    </dgm:pt>
    <dgm:pt modelId="{42297FEC-8BDF-4121-8766-9814549BC809}" type="pres">
      <dgm:prSet presAssocID="{D35E40EA-3E39-40CF-934E-5EFF24724129}" presName="bgRect" presStyleLbl="alignNode1" presStyleIdx="0" presStyleCnt="3"/>
      <dgm:spPr/>
    </dgm:pt>
    <dgm:pt modelId="{6CD75B13-1199-48DE-B232-FD7830E006B4}" type="pres">
      <dgm:prSet presAssocID="{5761A9F9-1DF7-4AC6-A1AD-EDB2C6E5CF1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4AF5FDF-0EFE-491D-95E9-7C75EA6FA9AD}" type="pres">
      <dgm:prSet presAssocID="{D35E40EA-3E39-40CF-934E-5EFF24724129}" presName="nodeRect" presStyleLbl="alignNode1" presStyleIdx="0" presStyleCnt="3">
        <dgm:presLayoutVars>
          <dgm:bulletEnabled val="1"/>
        </dgm:presLayoutVars>
      </dgm:prSet>
      <dgm:spPr/>
    </dgm:pt>
    <dgm:pt modelId="{630C3379-1465-4CE1-ABAB-2043276ED162}" type="pres">
      <dgm:prSet presAssocID="{5761A9F9-1DF7-4AC6-A1AD-EDB2C6E5CF1D}" presName="sibTrans" presStyleCnt="0"/>
      <dgm:spPr/>
    </dgm:pt>
    <dgm:pt modelId="{C814ABDB-CE4A-4909-9F6B-42F8BCDD1694}" type="pres">
      <dgm:prSet presAssocID="{BFEC734C-F4F9-4D7F-B01E-660451F8894D}" presName="compositeNode" presStyleCnt="0">
        <dgm:presLayoutVars>
          <dgm:bulletEnabled val="1"/>
        </dgm:presLayoutVars>
      </dgm:prSet>
      <dgm:spPr/>
    </dgm:pt>
    <dgm:pt modelId="{CD1BD9D0-84AF-4219-B7E3-27128D4F2D2A}" type="pres">
      <dgm:prSet presAssocID="{BFEC734C-F4F9-4D7F-B01E-660451F8894D}" presName="bgRect" presStyleLbl="alignNode1" presStyleIdx="1" presStyleCnt="3"/>
      <dgm:spPr/>
    </dgm:pt>
    <dgm:pt modelId="{CA81846F-5043-4B3B-8A35-5276C6F107CE}" type="pres">
      <dgm:prSet presAssocID="{FA8D51DE-E888-4C22-A430-7FB70C7CE6A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47AF06B-F432-416B-BB3F-5B966AB16408}" type="pres">
      <dgm:prSet presAssocID="{BFEC734C-F4F9-4D7F-B01E-660451F8894D}" presName="nodeRect" presStyleLbl="alignNode1" presStyleIdx="1" presStyleCnt="3">
        <dgm:presLayoutVars>
          <dgm:bulletEnabled val="1"/>
        </dgm:presLayoutVars>
      </dgm:prSet>
      <dgm:spPr/>
    </dgm:pt>
    <dgm:pt modelId="{25F80CBD-4FFA-440A-818D-FCBE5591A006}" type="pres">
      <dgm:prSet presAssocID="{FA8D51DE-E888-4C22-A430-7FB70C7CE6A5}" presName="sibTrans" presStyleCnt="0"/>
      <dgm:spPr/>
    </dgm:pt>
    <dgm:pt modelId="{1F454931-6835-461E-B12C-9211751804D0}" type="pres">
      <dgm:prSet presAssocID="{9AAA9E3D-3DB1-41EC-BC8E-238CDFBB10EF}" presName="compositeNode" presStyleCnt="0">
        <dgm:presLayoutVars>
          <dgm:bulletEnabled val="1"/>
        </dgm:presLayoutVars>
      </dgm:prSet>
      <dgm:spPr/>
    </dgm:pt>
    <dgm:pt modelId="{934B747B-033D-4B1B-9785-8D8FC9737A4C}" type="pres">
      <dgm:prSet presAssocID="{9AAA9E3D-3DB1-41EC-BC8E-238CDFBB10EF}" presName="bgRect" presStyleLbl="alignNode1" presStyleIdx="2" presStyleCnt="3"/>
      <dgm:spPr/>
    </dgm:pt>
    <dgm:pt modelId="{85F54F33-09CE-4163-B67D-32EE3149CD3A}" type="pres">
      <dgm:prSet presAssocID="{ECC81F44-9763-4E49-894F-D099B2F4D7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E6509E4-023E-44B6-BC98-9503709307B9}" type="pres">
      <dgm:prSet presAssocID="{9AAA9E3D-3DB1-41EC-BC8E-238CDFBB10E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D8AA305-9612-44A8-869C-39C383167AA9}" srcId="{E7E1F137-3F01-4371-98D7-4E2AA908F7B9}" destId="{9AAA9E3D-3DB1-41EC-BC8E-238CDFBB10EF}" srcOrd="2" destOrd="0" parTransId="{B47D14C1-627D-418F-B4A3-7B9E09DA600C}" sibTransId="{ECC81F44-9763-4E49-894F-D099B2F4D7B9}"/>
    <dgm:cxn modelId="{9CF52016-DAB8-4B6A-BBA3-D30E3A1E7F9A}" type="presOf" srcId="{BFEC734C-F4F9-4D7F-B01E-660451F8894D}" destId="{CD1BD9D0-84AF-4219-B7E3-27128D4F2D2A}" srcOrd="0" destOrd="0" presId="urn:microsoft.com/office/officeart/2016/7/layout/LinearBlockProcessNumbered"/>
    <dgm:cxn modelId="{EC3E6222-6709-4835-A1BB-B0B42CBE8FC9}" type="presOf" srcId="{D35E40EA-3E39-40CF-934E-5EFF24724129}" destId="{B4AF5FDF-0EFE-491D-95E9-7C75EA6FA9AD}" srcOrd="1" destOrd="0" presId="urn:microsoft.com/office/officeart/2016/7/layout/LinearBlockProcessNumbered"/>
    <dgm:cxn modelId="{06264824-3F4F-47E4-B69D-97D53F0BEB7B}" type="presOf" srcId="{E7E1F137-3F01-4371-98D7-4E2AA908F7B9}" destId="{2AD54A21-1958-4D95-800A-1AE7C3B06A0B}" srcOrd="0" destOrd="0" presId="urn:microsoft.com/office/officeart/2016/7/layout/LinearBlockProcessNumbered"/>
    <dgm:cxn modelId="{2021F842-36BF-493F-9E06-A5889B303D1F}" type="presOf" srcId="{D35E40EA-3E39-40CF-934E-5EFF24724129}" destId="{42297FEC-8BDF-4121-8766-9814549BC809}" srcOrd="0" destOrd="0" presId="urn:microsoft.com/office/officeart/2016/7/layout/LinearBlockProcessNumbered"/>
    <dgm:cxn modelId="{804CD367-7001-4D3E-A1FB-8799D5852E4F}" type="presOf" srcId="{ECC81F44-9763-4E49-894F-D099B2F4D7B9}" destId="{85F54F33-09CE-4163-B67D-32EE3149CD3A}" srcOrd="0" destOrd="0" presId="urn:microsoft.com/office/officeart/2016/7/layout/LinearBlockProcessNumbered"/>
    <dgm:cxn modelId="{9C3F7989-CD8A-4F8D-A026-42025C1738F6}" type="presOf" srcId="{FA8D51DE-E888-4C22-A430-7FB70C7CE6A5}" destId="{CA81846F-5043-4B3B-8A35-5276C6F107CE}" srcOrd="0" destOrd="0" presId="urn:microsoft.com/office/officeart/2016/7/layout/LinearBlockProcessNumbered"/>
    <dgm:cxn modelId="{4D39C78D-E1C6-4DA7-B3D2-B38A76E3728D}" type="presOf" srcId="{5761A9F9-1DF7-4AC6-A1AD-EDB2C6E5CF1D}" destId="{6CD75B13-1199-48DE-B232-FD7830E006B4}" srcOrd="0" destOrd="0" presId="urn:microsoft.com/office/officeart/2016/7/layout/LinearBlockProcessNumbered"/>
    <dgm:cxn modelId="{55600FB5-4CE0-4A2E-A853-E0A7AF83ECB5}" srcId="{E7E1F137-3F01-4371-98D7-4E2AA908F7B9}" destId="{BFEC734C-F4F9-4D7F-B01E-660451F8894D}" srcOrd="1" destOrd="0" parTransId="{831A274E-DEF2-4E48-8E3B-B058D56A6AA7}" sibTransId="{FA8D51DE-E888-4C22-A430-7FB70C7CE6A5}"/>
    <dgm:cxn modelId="{CC82BAB7-E43E-4FCD-9E10-878DC2458213}" type="presOf" srcId="{9AAA9E3D-3DB1-41EC-BC8E-238CDFBB10EF}" destId="{DE6509E4-023E-44B6-BC98-9503709307B9}" srcOrd="1" destOrd="0" presId="urn:microsoft.com/office/officeart/2016/7/layout/LinearBlockProcessNumbered"/>
    <dgm:cxn modelId="{3D37BFBC-840D-463E-BF4A-FF5C63AB98F6}" type="presOf" srcId="{BFEC734C-F4F9-4D7F-B01E-660451F8894D}" destId="{347AF06B-F432-416B-BB3F-5B966AB16408}" srcOrd="1" destOrd="0" presId="urn:microsoft.com/office/officeart/2016/7/layout/LinearBlockProcessNumbered"/>
    <dgm:cxn modelId="{3CBF5AE1-9209-451B-8E21-FA769DA57B64}" type="presOf" srcId="{9AAA9E3D-3DB1-41EC-BC8E-238CDFBB10EF}" destId="{934B747B-033D-4B1B-9785-8D8FC9737A4C}" srcOrd="0" destOrd="0" presId="urn:microsoft.com/office/officeart/2016/7/layout/LinearBlockProcessNumbered"/>
    <dgm:cxn modelId="{33C0FDE4-101F-453E-AD5C-6D8B7F81EBD3}" srcId="{E7E1F137-3F01-4371-98D7-4E2AA908F7B9}" destId="{D35E40EA-3E39-40CF-934E-5EFF24724129}" srcOrd="0" destOrd="0" parTransId="{AE5D5B85-1B1D-45CE-8152-131231B6679E}" sibTransId="{5761A9F9-1DF7-4AC6-A1AD-EDB2C6E5CF1D}"/>
    <dgm:cxn modelId="{30BAB944-8A20-43CE-B1D6-4C715DF088DF}" type="presParOf" srcId="{2AD54A21-1958-4D95-800A-1AE7C3B06A0B}" destId="{E4E476F0-E872-476E-A775-43AE3B4BD0BC}" srcOrd="0" destOrd="0" presId="urn:microsoft.com/office/officeart/2016/7/layout/LinearBlockProcessNumbered"/>
    <dgm:cxn modelId="{253E1A03-7FF8-406D-ADE9-4F7F8CAE0667}" type="presParOf" srcId="{E4E476F0-E872-476E-A775-43AE3B4BD0BC}" destId="{42297FEC-8BDF-4121-8766-9814549BC809}" srcOrd="0" destOrd="0" presId="urn:microsoft.com/office/officeart/2016/7/layout/LinearBlockProcessNumbered"/>
    <dgm:cxn modelId="{C60D87CC-911D-4B91-B735-C8FE2F9F887B}" type="presParOf" srcId="{E4E476F0-E872-476E-A775-43AE3B4BD0BC}" destId="{6CD75B13-1199-48DE-B232-FD7830E006B4}" srcOrd="1" destOrd="0" presId="urn:microsoft.com/office/officeart/2016/7/layout/LinearBlockProcessNumbered"/>
    <dgm:cxn modelId="{2CBE64C3-AAA2-4649-BC3A-7AFC42391656}" type="presParOf" srcId="{E4E476F0-E872-476E-A775-43AE3B4BD0BC}" destId="{B4AF5FDF-0EFE-491D-95E9-7C75EA6FA9AD}" srcOrd="2" destOrd="0" presId="urn:microsoft.com/office/officeart/2016/7/layout/LinearBlockProcessNumbered"/>
    <dgm:cxn modelId="{323DE5E8-9B7D-4BAD-BD69-14D556CDC8A8}" type="presParOf" srcId="{2AD54A21-1958-4D95-800A-1AE7C3B06A0B}" destId="{630C3379-1465-4CE1-ABAB-2043276ED162}" srcOrd="1" destOrd="0" presId="urn:microsoft.com/office/officeart/2016/7/layout/LinearBlockProcessNumbered"/>
    <dgm:cxn modelId="{2AC267DA-A2AB-463D-BAD6-120E110C4D34}" type="presParOf" srcId="{2AD54A21-1958-4D95-800A-1AE7C3B06A0B}" destId="{C814ABDB-CE4A-4909-9F6B-42F8BCDD1694}" srcOrd="2" destOrd="0" presId="urn:microsoft.com/office/officeart/2016/7/layout/LinearBlockProcessNumbered"/>
    <dgm:cxn modelId="{E29CF987-A27B-44C4-87CD-08985C1BAC30}" type="presParOf" srcId="{C814ABDB-CE4A-4909-9F6B-42F8BCDD1694}" destId="{CD1BD9D0-84AF-4219-B7E3-27128D4F2D2A}" srcOrd="0" destOrd="0" presId="urn:microsoft.com/office/officeart/2016/7/layout/LinearBlockProcessNumbered"/>
    <dgm:cxn modelId="{8C80AD2D-65B0-4C9C-AC3E-15368A727772}" type="presParOf" srcId="{C814ABDB-CE4A-4909-9F6B-42F8BCDD1694}" destId="{CA81846F-5043-4B3B-8A35-5276C6F107CE}" srcOrd="1" destOrd="0" presId="urn:microsoft.com/office/officeart/2016/7/layout/LinearBlockProcessNumbered"/>
    <dgm:cxn modelId="{026CA645-AAB5-4BF7-B5F0-DCE626627AC5}" type="presParOf" srcId="{C814ABDB-CE4A-4909-9F6B-42F8BCDD1694}" destId="{347AF06B-F432-416B-BB3F-5B966AB16408}" srcOrd="2" destOrd="0" presId="urn:microsoft.com/office/officeart/2016/7/layout/LinearBlockProcessNumbered"/>
    <dgm:cxn modelId="{F67C9204-E583-499D-8602-3F74734617FB}" type="presParOf" srcId="{2AD54A21-1958-4D95-800A-1AE7C3B06A0B}" destId="{25F80CBD-4FFA-440A-818D-FCBE5591A006}" srcOrd="3" destOrd="0" presId="urn:microsoft.com/office/officeart/2016/7/layout/LinearBlockProcessNumbered"/>
    <dgm:cxn modelId="{D802637A-4EFA-40DA-900C-F233A30B1B0D}" type="presParOf" srcId="{2AD54A21-1958-4D95-800A-1AE7C3B06A0B}" destId="{1F454931-6835-461E-B12C-9211751804D0}" srcOrd="4" destOrd="0" presId="urn:microsoft.com/office/officeart/2016/7/layout/LinearBlockProcessNumbered"/>
    <dgm:cxn modelId="{B20946EC-91AD-4A8A-A779-235CD3CECED9}" type="presParOf" srcId="{1F454931-6835-461E-B12C-9211751804D0}" destId="{934B747B-033D-4B1B-9785-8D8FC9737A4C}" srcOrd="0" destOrd="0" presId="urn:microsoft.com/office/officeart/2016/7/layout/LinearBlockProcessNumbered"/>
    <dgm:cxn modelId="{2BBBA9EC-69C3-4666-BBB7-152FA224573C}" type="presParOf" srcId="{1F454931-6835-461E-B12C-9211751804D0}" destId="{85F54F33-09CE-4163-B67D-32EE3149CD3A}" srcOrd="1" destOrd="0" presId="urn:microsoft.com/office/officeart/2016/7/layout/LinearBlockProcessNumbered"/>
    <dgm:cxn modelId="{55A7E43A-1500-43BE-B35A-8ACCFD21B19C}" type="presParOf" srcId="{1F454931-6835-461E-B12C-9211751804D0}" destId="{DE6509E4-023E-44B6-BC98-9503709307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14F713-4C7F-4D7B-A032-A52B60A835FC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89A876-169F-4307-9736-BBFEB563CBD5}">
      <dgm:prSet/>
      <dgm:spPr/>
      <dgm:t>
        <a:bodyPr/>
        <a:lstStyle/>
        <a:p>
          <a:r>
            <a:rPr lang="en-US" baseline="0" dirty="0"/>
            <a:t>Office Add-ins</a:t>
          </a:r>
          <a:endParaRPr lang="en-US" dirty="0"/>
        </a:p>
      </dgm:t>
    </dgm:pt>
    <dgm:pt modelId="{387D389B-54C4-4F20-93BA-7B925CD037C8}" type="parTrans" cxnId="{B28D4B0A-B06F-4F5F-95C2-55D9712B3F61}">
      <dgm:prSet/>
      <dgm:spPr/>
      <dgm:t>
        <a:bodyPr/>
        <a:lstStyle/>
        <a:p>
          <a:endParaRPr lang="en-US"/>
        </a:p>
      </dgm:t>
    </dgm:pt>
    <dgm:pt modelId="{504BAD98-AA1D-455C-A3F7-AD8F49BDC3E3}" type="sibTrans" cxnId="{B28D4B0A-B06F-4F5F-95C2-55D9712B3F61}">
      <dgm:prSet/>
      <dgm:spPr/>
      <dgm:t>
        <a:bodyPr/>
        <a:lstStyle/>
        <a:p>
          <a:endParaRPr lang="en-US"/>
        </a:p>
      </dgm:t>
    </dgm:pt>
    <dgm:pt modelId="{9E3B41EA-571B-453F-94BF-16F67F6297C4}">
      <dgm:prSet/>
      <dgm:spPr/>
      <dgm:t>
        <a:bodyPr/>
        <a:lstStyle/>
        <a:p>
          <a:r>
            <a:rPr lang="en-US" baseline="0" dirty="0"/>
            <a:t>Office Dev Center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1"/>
            </a:rPr>
            <a:t>https://dev.office.com/</a:t>
          </a:r>
          <a:endParaRPr lang="en-US" dirty="0"/>
        </a:p>
      </dgm:t>
    </dgm:pt>
    <dgm:pt modelId="{49D5646B-A9B0-4676-BCB8-44349C9EC445}" type="parTrans" cxnId="{DB2C8DBE-35FF-4937-A45F-A41A023FDDF6}">
      <dgm:prSet/>
      <dgm:spPr/>
      <dgm:t>
        <a:bodyPr/>
        <a:lstStyle/>
        <a:p>
          <a:endParaRPr lang="en-US"/>
        </a:p>
      </dgm:t>
    </dgm:pt>
    <dgm:pt modelId="{9972F74E-F287-4D93-91FB-759D6F76A5AB}" type="sibTrans" cxnId="{DB2C8DBE-35FF-4937-A45F-A41A023FDDF6}">
      <dgm:prSet/>
      <dgm:spPr/>
      <dgm:t>
        <a:bodyPr/>
        <a:lstStyle/>
        <a:p>
          <a:endParaRPr lang="en-US"/>
        </a:p>
      </dgm:t>
    </dgm:pt>
    <dgm:pt modelId="{D8B2BF69-E2C7-4B4D-AB3F-14EA077E8996}">
      <dgm:prSet/>
      <dgm:spPr/>
      <dgm:t>
        <a:bodyPr/>
        <a:lstStyle/>
        <a:p>
          <a:r>
            <a:rPr lang="en-US" baseline="0" dirty="0"/>
            <a:t>GitHub Repo: GitHub Repo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2"/>
            </a:rPr>
            <a:t>https://github.com/microsoftgraph</a:t>
          </a:r>
          <a:r>
            <a:rPr lang="en-US" baseline="0" dirty="0"/>
            <a:t> </a:t>
          </a:r>
          <a:endParaRPr lang="en-US" dirty="0"/>
        </a:p>
      </dgm:t>
    </dgm:pt>
    <dgm:pt modelId="{DAE18173-FE3F-42AE-9DE9-14A788E85781}" type="parTrans" cxnId="{0703068F-BAEB-41EF-B051-BA84EE216D58}">
      <dgm:prSet/>
      <dgm:spPr/>
      <dgm:t>
        <a:bodyPr/>
        <a:lstStyle/>
        <a:p>
          <a:endParaRPr lang="en-US"/>
        </a:p>
      </dgm:t>
    </dgm:pt>
    <dgm:pt modelId="{89D1EDBB-BF98-45A5-B9DB-43FFE5C558CF}" type="sibTrans" cxnId="{0703068F-BAEB-41EF-B051-BA84EE216D58}">
      <dgm:prSet/>
      <dgm:spPr/>
      <dgm:t>
        <a:bodyPr/>
        <a:lstStyle/>
        <a:p>
          <a:endParaRPr lang="en-US"/>
        </a:p>
      </dgm:t>
    </dgm:pt>
    <dgm:pt modelId="{6ECF827D-BC7D-4AC1-8287-0146FA464541}">
      <dgm:prSet/>
      <dgm:spPr/>
      <dgm:t>
        <a:bodyPr/>
        <a:lstStyle/>
        <a:p>
          <a:r>
            <a:rPr lang="en-US" baseline="0" dirty="0"/>
            <a:t>Script Lab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3"/>
            </a:rPr>
            <a:t>https://store.office.com/en-us/app.aspx?assetid=WA104380862</a:t>
          </a:r>
          <a:r>
            <a:rPr lang="en-US" baseline="0" dirty="0"/>
            <a:t> </a:t>
          </a:r>
          <a:endParaRPr lang="en-US" dirty="0"/>
        </a:p>
      </dgm:t>
    </dgm:pt>
    <dgm:pt modelId="{7BC07F44-7C88-4B1E-9B89-9AE8D2D3B65F}" type="parTrans" cxnId="{53C166D3-1C6F-418A-82DD-1B4C29A42EA8}">
      <dgm:prSet/>
      <dgm:spPr/>
      <dgm:t>
        <a:bodyPr/>
        <a:lstStyle/>
        <a:p>
          <a:endParaRPr lang="en-US"/>
        </a:p>
      </dgm:t>
    </dgm:pt>
    <dgm:pt modelId="{0E056F9F-ACCB-4050-8BB4-245252E3895C}" type="sibTrans" cxnId="{53C166D3-1C6F-418A-82DD-1B4C29A42EA8}">
      <dgm:prSet/>
      <dgm:spPr/>
      <dgm:t>
        <a:bodyPr/>
        <a:lstStyle/>
        <a:p>
          <a:endParaRPr lang="en-US"/>
        </a:p>
      </dgm:t>
    </dgm:pt>
    <dgm:pt modelId="{426C996F-BD67-4965-B9E6-FB24691DF839}">
      <dgm:prSet/>
      <dgm:spPr/>
      <dgm:t>
        <a:bodyPr/>
        <a:lstStyle/>
        <a:p>
          <a:r>
            <a:rPr lang="en-US" baseline="0" dirty="0"/>
            <a:t>Card Playground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4"/>
            </a:rPr>
            <a:t>https://messagecardplayground.azurewebsites.net/</a:t>
          </a:r>
          <a:r>
            <a:rPr lang="en-US" baseline="0" dirty="0"/>
            <a:t> </a:t>
          </a:r>
          <a:endParaRPr lang="en-US" dirty="0"/>
        </a:p>
      </dgm:t>
    </dgm:pt>
    <dgm:pt modelId="{681C15A6-EBA1-43AA-BFE1-280B9F3F0DE9}" type="parTrans" cxnId="{50789155-F009-4AE1-9D6F-8A8933568D4E}">
      <dgm:prSet/>
      <dgm:spPr/>
      <dgm:t>
        <a:bodyPr/>
        <a:lstStyle/>
        <a:p>
          <a:endParaRPr lang="en-US"/>
        </a:p>
      </dgm:t>
    </dgm:pt>
    <dgm:pt modelId="{3CA3CAA2-551C-4099-B1C0-ED1B61BF1FE4}" type="sibTrans" cxnId="{50789155-F009-4AE1-9D6F-8A8933568D4E}">
      <dgm:prSet/>
      <dgm:spPr/>
      <dgm:t>
        <a:bodyPr/>
        <a:lstStyle/>
        <a:p>
          <a:endParaRPr lang="en-US"/>
        </a:p>
      </dgm:t>
    </dgm:pt>
    <dgm:pt modelId="{48730B35-BB95-4FBB-AE02-96ED980CEC85}">
      <dgm:prSet/>
      <dgm:spPr/>
      <dgm:t>
        <a:bodyPr/>
        <a:lstStyle/>
        <a:p>
          <a:r>
            <a:rPr lang="en-US" baseline="0" dirty="0"/>
            <a:t>Microsoft Graph API</a:t>
          </a:r>
          <a:endParaRPr lang="en-US" dirty="0"/>
        </a:p>
      </dgm:t>
    </dgm:pt>
    <dgm:pt modelId="{73651511-E407-4458-92FC-0B069FDCB7FB}" type="parTrans" cxnId="{3B30F97B-BC4B-4CD6-96B7-65DDFC0B5DDC}">
      <dgm:prSet/>
      <dgm:spPr/>
      <dgm:t>
        <a:bodyPr/>
        <a:lstStyle/>
        <a:p>
          <a:endParaRPr lang="en-US"/>
        </a:p>
      </dgm:t>
    </dgm:pt>
    <dgm:pt modelId="{29D4BEB0-974F-4EBA-AFE5-E5C837B5B7F3}" type="sibTrans" cxnId="{3B30F97B-BC4B-4CD6-96B7-65DDFC0B5DDC}">
      <dgm:prSet/>
      <dgm:spPr/>
      <dgm:t>
        <a:bodyPr/>
        <a:lstStyle/>
        <a:p>
          <a:endParaRPr lang="en-US"/>
        </a:p>
      </dgm:t>
    </dgm:pt>
    <dgm:pt modelId="{62A21F58-8252-41A9-A036-87AFFA7E4F33}">
      <dgm:prSet/>
      <dgm:spPr/>
      <dgm:t>
        <a:bodyPr/>
        <a:lstStyle/>
        <a:p>
          <a:r>
            <a:rPr lang="en-US" baseline="0" dirty="0"/>
            <a:t>Documentation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5"/>
            </a:rPr>
            <a:t>https://graph.microsoft.io</a:t>
          </a:r>
          <a:r>
            <a:rPr lang="en-US" baseline="0" dirty="0"/>
            <a:t> </a:t>
          </a:r>
          <a:endParaRPr lang="en-US" dirty="0"/>
        </a:p>
      </dgm:t>
    </dgm:pt>
    <dgm:pt modelId="{37ADF32F-02F7-41FF-8A21-EE82BA55E692}" type="parTrans" cxnId="{E9F33F1A-1CFF-4121-8E9F-A26575B118C5}">
      <dgm:prSet/>
      <dgm:spPr/>
      <dgm:t>
        <a:bodyPr/>
        <a:lstStyle/>
        <a:p>
          <a:endParaRPr lang="en-US"/>
        </a:p>
      </dgm:t>
    </dgm:pt>
    <dgm:pt modelId="{323C69F8-4A3F-4E29-909A-847A091BAE04}" type="sibTrans" cxnId="{E9F33F1A-1CFF-4121-8E9F-A26575B118C5}">
      <dgm:prSet/>
      <dgm:spPr/>
      <dgm:t>
        <a:bodyPr/>
        <a:lstStyle/>
        <a:p>
          <a:endParaRPr lang="en-US"/>
        </a:p>
      </dgm:t>
    </dgm:pt>
    <dgm:pt modelId="{DE3DBDF7-4F41-43B9-A161-21D0E76EA841}">
      <dgm:prSet/>
      <dgm:spPr/>
      <dgm:t>
        <a:bodyPr/>
        <a:lstStyle/>
        <a:p>
          <a:r>
            <a:rPr lang="en-US" baseline="0" dirty="0"/>
            <a:t>GitHub Repo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2"/>
            </a:rPr>
            <a:t>https://github.com/microsoftgraph</a:t>
          </a:r>
          <a:r>
            <a:rPr lang="en-US" baseline="0" dirty="0"/>
            <a:t> </a:t>
          </a:r>
          <a:endParaRPr lang="en-US" dirty="0"/>
        </a:p>
      </dgm:t>
    </dgm:pt>
    <dgm:pt modelId="{7F791BA9-7DED-44C6-A600-29A916B25249}" type="parTrans" cxnId="{9F5F20FC-8633-4A51-A2C8-AF1B50A0A0A8}">
      <dgm:prSet/>
      <dgm:spPr/>
      <dgm:t>
        <a:bodyPr/>
        <a:lstStyle/>
        <a:p>
          <a:endParaRPr lang="en-US"/>
        </a:p>
      </dgm:t>
    </dgm:pt>
    <dgm:pt modelId="{E3B71BBF-21E6-44CB-9DC9-2BF8FA6540E1}" type="sibTrans" cxnId="{9F5F20FC-8633-4A51-A2C8-AF1B50A0A0A8}">
      <dgm:prSet/>
      <dgm:spPr/>
      <dgm:t>
        <a:bodyPr/>
        <a:lstStyle/>
        <a:p>
          <a:endParaRPr lang="en-US"/>
        </a:p>
      </dgm:t>
    </dgm:pt>
    <dgm:pt modelId="{94938A99-50D3-487A-92FB-865422D708E1}">
      <dgm:prSet/>
      <dgm:spPr/>
      <dgm:t>
        <a:bodyPr/>
        <a:lstStyle/>
        <a:p>
          <a:r>
            <a:rPr lang="en-US" baseline="0" dirty="0"/>
            <a:t>Graph Explorer</a:t>
          </a:r>
          <a:br>
            <a:rPr lang="en-US" baseline="0" dirty="0"/>
          </a:br>
          <a:r>
            <a:rPr lang="en-US" baseline="0" dirty="0">
              <a:hlinkClick xmlns:r="http://schemas.openxmlformats.org/officeDocument/2006/relationships" r:id="rId6"/>
            </a:rPr>
            <a:t>https://developer.microsoft.com/en-us/graph/graph-explorer</a:t>
          </a:r>
          <a:r>
            <a:rPr lang="en-US" baseline="0" dirty="0"/>
            <a:t> </a:t>
          </a:r>
          <a:endParaRPr lang="en-US" dirty="0"/>
        </a:p>
      </dgm:t>
    </dgm:pt>
    <dgm:pt modelId="{3323F327-E004-4365-912C-EACCEB794B1D}" type="parTrans" cxnId="{69936C75-B7E8-4DFB-BE53-62ADCA9A7E18}">
      <dgm:prSet/>
      <dgm:spPr/>
      <dgm:t>
        <a:bodyPr/>
        <a:lstStyle/>
        <a:p>
          <a:endParaRPr lang="en-US"/>
        </a:p>
      </dgm:t>
    </dgm:pt>
    <dgm:pt modelId="{D74B3E8E-18AF-4691-901D-78CEF680A1DC}" type="sibTrans" cxnId="{69936C75-B7E8-4DFB-BE53-62ADCA9A7E18}">
      <dgm:prSet/>
      <dgm:spPr/>
      <dgm:t>
        <a:bodyPr/>
        <a:lstStyle/>
        <a:p>
          <a:endParaRPr lang="en-US"/>
        </a:p>
      </dgm:t>
    </dgm:pt>
    <dgm:pt modelId="{FCFEA431-1CD2-4A40-9E8F-1501679EB263}">
      <dgm:prSet/>
      <dgm:spPr/>
      <dgm:t>
        <a:bodyPr/>
        <a:lstStyle/>
        <a:p>
          <a:r>
            <a:rPr lang="en-US" dirty="0"/>
            <a:t>Office UI Fabric</a:t>
          </a:r>
          <a:br>
            <a:rPr lang="en-US" dirty="0"/>
          </a:br>
          <a:r>
            <a:rPr lang="en-US" dirty="0">
              <a:hlinkClick xmlns:r="http://schemas.openxmlformats.org/officeDocument/2006/relationships" r:id="rId7"/>
            </a:rPr>
            <a:t>https://dev.office.com/docs/add-ins/design/office-ui-fabric.htm</a:t>
          </a:r>
          <a:endParaRPr lang="en-US" dirty="0"/>
        </a:p>
      </dgm:t>
    </dgm:pt>
    <dgm:pt modelId="{98B299BE-1C03-4599-8255-8C10B5D65187}" type="parTrans" cxnId="{A4217D1D-45B6-42C0-95C8-6FA2C3BC972A}">
      <dgm:prSet/>
      <dgm:spPr/>
      <dgm:t>
        <a:bodyPr/>
        <a:lstStyle/>
        <a:p>
          <a:endParaRPr lang="en-US"/>
        </a:p>
      </dgm:t>
    </dgm:pt>
    <dgm:pt modelId="{B333FE7D-1A81-4FDE-B886-A0267DE75708}" type="sibTrans" cxnId="{A4217D1D-45B6-42C0-95C8-6FA2C3BC972A}">
      <dgm:prSet/>
      <dgm:spPr/>
      <dgm:t>
        <a:bodyPr/>
        <a:lstStyle/>
        <a:p>
          <a:endParaRPr lang="en-US"/>
        </a:p>
      </dgm:t>
    </dgm:pt>
    <dgm:pt modelId="{BE11BB98-4F53-49BC-A923-66B65CF9EAB6}" type="pres">
      <dgm:prSet presAssocID="{C414F713-4C7F-4D7B-A032-A52B60A835FC}" presName="vert0" presStyleCnt="0">
        <dgm:presLayoutVars>
          <dgm:dir/>
          <dgm:animOne val="branch"/>
          <dgm:animLvl val="lvl"/>
        </dgm:presLayoutVars>
      </dgm:prSet>
      <dgm:spPr/>
    </dgm:pt>
    <dgm:pt modelId="{12A42887-A878-4841-B22C-EB409ECA3781}" type="pres">
      <dgm:prSet presAssocID="{7989A876-169F-4307-9736-BBFEB563CBD5}" presName="thickLine" presStyleLbl="alignNode1" presStyleIdx="0" presStyleCnt="2"/>
      <dgm:spPr/>
    </dgm:pt>
    <dgm:pt modelId="{7281B062-F032-4A35-BD44-547913245AE3}" type="pres">
      <dgm:prSet presAssocID="{7989A876-169F-4307-9736-BBFEB563CBD5}" presName="horz1" presStyleCnt="0"/>
      <dgm:spPr/>
    </dgm:pt>
    <dgm:pt modelId="{B95C4A89-F749-4CFC-B99D-2618862D138C}" type="pres">
      <dgm:prSet presAssocID="{7989A876-169F-4307-9736-BBFEB563CBD5}" presName="tx1" presStyleLbl="revTx" presStyleIdx="0" presStyleCnt="10"/>
      <dgm:spPr/>
    </dgm:pt>
    <dgm:pt modelId="{1BB97085-A06C-41A0-A5C9-D77733A01C2E}" type="pres">
      <dgm:prSet presAssocID="{7989A876-169F-4307-9736-BBFEB563CBD5}" presName="vert1" presStyleCnt="0"/>
      <dgm:spPr/>
    </dgm:pt>
    <dgm:pt modelId="{75EB8D85-DA6F-4CED-B1A8-85614E3D21ED}" type="pres">
      <dgm:prSet presAssocID="{9E3B41EA-571B-453F-94BF-16F67F6297C4}" presName="vertSpace2a" presStyleCnt="0"/>
      <dgm:spPr/>
    </dgm:pt>
    <dgm:pt modelId="{E3D5E3FD-CE29-40D7-8417-66649247CC20}" type="pres">
      <dgm:prSet presAssocID="{9E3B41EA-571B-453F-94BF-16F67F6297C4}" presName="horz2" presStyleCnt="0"/>
      <dgm:spPr/>
    </dgm:pt>
    <dgm:pt modelId="{84DF5EB4-77F9-4F6F-9CB6-4F97FBDAC763}" type="pres">
      <dgm:prSet presAssocID="{9E3B41EA-571B-453F-94BF-16F67F6297C4}" presName="horzSpace2" presStyleCnt="0"/>
      <dgm:spPr/>
    </dgm:pt>
    <dgm:pt modelId="{97DF1986-1887-442B-87E1-173781E66236}" type="pres">
      <dgm:prSet presAssocID="{9E3B41EA-571B-453F-94BF-16F67F6297C4}" presName="tx2" presStyleLbl="revTx" presStyleIdx="1" presStyleCnt="10"/>
      <dgm:spPr/>
    </dgm:pt>
    <dgm:pt modelId="{E609E3A0-7430-4F88-8468-9E772468A97E}" type="pres">
      <dgm:prSet presAssocID="{9E3B41EA-571B-453F-94BF-16F67F6297C4}" presName="vert2" presStyleCnt="0"/>
      <dgm:spPr/>
    </dgm:pt>
    <dgm:pt modelId="{685625B1-F722-45D0-8DB0-A71EE19E2283}" type="pres">
      <dgm:prSet presAssocID="{9E3B41EA-571B-453F-94BF-16F67F6297C4}" presName="thinLine2b" presStyleLbl="callout" presStyleIdx="0" presStyleCnt="8"/>
      <dgm:spPr/>
    </dgm:pt>
    <dgm:pt modelId="{FC695C9B-28AC-4BD2-B336-CF8AF6079624}" type="pres">
      <dgm:prSet presAssocID="{9E3B41EA-571B-453F-94BF-16F67F6297C4}" presName="vertSpace2b" presStyleCnt="0"/>
      <dgm:spPr/>
    </dgm:pt>
    <dgm:pt modelId="{5B92FCDF-4D62-407A-9F85-034236C9FBEC}" type="pres">
      <dgm:prSet presAssocID="{FCFEA431-1CD2-4A40-9E8F-1501679EB263}" presName="horz2" presStyleCnt="0"/>
      <dgm:spPr/>
    </dgm:pt>
    <dgm:pt modelId="{23BED54B-2CFC-4D6B-BAA6-190B88107FF9}" type="pres">
      <dgm:prSet presAssocID="{FCFEA431-1CD2-4A40-9E8F-1501679EB263}" presName="horzSpace2" presStyleCnt="0"/>
      <dgm:spPr/>
    </dgm:pt>
    <dgm:pt modelId="{161EF655-12B2-4A8D-9CEF-2EC561C69EDA}" type="pres">
      <dgm:prSet presAssocID="{FCFEA431-1CD2-4A40-9E8F-1501679EB263}" presName="tx2" presStyleLbl="revTx" presStyleIdx="2" presStyleCnt="10"/>
      <dgm:spPr/>
    </dgm:pt>
    <dgm:pt modelId="{F141A9B3-E859-4938-992B-43D552D6D940}" type="pres">
      <dgm:prSet presAssocID="{FCFEA431-1CD2-4A40-9E8F-1501679EB263}" presName="vert2" presStyleCnt="0"/>
      <dgm:spPr/>
    </dgm:pt>
    <dgm:pt modelId="{B8415117-897A-4228-9706-772847F68C6B}" type="pres">
      <dgm:prSet presAssocID="{FCFEA431-1CD2-4A40-9E8F-1501679EB263}" presName="thinLine2b" presStyleLbl="callout" presStyleIdx="1" presStyleCnt="8"/>
      <dgm:spPr/>
    </dgm:pt>
    <dgm:pt modelId="{1349FA6C-BBF4-443D-BA79-60D9B6DA19F2}" type="pres">
      <dgm:prSet presAssocID="{FCFEA431-1CD2-4A40-9E8F-1501679EB263}" presName="vertSpace2b" presStyleCnt="0"/>
      <dgm:spPr/>
    </dgm:pt>
    <dgm:pt modelId="{EE236A3A-8F8F-42D9-8DCA-44E30676937A}" type="pres">
      <dgm:prSet presAssocID="{D8B2BF69-E2C7-4B4D-AB3F-14EA077E8996}" presName="horz2" presStyleCnt="0"/>
      <dgm:spPr/>
    </dgm:pt>
    <dgm:pt modelId="{C38627EC-90AF-4F90-8A2B-7BCAA1D0E8FD}" type="pres">
      <dgm:prSet presAssocID="{D8B2BF69-E2C7-4B4D-AB3F-14EA077E8996}" presName="horzSpace2" presStyleCnt="0"/>
      <dgm:spPr/>
    </dgm:pt>
    <dgm:pt modelId="{A7B58763-F2D5-427E-A901-E086FA77D6F0}" type="pres">
      <dgm:prSet presAssocID="{D8B2BF69-E2C7-4B4D-AB3F-14EA077E8996}" presName="tx2" presStyleLbl="revTx" presStyleIdx="3" presStyleCnt="10"/>
      <dgm:spPr/>
    </dgm:pt>
    <dgm:pt modelId="{D3E0700B-C0B0-473D-8319-4F9179BA757A}" type="pres">
      <dgm:prSet presAssocID="{D8B2BF69-E2C7-4B4D-AB3F-14EA077E8996}" presName="vert2" presStyleCnt="0"/>
      <dgm:spPr/>
    </dgm:pt>
    <dgm:pt modelId="{97172AEC-CF46-4798-8CD1-8F0AC09E6A8D}" type="pres">
      <dgm:prSet presAssocID="{D8B2BF69-E2C7-4B4D-AB3F-14EA077E8996}" presName="thinLine2b" presStyleLbl="callout" presStyleIdx="2" presStyleCnt="8"/>
      <dgm:spPr/>
    </dgm:pt>
    <dgm:pt modelId="{25E77999-D101-437D-B826-7F8A1AA0654A}" type="pres">
      <dgm:prSet presAssocID="{D8B2BF69-E2C7-4B4D-AB3F-14EA077E8996}" presName="vertSpace2b" presStyleCnt="0"/>
      <dgm:spPr/>
    </dgm:pt>
    <dgm:pt modelId="{35C31113-0291-44E8-8FBF-4BFE382018CB}" type="pres">
      <dgm:prSet presAssocID="{6ECF827D-BC7D-4AC1-8287-0146FA464541}" presName="horz2" presStyleCnt="0"/>
      <dgm:spPr/>
    </dgm:pt>
    <dgm:pt modelId="{DE55A00A-A732-4222-BD6E-024738E33DA5}" type="pres">
      <dgm:prSet presAssocID="{6ECF827D-BC7D-4AC1-8287-0146FA464541}" presName="horzSpace2" presStyleCnt="0"/>
      <dgm:spPr/>
    </dgm:pt>
    <dgm:pt modelId="{98D9AD49-E9B3-4641-B5F8-D24AF042698B}" type="pres">
      <dgm:prSet presAssocID="{6ECF827D-BC7D-4AC1-8287-0146FA464541}" presName="tx2" presStyleLbl="revTx" presStyleIdx="4" presStyleCnt="10"/>
      <dgm:spPr/>
    </dgm:pt>
    <dgm:pt modelId="{2D80791F-2BC9-4F62-BE8B-1E33317D6F51}" type="pres">
      <dgm:prSet presAssocID="{6ECF827D-BC7D-4AC1-8287-0146FA464541}" presName="vert2" presStyleCnt="0"/>
      <dgm:spPr/>
    </dgm:pt>
    <dgm:pt modelId="{268D9ECA-4B64-4D0E-BB2D-E6940F5788E5}" type="pres">
      <dgm:prSet presAssocID="{6ECF827D-BC7D-4AC1-8287-0146FA464541}" presName="thinLine2b" presStyleLbl="callout" presStyleIdx="3" presStyleCnt="8"/>
      <dgm:spPr/>
    </dgm:pt>
    <dgm:pt modelId="{05F02051-143D-4C07-9C3B-E4870EFFC92C}" type="pres">
      <dgm:prSet presAssocID="{6ECF827D-BC7D-4AC1-8287-0146FA464541}" presName="vertSpace2b" presStyleCnt="0"/>
      <dgm:spPr/>
    </dgm:pt>
    <dgm:pt modelId="{FEB25AC7-B007-4C13-A8D4-868AADFC712A}" type="pres">
      <dgm:prSet presAssocID="{426C996F-BD67-4965-B9E6-FB24691DF839}" presName="horz2" presStyleCnt="0"/>
      <dgm:spPr/>
    </dgm:pt>
    <dgm:pt modelId="{2256BA9E-AE60-4F40-AD19-10F55957A40A}" type="pres">
      <dgm:prSet presAssocID="{426C996F-BD67-4965-B9E6-FB24691DF839}" presName="horzSpace2" presStyleCnt="0"/>
      <dgm:spPr/>
    </dgm:pt>
    <dgm:pt modelId="{F458805A-0FC7-4635-85B5-BA3C3B102033}" type="pres">
      <dgm:prSet presAssocID="{426C996F-BD67-4965-B9E6-FB24691DF839}" presName="tx2" presStyleLbl="revTx" presStyleIdx="5" presStyleCnt="10"/>
      <dgm:spPr/>
    </dgm:pt>
    <dgm:pt modelId="{187965FD-ED61-461A-9C45-801622244BF2}" type="pres">
      <dgm:prSet presAssocID="{426C996F-BD67-4965-B9E6-FB24691DF839}" presName="vert2" presStyleCnt="0"/>
      <dgm:spPr/>
    </dgm:pt>
    <dgm:pt modelId="{7DF6CBB9-CF8B-4491-85AB-A64CC01C8425}" type="pres">
      <dgm:prSet presAssocID="{426C996F-BD67-4965-B9E6-FB24691DF839}" presName="thinLine2b" presStyleLbl="callout" presStyleIdx="4" presStyleCnt="8"/>
      <dgm:spPr/>
    </dgm:pt>
    <dgm:pt modelId="{73DE0E55-3772-4122-8CBF-75BFCDC478AA}" type="pres">
      <dgm:prSet presAssocID="{426C996F-BD67-4965-B9E6-FB24691DF839}" presName="vertSpace2b" presStyleCnt="0"/>
      <dgm:spPr/>
    </dgm:pt>
    <dgm:pt modelId="{616AE68F-121E-4A72-A87E-B2536742D173}" type="pres">
      <dgm:prSet presAssocID="{48730B35-BB95-4FBB-AE02-96ED980CEC85}" presName="thickLine" presStyleLbl="alignNode1" presStyleIdx="1" presStyleCnt="2"/>
      <dgm:spPr/>
    </dgm:pt>
    <dgm:pt modelId="{0A259093-7A52-4517-AC12-E8C51AE11858}" type="pres">
      <dgm:prSet presAssocID="{48730B35-BB95-4FBB-AE02-96ED980CEC85}" presName="horz1" presStyleCnt="0"/>
      <dgm:spPr/>
    </dgm:pt>
    <dgm:pt modelId="{DECFF794-EE60-4176-AC06-1FA731209DBC}" type="pres">
      <dgm:prSet presAssocID="{48730B35-BB95-4FBB-AE02-96ED980CEC85}" presName="tx1" presStyleLbl="revTx" presStyleIdx="6" presStyleCnt="10"/>
      <dgm:spPr/>
    </dgm:pt>
    <dgm:pt modelId="{35F069F3-DDC7-46B8-A39C-5907051233FC}" type="pres">
      <dgm:prSet presAssocID="{48730B35-BB95-4FBB-AE02-96ED980CEC85}" presName="vert1" presStyleCnt="0"/>
      <dgm:spPr/>
    </dgm:pt>
    <dgm:pt modelId="{27C8E7FD-9A25-4D7F-B17E-4FD64F77499C}" type="pres">
      <dgm:prSet presAssocID="{62A21F58-8252-41A9-A036-87AFFA7E4F33}" presName="vertSpace2a" presStyleCnt="0"/>
      <dgm:spPr/>
    </dgm:pt>
    <dgm:pt modelId="{3E23B5AC-8423-426E-99EA-E2C38ADE0583}" type="pres">
      <dgm:prSet presAssocID="{62A21F58-8252-41A9-A036-87AFFA7E4F33}" presName="horz2" presStyleCnt="0"/>
      <dgm:spPr/>
    </dgm:pt>
    <dgm:pt modelId="{C6EFC787-5F15-4484-AA09-A5970E93D784}" type="pres">
      <dgm:prSet presAssocID="{62A21F58-8252-41A9-A036-87AFFA7E4F33}" presName="horzSpace2" presStyleCnt="0"/>
      <dgm:spPr/>
    </dgm:pt>
    <dgm:pt modelId="{0D242029-5340-4223-980C-182D6BD68982}" type="pres">
      <dgm:prSet presAssocID="{62A21F58-8252-41A9-A036-87AFFA7E4F33}" presName="tx2" presStyleLbl="revTx" presStyleIdx="7" presStyleCnt="10"/>
      <dgm:spPr/>
    </dgm:pt>
    <dgm:pt modelId="{82D27430-19D8-4039-9E61-85A7A50F6768}" type="pres">
      <dgm:prSet presAssocID="{62A21F58-8252-41A9-A036-87AFFA7E4F33}" presName="vert2" presStyleCnt="0"/>
      <dgm:spPr/>
    </dgm:pt>
    <dgm:pt modelId="{3D202E78-FE95-4194-9DA5-018191A4C668}" type="pres">
      <dgm:prSet presAssocID="{62A21F58-8252-41A9-A036-87AFFA7E4F33}" presName="thinLine2b" presStyleLbl="callout" presStyleIdx="5" presStyleCnt="8"/>
      <dgm:spPr/>
    </dgm:pt>
    <dgm:pt modelId="{5319F124-91E5-4D93-8375-B3E9068C60BB}" type="pres">
      <dgm:prSet presAssocID="{62A21F58-8252-41A9-A036-87AFFA7E4F33}" presName="vertSpace2b" presStyleCnt="0"/>
      <dgm:spPr/>
    </dgm:pt>
    <dgm:pt modelId="{756DB3E0-238D-4D9E-A249-B47F87BE841F}" type="pres">
      <dgm:prSet presAssocID="{DE3DBDF7-4F41-43B9-A161-21D0E76EA841}" presName="horz2" presStyleCnt="0"/>
      <dgm:spPr/>
    </dgm:pt>
    <dgm:pt modelId="{8EE9BD12-3D3B-443D-90F2-02E164E5F05E}" type="pres">
      <dgm:prSet presAssocID="{DE3DBDF7-4F41-43B9-A161-21D0E76EA841}" presName="horzSpace2" presStyleCnt="0"/>
      <dgm:spPr/>
    </dgm:pt>
    <dgm:pt modelId="{FC93A9D5-1CAF-4083-862B-9480612FF789}" type="pres">
      <dgm:prSet presAssocID="{DE3DBDF7-4F41-43B9-A161-21D0E76EA841}" presName="tx2" presStyleLbl="revTx" presStyleIdx="8" presStyleCnt="10"/>
      <dgm:spPr/>
    </dgm:pt>
    <dgm:pt modelId="{8EF9B065-A6E5-45E7-800C-5914D3F1D115}" type="pres">
      <dgm:prSet presAssocID="{DE3DBDF7-4F41-43B9-A161-21D0E76EA841}" presName="vert2" presStyleCnt="0"/>
      <dgm:spPr/>
    </dgm:pt>
    <dgm:pt modelId="{57604594-9F64-4FD9-B512-C6A6393A4752}" type="pres">
      <dgm:prSet presAssocID="{DE3DBDF7-4F41-43B9-A161-21D0E76EA841}" presName="thinLine2b" presStyleLbl="callout" presStyleIdx="6" presStyleCnt="8"/>
      <dgm:spPr/>
    </dgm:pt>
    <dgm:pt modelId="{9ACEA52F-4EF2-46B6-8904-3E5FC26E5216}" type="pres">
      <dgm:prSet presAssocID="{DE3DBDF7-4F41-43B9-A161-21D0E76EA841}" presName="vertSpace2b" presStyleCnt="0"/>
      <dgm:spPr/>
    </dgm:pt>
    <dgm:pt modelId="{D6FA1A95-57FD-4035-AA08-BC64BC47548D}" type="pres">
      <dgm:prSet presAssocID="{94938A99-50D3-487A-92FB-865422D708E1}" presName="horz2" presStyleCnt="0"/>
      <dgm:spPr/>
    </dgm:pt>
    <dgm:pt modelId="{9007CB3E-152E-4054-9A39-3F4C40F04E0B}" type="pres">
      <dgm:prSet presAssocID="{94938A99-50D3-487A-92FB-865422D708E1}" presName="horzSpace2" presStyleCnt="0"/>
      <dgm:spPr/>
    </dgm:pt>
    <dgm:pt modelId="{4A704BFA-37B7-487A-BAEE-E0C5686E13F8}" type="pres">
      <dgm:prSet presAssocID="{94938A99-50D3-487A-92FB-865422D708E1}" presName="tx2" presStyleLbl="revTx" presStyleIdx="9" presStyleCnt="10"/>
      <dgm:spPr/>
    </dgm:pt>
    <dgm:pt modelId="{DB3133A5-D04F-4BEA-B582-AF6677090D0C}" type="pres">
      <dgm:prSet presAssocID="{94938A99-50D3-487A-92FB-865422D708E1}" presName="vert2" presStyleCnt="0"/>
      <dgm:spPr/>
    </dgm:pt>
    <dgm:pt modelId="{2964DB39-3184-4494-B4A7-080EDBD3281F}" type="pres">
      <dgm:prSet presAssocID="{94938A99-50D3-487A-92FB-865422D708E1}" presName="thinLine2b" presStyleLbl="callout" presStyleIdx="7" presStyleCnt="8"/>
      <dgm:spPr/>
    </dgm:pt>
    <dgm:pt modelId="{E0AFC32C-B85B-4D18-A3F1-13C08E3100A7}" type="pres">
      <dgm:prSet presAssocID="{94938A99-50D3-487A-92FB-865422D708E1}" presName="vertSpace2b" presStyleCnt="0"/>
      <dgm:spPr/>
    </dgm:pt>
  </dgm:ptLst>
  <dgm:cxnLst>
    <dgm:cxn modelId="{F30F2702-59E6-4A3D-9959-85FCAA2F8E52}" type="presOf" srcId="{FCFEA431-1CD2-4A40-9E8F-1501679EB263}" destId="{161EF655-12B2-4A8D-9CEF-2EC561C69EDA}" srcOrd="0" destOrd="0" presId="urn:microsoft.com/office/officeart/2008/layout/LinedList"/>
    <dgm:cxn modelId="{B28D4B0A-B06F-4F5F-95C2-55D9712B3F61}" srcId="{C414F713-4C7F-4D7B-A032-A52B60A835FC}" destId="{7989A876-169F-4307-9736-BBFEB563CBD5}" srcOrd="0" destOrd="0" parTransId="{387D389B-54C4-4F20-93BA-7B925CD037C8}" sibTransId="{504BAD98-AA1D-455C-A3F7-AD8F49BDC3E3}"/>
    <dgm:cxn modelId="{E9F33F1A-1CFF-4121-8E9F-A26575B118C5}" srcId="{48730B35-BB95-4FBB-AE02-96ED980CEC85}" destId="{62A21F58-8252-41A9-A036-87AFFA7E4F33}" srcOrd="0" destOrd="0" parTransId="{37ADF32F-02F7-41FF-8A21-EE82BA55E692}" sibTransId="{323C69F8-4A3F-4E29-909A-847A091BAE04}"/>
    <dgm:cxn modelId="{A4217D1D-45B6-42C0-95C8-6FA2C3BC972A}" srcId="{7989A876-169F-4307-9736-BBFEB563CBD5}" destId="{FCFEA431-1CD2-4A40-9E8F-1501679EB263}" srcOrd="1" destOrd="0" parTransId="{98B299BE-1C03-4599-8255-8C10B5D65187}" sibTransId="{B333FE7D-1A81-4FDE-B886-A0267DE75708}"/>
    <dgm:cxn modelId="{74981E29-3FE1-4DC6-A8A4-DF1DCBB94E4C}" type="presOf" srcId="{9E3B41EA-571B-453F-94BF-16F67F6297C4}" destId="{97DF1986-1887-442B-87E1-173781E66236}" srcOrd="0" destOrd="0" presId="urn:microsoft.com/office/officeart/2008/layout/LinedList"/>
    <dgm:cxn modelId="{0C73E42C-551D-4D2E-85C9-416B19104476}" type="presOf" srcId="{6ECF827D-BC7D-4AC1-8287-0146FA464541}" destId="{98D9AD49-E9B3-4641-B5F8-D24AF042698B}" srcOrd="0" destOrd="0" presId="urn:microsoft.com/office/officeart/2008/layout/LinedList"/>
    <dgm:cxn modelId="{80E9F339-0620-4455-93C9-C5C4BE6F7E47}" type="presOf" srcId="{426C996F-BD67-4965-B9E6-FB24691DF839}" destId="{F458805A-0FC7-4635-85B5-BA3C3B102033}" srcOrd="0" destOrd="0" presId="urn:microsoft.com/office/officeart/2008/layout/LinedList"/>
    <dgm:cxn modelId="{36CBB746-E0AD-4E0E-9D22-B7867963C25E}" type="presOf" srcId="{D8B2BF69-E2C7-4B4D-AB3F-14EA077E8996}" destId="{A7B58763-F2D5-427E-A901-E086FA77D6F0}" srcOrd="0" destOrd="0" presId="urn:microsoft.com/office/officeart/2008/layout/LinedList"/>
    <dgm:cxn modelId="{9B1F864B-11AC-4577-97FE-C6FF81F5325C}" type="presOf" srcId="{7989A876-169F-4307-9736-BBFEB563CBD5}" destId="{B95C4A89-F749-4CFC-B99D-2618862D138C}" srcOrd="0" destOrd="0" presId="urn:microsoft.com/office/officeart/2008/layout/LinedList"/>
    <dgm:cxn modelId="{69936C75-B7E8-4DFB-BE53-62ADCA9A7E18}" srcId="{48730B35-BB95-4FBB-AE02-96ED980CEC85}" destId="{94938A99-50D3-487A-92FB-865422D708E1}" srcOrd="2" destOrd="0" parTransId="{3323F327-E004-4365-912C-EACCEB794B1D}" sibTransId="{D74B3E8E-18AF-4691-901D-78CEF680A1DC}"/>
    <dgm:cxn modelId="{50789155-F009-4AE1-9D6F-8A8933568D4E}" srcId="{7989A876-169F-4307-9736-BBFEB563CBD5}" destId="{426C996F-BD67-4965-B9E6-FB24691DF839}" srcOrd="4" destOrd="0" parTransId="{681C15A6-EBA1-43AA-BFE1-280B9F3F0DE9}" sibTransId="{3CA3CAA2-551C-4099-B1C0-ED1B61BF1FE4}"/>
    <dgm:cxn modelId="{D8DD9D75-B360-42D5-B7E1-7A0F05B9E07B}" type="presOf" srcId="{C414F713-4C7F-4D7B-A032-A52B60A835FC}" destId="{BE11BB98-4F53-49BC-A923-66B65CF9EAB6}" srcOrd="0" destOrd="0" presId="urn:microsoft.com/office/officeart/2008/layout/LinedList"/>
    <dgm:cxn modelId="{3D5BD756-6755-4715-9B36-DEDC3ED91D9C}" type="presOf" srcId="{62A21F58-8252-41A9-A036-87AFFA7E4F33}" destId="{0D242029-5340-4223-980C-182D6BD68982}" srcOrd="0" destOrd="0" presId="urn:microsoft.com/office/officeart/2008/layout/LinedList"/>
    <dgm:cxn modelId="{3B30F97B-BC4B-4CD6-96B7-65DDFC0B5DDC}" srcId="{C414F713-4C7F-4D7B-A032-A52B60A835FC}" destId="{48730B35-BB95-4FBB-AE02-96ED980CEC85}" srcOrd="1" destOrd="0" parTransId="{73651511-E407-4458-92FC-0B069FDCB7FB}" sibTransId="{29D4BEB0-974F-4EBA-AFE5-E5C837B5B7F3}"/>
    <dgm:cxn modelId="{0703068F-BAEB-41EF-B051-BA84EE216D58}" srcId="{7989A876-169F-4307-9736-BBFEB563CBD5}" destId="{D8B2BF69-E2C7-4B4D-AB3F-14EA077E8996}" srcOrd="2" destOrd="0" parTransId="{DAE18173-FE3F-42AE-9DE9-14A788E85781}" sibTransId="{89D1EDBB-BF98-45A5-B9DB-43FFE5C558CF}"/>
    <dgm:cxn modelId="{A365169C-9E19-4B70-8758-22D0674C93A7}" type="presOf" srcId="{94938A99-50D3-487A-92FB-865422D708E1}" destId="{4A704BFA-37B7-487A-BAEE-E0C5686E13F8}" srcOrd="0" destOrd="0" presId="urn:microsoft.com/office/officeart/2008/layout/LinedList"/>
    <dgm:cxn modelId="{E06E4BB8-6605-4AF7-88C6-F711F8BF94F8}" type="presOf" srcId="{48730B35-BB95-4FBB-AE02-96ED980CEC85}" destId="{DECFF794-EE60-4176-AC06-1FA731209DBC}" srcOrd="0" destOrd="0" presId="urn:microsoft.com/office/officeart/2008/layout/LinedList"/>
    <dgm:cxn modelId="{DB2C8DBE-35FF-4937-A45F-A41A023FDDF6}" srcId="{7989A876-169F-4307-9736-BBFEB563CBD5}" destId="{9E3B41EA-571B-453F-94BF-16F67F6297C4}" srcOrd="0" destOrd="0" parTransId="{49D5646B-A9B0-4676-BCB8-44349C9EC445}" sibTransId="{9972F74E-F287-4D93-91FB-759D6F76A5AB}"/>
    <dgm:cxn modelId="{53C166D3-1C6F-418A-82DD-1B4C29A42EA8}" srcId="{7989A876-169F-4307-9736-BBFEB563CBD5}" destId="{6ECF827D-BC7D-4AC1-8287-0146FA464541}" srcOrd="3" destOrd="0" parTransId="{7BC07F44-7C88-4B1E-9B89-9AE8D2D3B65F}" sibTransId="{0E056F9F-ACCB-4050-8BB4-245252E3895C}"/>
    <dgm:cxn modelId="{29E23ED8-B1CF-4E65-B620-6DBB61180AC2}" type="presOf" srcId="{DE3DBDF7-4F41-43B9-A161-21D0E76EA841}" destId="{FC93A9D5-1CAF-4083-862B-9480612FF789}" srcOrd="0" destOrd="0" presId="urn:microsoft.com/office/officeart/2008/layout/LinedList"/>
    <dgm:cxn modelId="{9F5F20FC-8633-4A51-A2C8-AF1B50A0A0A8}" srcId="{48730B35-BB95-4FBB-AE02-96ED980CEC85}" destId="{DE3DBDF7-4F41-43B9-A161-21D0E76EA841}" srcOrd="1" destOrd="0" parTransId="{7F791BA9-7DED-44C6-A600-29A916B25249}" sibTransId="{E3B71BBF-21E6-44CB-9DC9-2BF8FA6540E1}"/>
    <dgm:cxn modelId="{800D8D7A-601C-4443-A5A0-6ACA2C9B42F6}" type="presParOf" srcId="{BE11BB98-4F53-49BC-A923-66B65CF9EAB6}" destId="{12A42887-A878-4841-B22C-EB409ECA3781}" srcOrd="0" destOrd="0" presId="urn:microsoft.com/office/officeart/2008/layout/LinedList"/>
    <dgm:cxn modelId="{1383AF7A-FD01-46E8-8C19-3238788A3CEE}" type="presParOf" srcId="{BE11BB98-4F53-49BC-A923-66B65CF9EAB6}" destId="{7281B062-F032-4A35-BD44-547913245AE3}" srcOrd="1" destOrd="0" presId="urn:microsoft.com/office/officeart/2008/layout/LinedList"/>
    <dgm:cxn modelId="{9DA66353-1CBD-4B81-8B1C-BC455E6ED441}" type="presParOf" srcId="{7281B062-F032-4A35-BD44-547913245AE3}" destId="{B95C4A89-F749-4CFC-B99D-2618862D138C}" srcOrd="0" destOrd="0" presId="urn:microsoft.com/office/officeart/2008/layout/LinedList"/>
    <dgm:cxn modelId="{AC7D982E-6178-4F83-A59A-B86F4884CAF3}" type="presParOf" srcId="{7281B062-F032-4A35-BD44-547913245AE3}" destId="{1BB97085-A06C-41A0-A5C9-D77733A01C2E}" srcOrd="1" destOrd="0" presId="urn:microsoft.com/office/officeart/2008/layout/LinedList"/>
    <dgm:cxn modelId="{141568F0-76B9-4EC8-B1FA-6D06FF75A1C2}" type="presParOf" srcId="{1BB97085-A06C-41A0-A5C9-D77733A01C2E}" destId="{75EB8D85-DA6F-4CED-B1A8-85614E3D21ED}" srcOrd="0" destOrd="0" presId="urn:microsoft.com/office/officeart/2008/layout/LinedList"/>
    <dgm:cxn modelId="{297AC0EB-2CCD-4EC5-B102-0528CE6A734A}" type="presParOf" srcId="{1BB97085-A06C-41A0-A5C9-D77733A01C2E}" destId="{E3D5E3FD-CE29-40D7-8417-66649247CC20}" srcOrd="1" destOrd="0" presId="urn:microsoft.com/office/officeart/2008/layout/LinedList"/>
    <dgm:cxn modelId="{84B6262A-84E6-4833-B40E-F69DC4A6B854}" type="presParOf" srcId="{E3D5E3FD-CE29-40D7-8417-66649247CC20}" destId="{84DF5EB4-77F9-4F6F-9CB6-4F97FBDAC763}" srcOrd="0" destOrd="0" presId="urn:microsoft.com/office/officeart/2008/layout/LinedList"/>
    <dgm:cxn modelId="{8A25E0BE-6464-4BF7-A05D-7B922E21EB29}" type="presParOf" srcId="{E3D5E3FD-CE29-40D7-8417-66649247CC20}" destId="{97DF1986-1887-442B-87E1-173781E66236}" srcOrd="1" destOrd="0" presId="urn:microsoft.com/office/officeart/2008/layout/LinedList"/>
    <dgm:cxn modelId="{8DE22208-8B7C-4036-8E06-C696F5FAF999}" type="presParOf" srcId="{E3D5E3FD-CE29-40D7-8417-66649247CC20}" destId="{E609E3A0-7430-4F88-8468-9E772468A97E}" srcOrd="2" destOrd="0" presId="urn:microsoft.com/office/officeart/2008/layout/LinedList"/>
    <dgm:cxn modelId="{73218B58-022F-4BAE-8D7A-740F006FF9A3}" type="presParOf" srcId="{1BB97085-A06C-41A0-A5C9-D77733A01C2E}" destId="{685625B1-F722-45D0-8DB0-A71EE19E2283}" srcOrd="2" destOrd="0" presId="urn:microsoft.com/office/officeart/2008/layout/LinedList"/>
    <dgm:cxn modelId="{D56578DE-AEFE-4E56-A42B-E960C7505D7D}" type="presParOf" srcId="{1BB97085-A06C-41A0-A5C9-D77733A01C2E}" destId="{FC695C9B-28AC-4BD2-B336-CF8AF6079624}" srcOrd="3" destOrd="0" presId="urn:microsoft.com/office/officeart/2008/layout/LinedList"/>
    <dgm:cxn modelId="{CAB35A5C-676E-44F4-9AE9-C90ABE99E9F8}" type="presParOf" srcId="{1BB97085-A06C-41A0-A5C9-D77733A01C2E}" destId="{5B92FCDF-4D62-407A-9F85-034236C9FBEC}" srcOrd="4" destOrd="0" presId="urn:microsoft.com/office/officeart/2008/layout/LinedList"/>
    <dgm:cxn modelId="{45BA520C-3F53-409B-9D4A-8A71AEB0E5DB}" type="presParOf" srcId="{5B92FCDF-4D62-407A-9F85-034236C9FBEC}" destId="{23BED54B-2CFC-4D6B-BAA6-190B88107FF9}" srcOrd="0" destOrd="0" presId="urn:microsoft.com/office/officeart/2008/layout/LinedList"/>
    <dgm:cxn modelId="{FD4E5400-F7CC-4672-8896-76C70FDCA627}" type="presParOf" srcId="{5B92FCDF-4D62-407A-9F85-034236C9FBEC}" destId="{161EF655-12B2-4A8D-9CEF-2EC561C69EDA}" srcOrd="1" destOrd="0" presId="urn:microsoft.com/office/officeart/2008/layout/LinedList"/>
    <dgm:cxn modelId="{99D42384-7746-4B7D-8734-A86999B6339F}" type="presParOf" srcId="{5B92FCDF-4D62-407A-9F85-034236C9FBEC}" destId="{F141A9B3-E859-4938-992B-43D552D6D940}" srcOrd="2" destOrd="0" presId="urn:microsoft.com/office/officeart/2008/layout/LinedList"/>
    <dgm:cxn modelId="{740D5874-E438-489D-937F-B6CAAA237332}" type="presParOf" srcId="{1BB97085-A06C-41A0-A5C9-D77733A01C2E}" destId="{B8415117-897A-4228-9706-772847F68C6B}" srcOrd="5" destOrd="0" presId="urn:microsoft.com/office/officeart/2008/layout/LinedList"/>
    <dgm:cxn modelId="{BC949B96-524F-4C61-ABC5-9F6A9F401F14}" type="presParOf" srcId="{1BB97085-A06C-41A0-A5C9-D77733A01C2E}" destId="{1349FA6C-BBF4-443D-BA79-60D9B6DA19F2}" srcOrd="6" destOrd="0" presId="urn:microsoft.com/office/officeart/2008/layout/LinedList"/>
    <dgm:cxn modelId="{733D7EBC-D28A-42CB-A561-2986BB65FA21}" type="presParOf" srcId="{1BB97085-A06C-41A0-A5C9-D77733A01C2E}" destId="{EE236A3A-8F8F-42D9-8DCA-44E30676937A}" srcOrd="7" destOrd="0" presId="urn:microsoft.com/office/officeart/2008/layout/LinedList"/>
    <dgm:cxn modelId="{307BEDA4-A375-4EED-BCC3-B58715E22C40}" type="presParOf" srcId="{EE236A3A-8F8F-42D9-8DCA-44E30676937A}" destId="{C38627EC-90AF-4F90-8A2B-7BCAA1D0E8FD}" srcOrd="0" destOrd="0" presId="urn:microsoft.com/office/officeart/2008/layout/LinedList"/>
    <dgm:cxn modelId="{D6C04FF5-C30C-4946-9034-8E08FC14AED1}" type="presParOf" srcId="{EE236A3A-8F8F-42D9-8DCA-44E30676937A}" destId="{A7B58763-F2D5-427E-A901-E086FA77D6F0}" srcOrd="1" destOrd="0" presId="urn:microsoft.com/office/officeart/2008/layout/LinedList"/>
    <dgm:cxn modelId="{74E9C343-BC7B-49E5-B839-BD4E0FD0EE06}" type="presParOf" srcId="{EE236A3A-8F8F-42D9-8DCA-44E30676937A}" destId="{D3E0700B-C0B0-473D-8319-4F9179BA757A}" srcOrd="2" destOrd="0" presId="urn:microsoft.com/office/officeart/2008/layout/LinedList"/>
    <dgm:cxn modelId="{F71E4031-B486-4F18-9808-7A6C0ECC6457}" type="presParOf" srcId="{1BB97085-A06C-41A0-A5C9-D77733A01C2E}" destId="{97172AEC-CF46-4798-8CD1-8F0AC09E6A8D}" srcOrd="8" destOrd="0" presId="urn:microsoft.com/office/officeart/2008/layout/LinedList"/>
    <dgm:cxn modelId="{5F5DA603-F2BB-4A58-B9BC-EB1158BDD58B}" type="presParOf" srcId="{1BB97085-A06C-41A0-A5C9-D77733A01C2E}" destId="{25E77999-D101-437D-B826-7F8A1AA0654A}" srcOrd="9" destOrd="0" presId="urn:microsoft.com/office/officeart/2008/layout/LinedList"/>
    <dgm:cxn modelId="{D323D9D5-0708-4A4D-B299-983F77462FA7}" type="presParOf" srcId="{1BB97085-A06C-41A0-A5C9-D77733A01C2E}" destId="{35C31113-0291-44E8-8FBF-4BFE382018CB}" srcOrd="10" destOrd="0" presId="urn:microsoft.com/office/officeart/2008/layout/LinedList"/>
    <dgm:cxn modelId="{AF7B361F-9F4C-4352-872E-4B60559AAA47}" type="presParOf" srcId="{35C31113-0291-44E8-8FBF-4BFE382018CB}" destId="{DE55A00A-A732-4222-BD6E-024738E33DA5}" srcOrd="0" destOrd="0" presId="urn:microsoft.com/office/officeart/2008/layout/LinedList"/>
    <dgm:cxn modelId="{DBC1297F-1AFE-43E9-B925-0706F9BC8977}" type="presParOf" srcId="{35C31113-0291-44E8-8FBF-4BFE382018CB}" destId="{98D9AD49-E9B3-4641-B5F8-D24AF042698B}" srcOrd="1" destOrd="0" presId="urn:microsoft.com/office/officeart/2008/layout/LinedList"/>
    <dgm:cxn modelId="{4CAC7582-D081-4FE9-BEF9-22A857AA1E1E}" type="presParOf" srcId="{35C31113-0291-44E8-8FBF-4BFE382018CB}" destId="{2D80791F-2BC9-4F62-BE8B-1E33317D6F51}" srcOrd="2" destOrd="0" presId="urn:microsoft.com/office/officeart/2008/layout/LinedList"/>
    <dgm:cxn modelId="{14245C07-8657-4499-B483-C7B555B391C9}" type="presParOf" srcId="{1BB97085-A06C-41A0-A5C9-D77733A01C2E}" destId="{268D9ECA-4B64-4D0E-BB2D-E6940F5788E5}" srcOrd="11" destOrd="0" presId="urn:microsoft.com/office/officeart/2008/layout/LinedList"/>
    <dgm:cxn modelId="{2138E51B-0BE6-43C3-9A9D-AF9D64A9A37C}" type="presParOf" srcId="{1BB97085-A06C-41A0-A5C9-D77733A01C2E}" destId="{05F02051-143D-4C07-9C3B-E4870EFFC92C}" srcOrd="12" destOrd="0" presId="urn:microsoft.com/office/officeart/2008/layout/LinedList"/>
    <dgm:cxn modelId="{7FB43F3D-7BCE-464E-BEED-90C4435206B9}" type="presParOf" srcId="{1BB97085-A06C-41A0-A5C9-D77733A01C2E}" destId="{FEB25AC7-B007-4C13-A8D4-868AADFC712A}" srcOrd="13" destOrd="0" presId="urn:microsoft.com/office/officeart/2008/layout/LinedList"/>
    <dgm:cxn modelId="{A6224DD6-5F75-488E-8A06-0471970930AE}" type="presParOf" srcId="{FEB25AC7-B007-4C13-A8D4-868AADFC712A}" destId="{2256BA9E-AE60-4F40-AD19-10F55957A40A}" srcOrd="0" destOrd="0" presId="urn:microsoft.com/office/officeart/2008/layout/LinedList"/>
    <dgm:cxn modelId="{E7BAA615-66EA-412A-9DBA-5DC11E141852}" type="presParOf" srcId="{FEB25AC7-B007-4C13-A8D4-868AADFC712A}" destId="{F458805A-0FC7-4635-85B5-BA3C3B102033}" srcOrd="1" destOrd="0" presId="urn:microsoft.com/office/officeart/2008/layout/LinedList"/>
    <dgm:cxn modelId="{544F7F2C-F055-4D6B-9BBE-5814FE6F7921}" type="presParOf" srcId="{FEB25AC7-B007-4C13-A8D4-868AADFC712A}" destId="{187965FD-ED61-461A-9C45-801622244BF2}" srcOrd="2" destOrd="0" presId="urn:microsoft.com/office/officeart/2008/layout/LinedList"/>
    <dgm:cxn modelId="{CB1641DD-685C-4C05-9680-B8F7068819C1}" type="presParOf" srcId="{1BB97085-A06C-41A0-A5C9-D77733A01C2E}" destId="{7DF6CBB9-CF8B-4491-85AB-A64CC01C8425}" srcOrd="14" destOrd="0" presId="urn:microsoft.com/office/officeart/2008/layout/LinedList"/>
    <dgm:cxn modelId="{6804BE51-7FCD-4480-A755-5EA1A0272F9A}" type="presParOf" srcId="{1BB97085-A06C-41A0-A5C9-D77733A01C2E}" destId="{73DE0E55-3772-4122-8CBF-75BFCDC478AA}" srcOrd="15" destOrd="0" presId="urn:microsoft.com/office/officeart/2008/layout/LinedList"/>
    <dgm:cxn modelId="{266917F5-20F6-47F3-A9B7-135F50976D9D}" type="presParOf" srcId="{BE11BB98-4F53-49BC-A923-66B65CF9EAB6}" destId="{616AE68F-121E-4A72-A87E-B2536742D173}" srcOrd="2" destOrd="0" presId="urn:microsoft.com/office/officeart/2008/layout/LinedList"/>
    <dgm:cxn modelId="{998DA8E1-B546-4F0F-990C-F3972E2D2B30}" type="presParOf" srcId="{BE11BB98-4F53-49BC-A923-66B65CF9EAB6}" destId="{0A259093-7A52-4517-AC12-E8C51AE11858}" srcOrd="3" destOrd="0" presId="urn:microsoft.com/office/officeart/2008/layout/LinedList"/>
    <dgm:cxn modelId="{CFBF1AFC-D787-440B-8889-DB450B871AA0}" type="presParOf" srcId="{0A259093-7A52-4517-AC12-E8C51AE11858}" destId="{DECFF794-EE60-4176-AC06-1FA731209DBC}" srcOrd="0" destOrd="0" presId="urn:microsoft.com/office/officeart/2008/layout/LinedList"/>
    <dgm:cxn modelId="{58BFD4AF-1F9E-4049-87B0-2BB82A45C849}" type="presParOf" srcId="{0A259093-7A52-4517-AC12-E8C51AE11858}" destId="{35F069F3-DDC7-46B8-A39C-5907051233FC}" srcOrd="1" destOrd="0" presId="urn:microsoft.com/office/officeart/2008/layout/LinedList"/>
    <dgm:cxn modelId="{5671C9E1-07A6-403D-98DE-3994BA92822B}" type="presParOf" srcId="{35F069F3-DDC7-46B8-A39C-5907051233FC}" destId="{27C8E7FD-9A25-4D7F-B17E-4FD64F77499C}" srcOrd="0" destOrd="0" presId="urn:microsoft.com/office/officeart/2008/layout/LinedList"/>
    <dgm:cxn modelId="{FAF5024D-023F-49D9-B815-B88E8D8414CA}" type="presParOf" srcId="{35F069F3-DDC7-46B8-A39C-5907051233FC}" destId="{3E23B5AC-8423-426E-99EA-E2C38ADE0583}" srcOrd="1" destOrd="0" presId="urn:microsoft.com/office/officeart/2008/layout/LinedList"/>
    <dgm:cxn modelId="{40F02BA4-1C0B-4410-B663-F9433A614122}" type="presParOf" srcId="{3E23B5AC-8423-426E-99EA-E2C38ADE0583}" destId="{C6EFC787-5F15-4484-AA09-A5970E93D784}" srcOrd="0" destOrd="0" presId="urn:microsoft.com/office/officeart/2008/layout/LinedList"/>
    <dgm:cxn modelId="{5C243E55-F83C-4706-A878-CEBD3B76DA53}" type="presParOf" srcId="{3E23B5AC-8423-426E-99EA-E2C38ADE0583}" destId="{0D242029-5340-4223-980C-182D6BD68982}" srcOrd="1" destOrd="0" presId="urn:microsoft.com/office/officeart/2008/layout/LinedList"/>
    <dgm:cxn modelId="{C2DB6D2D-887F-4243-9DDF-DA8A18130BAF}" type="presParOf" srcId="{3E23B5AC-8423-426E-99EA-E2C38ADE0583}" destId="{82D27430-19D8-4039-9E61-85A7A50F6768}" srcOrd="2" destOrd="0" presId="urn:microsoft.com/office/officeart/2008/layout/LinedList"/>
    <dgm:cxn modelId="{01D75372-A631-42F6-BF02-442B15BFADCB}" type="presParOf" srcId="{35F069F3-DDC7-46B8-A39C-5907051233FC}" destId="{3D202E78-FE95-4194-9DA5-018191A4C668}" srcOrd="2" destOrd="0" presId="urn:microsoft.com/office/officeart/2008/layout/LinedList"/>
    <dgm:cxn modelId="{DB52180A-1D13-4B66-B10D-6D21A508F176}" type="presParOf" srcId="{35F069F3-DDC7-46B8-A39C-5907051233FC}" destId="{5319F124-91E5-4D93-8375-B3E9068C60BB}" srcOrd="3" destOrd="0" presId="urn:microsoft.com/office/officeart/2008/layout/LinedList"/>
    <dgm:cxn modelId="{6C20C843-6F68-4B33-9890-11AFED99A3EB}" type="presParOf" srcId="{35F069F3-DDC7-46B8-A39C-5907051233FC}" destId="{756DB3E0-238D-4D9E-A249-B47F87BE841F}" srcOrd="4" destOrd="0" presId="urn:microsoft.com/office/officeart/2008/layout/LinedList"/>
    <dgm:cxn modelId="{82A8211D-F87D-44A8-B5B4-F326BECB1DE9}" type="presParOf" srcId="{756DB3E0-238D-4D9E-A249-B47F87BE841F}" destId="{8EE9BD12-3D3B-443D-90F2-02E164E5F05E}" srcOrd="0" destOrd="0" presId="urn:microsoft.com/office/officeart/2008/layout/LinedList"/>
    <dgm:cxn modelId="{9B50E8D6-4709-40F6-B130-02945B46B79D}" type="presParOf" srcId="{756DB3E0-238D-4D9E-A249-B47F87BE841F}" destId="{FC93A9D5-1CAF-4083-862B-9480612FF789}" srcOrd="1" destOrd="0" presId="urn:microsoft.com/office/officeart/2008/layout/LinedList"/>
    <dgm:cxn modelId="{ACF47BF2-F9D8-474D-B94D-63538C209980}" type="presParOf" srcId="{756DB3E0-238D-4D9E-A249-B47F87BE841F}" destId="{8EF9B065-A6E5-45E7-800C-5914D3F1D115}" srcOrd="2" destOrd="0" presId="urn:microsoft.com/office/officeart/2008/layout/LinedList"/>
    <dgm:cxn modelId="{EB5143B4-2278-48F4-9821-511334D5802E}" type="presParOf" srcId="{35F069F3-DDC7-46B8-A39C-5907051233FC}" destId="{57604594-9F64-4FD9-B512-C6A6393A4752}" srcOrd="5" destOrd="0" presId="urn:microsoft.com/office/officeart/2008/layout/LinedList"/>
    <dgm:cxn modelId="{B07C10AD-B988-4579-83B5-1DAC3A604C27}" type="presParOf" srcId="{35F069F3-DDC7-46B8-A39C-5907051233FC}" destId="{9ACEA52F-4EF2-46B6-8904-3E5FC26E5216}" srcOrd="6" destOrd="0" presId="urn:microsoft.com/office/officeart/2008/layout/LinedList"/>
    <dgm:cxn modelId="{3DF1662A-3AF6-4CC3-820D-1471EF3508EC}" type="presParOf" srcId="{35F069F3-DDC7-46B8-A39C-5907051233FC}" destId="{D6FA1A95-57FD-4035-AA08-BC64BC47548D}" srcOrd="7" destOrd="0" presId="urn:microsoft.com/office/officeart/2008/layout/LinedList"/>
    <dgm:cxn modelId="{FC399953-7C07-4198-A20D-13DBD3073FF2}" type="presParOf" srcId="{D6FA1A95-57FD-4035-AA08-BC64BC47548D}" destId="{9007CB3E-152E-4054-9A39-3F4C40F04E0B}" srcOrd="0" destOrd="0" presId="urn:microsoft.com/office/officeart/2008/layout/LinedList"/>
    <dgm:cxn modelId="{D03A1FF9-0772-417D-86D3-2D2E01226D59}" type="presParOf" srcId="{D6FA1A95-57FD-4035-AA08-BC64BC47548D}" destId="{4A704BFA-37B7-487A-BAEE-E0C5686E13F8}" srcOrd="1" destOrd="0" presId="urn:microsoft.com/office/officeart/2008/layout/LinedList"/>
    <dgm:cxn modelId="{6E8D3379-DC13-4285-A572-21C81A3BE3DD}" type="presParOf" srcId="{D6FA1A95-57FD-4035-AA08-BC64BC47548D}" destId="{DB3133A5-D04F-4BEA-B582-AF6677090D0C}" srcOrd="2" destOrd="0" presId="urn:microsoft.com/office/officeart/2008/layout/LinedList"/>
    <dgm:cxn modelId="{D756C35F-65EF-4E07-B27E-D69FD6D9CDC0}" type="presParOf" srcId="{35F069F3-DDC7-46B8-A39C-5907051233FC}" destId="{2964DB39-3184-4494-B4A7-080EDBD3281F}" srcOrd="8" destOrd="0" presId="urn:microsoft.com/office/officeart/2008/layout/LinedList"/>
    <dgm:cxn modelId="{599C97B4-F75E-4485-A1BB-4CA52627E307}" type="presParOf" srcId="{35F069F3-DDC7-46B8-A39C-5907051233FC}" destId="{E0AFC32C-B85B-4D18-A3F1-13C08E3100A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FB9CF-7868-4F3E-A46F-EEB7F962CC57}">
      <dsp:nvSpPr>
        <dsp:cNvPr id="0" name=""/>
        <dsp:cNvSpPr/>
      </dsp:nvSpPr>
      <dsp:spPr>
        <a:xfrm>
          <a:off x="0" y="2774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B2074-ABCF-4C83-B0DE-6721022FE3EA}">
      <dsp:nvSpPr>
        <dsp:cNvPr id="0" name=""/>
        <dsp:cNvSpPr/>
      </dsp:nvSpPr>
      <dsp:spPr>
        <a:xfrm>
          <a:off x="0" y="2774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Automates management of vacation and sick time for mid-sided organizations. </a:t>
          </a:r>
          <a:endParaRPr lang="en-US" sz="2200" kern="1200" dirty="0"/>
        </a:p>
      </dsp:txBody>
      <dsp:txXfrm>
        <a:off x="0" y="2774"/>
        <a:ext cx="6394745" cy="946250"/>
      </dsp:txXfrm>
    </dsp:sp>
    <dsp:sp modelId="{2CE24C89-C905-4D9B-9C8B-5D894A7E9518}">
      <dsp:nvSpPr>
        <dsp:cNvPr id="0" name=""/>
        <dsp:cNvSpPr/>
      </dsp:nvSpPr>
      <dsp:spPr>
        <a:xfrm>
          <a:off x="0" y="94902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AA97D-6C78-49D4-8119-9837F6AB6322}">
      <dsp:nvSpPr>
        <dsp:cNvPr id="0" name=""/>
        <dsp:cNvSpPr/>
      </dsp:nvSpPr>
      <dsp:spPr>
        <a:xfrm>
          <a:off x="0" y="949025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Current only support a deep integration with Google’s G Suite. </a:t>
          </a:r>
          <a:endParaRPr lang="en-US" sz="2200" kern="1200" dirty="0"/>
        </a:p>
      </dsp:txBody>
      <dsp:txXfrm>
        <a:off x="0" y="949025"/>
        <a:ext cx="6394745" cy="946250"/>
      </dsp:txXfrm>
    </dsp:sp>
    <dsp:sp modelId="{B974EFFA-EC3C-4A9A-8CB9-DEBFF011F0B1}">
      <dsp:nvSpPr>
        <dsp:cNvPr id="0" name=""/>
        <dsp:cNvSpPr/>
      </dsp:nvSpPr>
      <dsp:spPr>
        <a:xfrm>
          <a:off x="0" y="189527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18FD-4C02-4FDD-A678-5124A98581EA}">
      <dsp:nvSpPr>
        <dsp:cNvPr id="0" name=""/>
        <dsp:cNvSpPr/>
      </dsp:nvSpPr>
      <dsp:spPr>
        <a:xfrm>
          <a:off x="0" y="1895275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Majority of their existing customers are in the Google ecosystem.</a:t>
          </a:r>
          <a:endParaRPr lang="en-US" sz="2200" kern="1200" dirty="0"/>
        </a:p>
      </dsp:txBody>
      <dsp:txXfrm>
        <a:off x="0" y="1895275"/>
        <a:ext cx="6394745" cy="946250"/>
      </dsp:txXfrm>
    </dsp:sp>
    <dsp:sp modelId="{E53475B8-931B-4409-9D12-6C6F1E8719CF}">
      <dsp:nvSpPr>
        <dsp:cNvPr id="0" name=""/>
        <dsp:cNvSpPr/>
      </dsp:nvSpPr>
      <dsp:spPr>
        <a:xfrm>
          <a:off x="0" y="284152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E36C-A5EC-4CAB-A8EF-277FEF9E612D}">
      <dsp:nvSpPr>
        <dsp:cNvPr id="0" name=""/>
        <dsp:cNvSpPr/>
      </dsp:nvSpPr>
      <dsp:spPr>
        <a:xfrm>
          <a:off x="0" y="2841525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Seeing a notable increase of interest in O365 from both existing customers and incoming leads.</a:t>
          </a:r>
          <a:endParaRPr lang="en-US" sz="2200" kern="1200" dirty="0"/>
        </a:p>
      </dsp:txBody>
      <dsp:txXfrm>
        <a:off x="0" y="2841525"/>
        <a:ext cx="6394745" cy="946250"/>
      </dsp:txXfrm>
    </dsp:sp>
    <dsp:sp modelId="{8CFA0A90-988B-449A-99DC-1E12E52AC607}">
      <dsp:nvSpPr>
        <dsp:cNvPr id="0" name=""/>
        <dsp:cNvSpPr/>
      </dsp:nvSpPr>
      <dsp:spPr>
        <a:xfrm>
          <a:off x="0" y="378777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D96FC-192D-48C3-96C2-653F9D66D090}">
      <dsp:nvSpPr>
        <dsp:cNvPr id="0" name=""/>
        <dsp:cNvSpPr/>
      </dsp:nvSpPr>
      <dsp:spPr>
        <a:xfrm>
          <a:off x="0" y="3787775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Interested in replicating the scenarios they enable with Google in Office 365.</a:t>
          </a:r>
          <a:endParaRPr lang="en-US" sz="2200" kern="1200" dirty="0"/>
        </a:p>
      </dsp:txBody>
      <dsp:txXfrm>
        <a:off x="0" y="3787775"/>
        <a:ext cx="6394745" cy="946250"/>
      </dsp:txXfrm>
    </dsp:sp>
    <dsp:sp modelId="{A4AC2B37-EF81-4E4A-BA0B-3889D2FB63F1}">
      <dsp:nvSpPr>
        <dsp:cNvPr id="0" name=""/>
        <dsp:cNvSpPr/>
      </dsp:nvSpPr>
      <dsp:spPr>
        <a:xfrm>
          <a:off x="0" y="473402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96A19-CEDE-48D3-BDB9-87455841932B}">
      <dsp:nvSpPr>
        <dsp:cNvPr id="0" name=""/>
        <dsp:cNvSpPr/>
      </dsp:nvSpPr>
      <dsp:spPr>
        <a:xfrm>
          <a:off x="0" y="4734025"/>
          <a:ext cx="6394745" cy="94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CEO believes O365 integration will be vital for both customer retention and acquisition going forward.</a:t>
          </a:r>
          <a:endParaRPr lang="en-US" sz="2200" kern="1200" dirty="0"/>
        </a:p>
      </dsp:txBody>
      <dsp:txXfrm>
        <a:off x="0" y="4734025"/>
        <a:ext cx="6394745" cy="94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0BDE7-900D-46A4-8040-DC50AD289F5D}">
      <dsp:nvSpPr>
        <dsp:cNvPr id="0" name=""/>
        <dsp:cNvSpPr/>
      </dsp:nvSpPr>
      <dsp:spPr>
        <a:xfrm>
          <a:off x="3142" y="335963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Very little experience with Office 365 or Office extensibility 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Internally WorkingLife uses Google</a:t>
          </a:r>
        </a:p>
      </dsp:txBody>
      <dsp:txXfrm>
        <a:off x="3142" y="1662273"/>
        <a:ext cx="2493063" cy="2094173"/>
      </dsp:txXfrm>
    </dsp:sp>
    <dsp:sp modelId="{F5D8FA0C-038D-4AFA-805A-4E773260F8B2}">
      <dsp:nvSpPr>
        <dsp:cNvPr id="0" name=""/>
        <dsp:cNvSpPr/>
      </dsp:nvSpPr>
      <dsp:spPr>
        <a:xfrm>
          <a:off x="726131" y="684992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79473" y="838334"/>
        <a:ext cx="740402" cy="740402"/>
      </dsp:txXfrm>
    </dsp:sp>
    <dsp:sp modelId="{73B9A0ED-32A0-482A-94A7-B6D5DE96FF70}">
      <dsp:nvSpPr>
        <dsp:cNvPr id="0" name=""/>
        <dsp:cNvSpPr/>
      </dsp:nvSpPr>
      <dsp:spPr>
        <a:xfrm>
          <a:off x="3142" y="3826180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8A7BA-61B8-4B1B-A1C8-4B6E0607A71F}">
      <dsp:nvSpPr>
        <dsp:cNvPr id="0" name=""/>
        <dsp:cNvSpPr/>
      </dsp:nvSpPr>
      <dsp:spPr>
        <a:xfrm>
          <a:off x="2745512" y="335963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Roughly 60% of the team carry a Mac, remaining carry Windows 10 machines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baseline="0" dirty="0"/>
            <a:t>All have local Windows 7 and Windows 10 VMs for testing purposes</a:t>
          </a:r>
          <a:endParaRPr lang="en-US" sz="1000" kern="1200" dirty="0"/>
        </a:p>
      </dsp:txBody>
      <dsp:txXfrm>
        <a:off x="2745512" y="1662273"/>
        <a:ext cx="2493063" cy="2094173"/>
      </dsp:txXfrm>
    </dsp:sp>
    <dsp:sp modelId="{64AABB49-4291-444E-8183-E9AC756C7159}">
      <dsp:nvSpPr>
        <dsp:cNvPr id="0" name=""/>
        <dsp:cNvSpPr/>
      </dsp:nvSpPr>
      <dsp:spPr>
        <a:xfrm>
          <a:off x="3468501" y="684992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621843" y="838334"/>
        <a:ext cx="740402" cy="740402"/>
      </dsp:txXfrm>
    </dsp:sp>
    <dsp:sp modelId="{CE7ABE13-B6C3-4ADD-9F35-E8D8622B16F8}">
      <dsp:nvSpPr>
        <dsp:cNvPr id="0" name=""/>
        <dsp:cNvSpPr/>
      </dsp:nvSpPr>
      <dsp:spPr>
        <a:xfrm>
          <a:off x="2745512" y="3826180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A2EF-C3D3-4091-A69A-B872FE8D6FBF}">
      <dsp:nvSpPr>
        <dsp:cNvPr id="0" name=""/>
        <dsp:cNvSpPr/>
      </dsp:nvSpPr>
      <dsp:spPr>
        <a:xfrm>
          <a:off x="5487883" y="335963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Majority of products are web apps built on Node.js &amp; TypeScript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Heavily invested in micro-services architecture and REST APIs</a:t>
          </a:r>
        </a:p>
      </dsp:txBody>
      <dsp:txXfrm>
        <a:off x="5487883" y="1662273"/>
        <a:ext cx="2493063" cy="2094173"/>
      </dsp:txXfrm>
    </dsp:sp>
    <dsp:sp modelId="{AD8FA01D-A5E7-41A7-9708-E7EEF4D0F609}">
      <dsp:nvSpPr>
        <dsp:cNvPr id="0" name=""/>
        <dsp:cNvSpPr/>
      </dsp:nvSpPr>
      <dsp:spPr>
        <a:xfrm>
          <a:off x="6210871" y="684992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64213" y="838334"/>
        <a:ext cx="740402" cy="740402"/>
      </dsp:txXfrm>
    </dsp:sp>
    <dsp:sp modelId="{F1E481BD-AB91-40D8-B0A0-914102F309D0}">
      <dsp:nvSpPr>
        <dsp:cNvPr id="0" name=""/>
        <dsp:cNvSpPr/>
      </dsp:nvSpPr>
      <dsp:spPr>
        <a:xfrm>
          <a:off x="5487883" y="3826180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2B9EE-1759-471A-83F2-92D0FF70C4F6}">
      <dsp:nvSpPr>
        <dsp:cNvPr id="0" name=""/>
        <dsp:cNvSpPr/>
      </dsp:nvSpPr>
      <dsp:spPr>
        <a:xfrm>
          <a:off x="8230253" y="335963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Mix of Azure and AWS in production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baseline="0" dirty="0"/>
            <a:t>They have no bias towards one or the other</a:t>
          </a:r>
          <a:endParaRPr lang="en-US" sz="1000" kern="1200" dirty="0"/>
        </a:p>
      </dsp:txBody>
      <dsp:txXfrm>
        <a:off x="8230253" y="1662273"/>
        <a:ext cx="2493063" cy="2094173"/>
      </dsp:txXfrm>
    </dsp:sp>
    <dsp:sp modelId="{53812815-7A0B-4445-A64F-2431C0BD676C}">
      <dsp:nvSpPr>
        <dsp:cNvPr id="0" name=""/>
        <dsp:cNvSpPr/>
      </dsp:nvSpPr>
      <dsp:spPr>
        <a:xfrm>
          <a:off x="8953242" y="684992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9106584" y="838334"/>
        <a:ext cx="740402" cy="740402"/>
      </dsp:txXfrm>
    </dsp:sp>
    <dsp:sp modelId="{EA1A127C-A02E-43D6-8A02-6E5412DB3E75}">
      <dsp:nvSpPr>
        <dsp:cNvPr id="0" name=""/>
        <dsp:cNvSpPr/>
      </dsp:nvSpPr>
      <dsp:spPr>
        <a:xfrm>
          <a:off x="8230253" y="3826180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D682-E98C-4A6E-ABFD-81F41BC27ED6}">
      <dsp:nvSpPr>
        <dsp:cNvPr id="0" name=""/>
        <dsp:cNvSpPr/>
      </dsp:nvSpPr>
      <dsp:spPr>
        <a:xfrm>
          <a:off x="3142" y="473836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User Experience must feel "native" to O365 users. 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baseline="0" dirty="0"/>
            <a:t>They feel this native feel has been integral to their success in the Google ecosystem</a:t>
          </a:r>
          <a:endParaRPr lang="en-US" sz="1000" kern="1200" dirty="0"/>
        </a:p>
      </dsp:txBody>
      <dsp:txXfrm>
        <a:off x="3142" y="1800146"/>
        <a:ext cx="2493063" cy="2094173"/>
      </dsp:txXfrm>
    </dsp:sp>
    <dsp:sp modelId="{DE271607-0983-4911-968C-D9AAC4C15797}">
      <dsp:nvSpPr>
        <dsp:cNvPr id="0" name=""/>
        <dsp:cNvSpPr/>
      </dsp:nvSpPr>
      <dsp:spPr>
        <a:xfrm>
          <a:off x="726131" y="822865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79473" y="976207"/>
        <a:ext cx="740402" cy="740402"/>
      </dsp:txXfrm>
    </dsp:sp>
    <dsp:sp modelId="{5A01955C-858F-4A03-935E-F2805EDE3B8D}">
      <dsp:nvSpPr>
        <dsp:cNvPr id="0" name=""/>
        <dsp:cNvSpPr/>
      </dsp:nvSpPr>
      <dsp:spPr>
        <a:xfrm>
          <a:off x="3142" y="3964053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B4B55-C93E-4274-BAE5-214D0F3996BD}">
      <dsp:nvSpPr>
        <dsp:cNvPr id="0" name=""/>
        <dsp:cNvSpPr/>
      </dsp:nvSpPr>
      <dsp:spPr>
        <a:xfrm>
          <a:off x="2745512" y="473836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All users have a WorkingLife user name and password and they use OAUTH for authenticating users. 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baseline="0" dirty="0"/>
            <a:t>Note: They also support a single-sign-on AD integration that some of their larger customers use</a:t>
          </a:r>
          <a:endParaRPr lang="en-US" sz="1000" kern="1200" dirty="0"/>
        </a:p>
      </dsp:txBody>
      <dsp:txXfrm>
        <a:off x="2745512" y="1800146"/>
        <a:ext cx="2493063" cy="2094173"/>
      </dsp:txXfrm>
    </dsp:sp>
    <dsp:sp modelId="{7863202F-9BB8-4FED-AC1B-4DBEE5E45C82}">
      <dsp:nvSpPr>
        <dsp:cNvPr id="0" name=""/>
        <dsp:cNvSpPr/>
      </dsp:nvSpPr>
      <dsp:spPr>
        <a:xfrm>
          <a:off x="3468501" y="822865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621843" y="976207"/>
        <a:ext cx="740402" cy="740402"/>
      </dsp:txXfrm>
    </dsp:sp>
    <dsp:sp modelId="{59762BB6-EAC4-4342-A6B9-0E57ED9BD521}">
      <dsp:nvSpPr>
        <dsp:cNvPr id="0" name=""/>
        <dsp:cNvSpPr/>
      </dsp:nvSpPr>
      <dsp:spPr>
        <a:xfrm>
          <a:off x="2745512" y="3964053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A89F4-D2E7-48F1-91DB-FF0B4634903D}">
      <dsp:nvSpPr>
        <dsp:cNvPr id="0" name=""/>
        <dsp:cNvSpPr/>
      </dsp:nvSpPr>
      <dsp:spPr>
        <a:xfrm>
          <a:off x="5487883" y="473836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Front-end apps should be lightweight and rely on REST APIs to handle all heavy lifting.</a:t>
          </a:r>
          <a:endParaRPr lang="en-US" sz="1300" kern="1200" dirty="0"/>
        </a:p>
      </dsp:txBody>
      <dsp:txXfrm>
        <a:off x="5487883" y="1800146"/>
        <a:ext cx="2493063" cy="2094173"/>
      </dsp:txXfrm>
    </dsp:sp>
    <dsp:sp modelId="{6331C629-CF4C-4CD2-948E-549692625D28}">
      <dsp:nvSpPr>
        <dsp:cNvPr id="0" name=""/>
        <dsp:cNvSpPr/>
      </dsp:nvSpPr>
      <dsp:spPr>
        <a:xfrm>
          <a:off x="6210871" y="822865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64213" y="976207"/>
        <a:ext cx="740402" cy="740402"/>
      </dsp:txXfrm>
    </dsp:sp>
    <dsp:sp modelId="{7C266E48-4826-467D-9A34-5482216DDAF7}">
      <dsp:nvSpPr>
        <dsp:cNvPr id="0" name=""/>
        <dsp:cNvSpPr/>
      </dsp:nvSpPr>
      <dsp:spPr>
        <a:xfrm>
          <a:off x="5487883" y="3964053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1BAF5-8063-44C7-B1F7-0C38549ECF15}">
      <dsp:nvSpPr>
        <dsp:cNvPr id="0" name=""/>
        <dsp:cNvSpPr/>
      </dsp:nvSpPr>
      <dsp:spPr>
        <a:xfrm>
          <a:off x="8230253" y="473836"/>
          <a:ext cx="2493063" cy="349028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69" tIns="330200" rIns="1943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Solution must support Office across platforms, including iOS and Android devices.</a:t>
          </a:r>
        </a:p>
      </dsp:txBody>
      <dsp:txXfrm>
        <a:off x="8230253" y="1800146"/>
        <a:ext cx="2493063" cy="2094173"/>
      </dsp:txXfrm>
    </dsp:sp>
    <dsp:sp modelId="{3076316F-2ECF-419E-A3DA-7E7C8533DEC2}">
      <dsp:nvSpPr>
        <dsp:cNvPr id="0" name=""/>
        <dsp:cNvSpPr/>
      </dsp:nvSpPr>
      <dsp:spPr>
        <a:xfrm>
          <a:off x="8953242" y="822865"/>
          <a:ext cx="1047086" cy="1047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635" tIns="12700" rIns="8163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9106584" y="976207"/>
        <a:ext cx="740402" cy="740402"/>
      </dsp:txXfrm>
    </dsp:sp>
    <dsp:sp modelId="{501B0191-57EA-48E8-9112-AD74E11D1489}">
      <dsp:nvSpPr>
        <dsp:cNvPr id="0" name=""/>
        <dsp:cNvSpPr/>
      </dsp:nvSpPr>
      <dsp:spPr>
        <a:xfrm>
          <a:off x="8230253" y="3964053"/>
          <a:ext cx="249306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4BD6-4233-41D9-A397-DF45D8FEEDD3}">
      <dsp:nvSpPr>
        <dsp:cNvPr id="0" name=""/>
        <dsp:cNvSpPr/>
      </dsp:nvSpPr>
      <dsp:spPr>
        <a:xfrm>
          <a:off x="1278949" y="2622"/>
          <a:ext cx="5115796" cy="1358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61" tIns="345015" rIns="99261" bIns="3450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Managers receive time off requests via email.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Managers should be able to accept/reject requests from within Outlook.  </a:t>
          </a:r>
          <a:endParaRPr lang="en-US" sz="1100" kern="1200" dirty="0"/>
        </a:p>
      </dsp:txBody>
      <dsp:txXfrm>
        <a:off x="1278949" y="2622"/>
        <a:ext cx="5115796" cy="1358326"/>
      </dsp:txXfrm>
    </dsp:sp>
    <dsp:sp modelId="{7EC34194-C2A0-4A4E-8E95-1BB9D3B5F07E}">
      <dsp:nvSpPr>
        <dsp:cNvPr id="0" name=""/>
        <dsp:cNvSpPr/>
      </dsp:nvSpPr>
      <dsp:spPr>
        <a:xfrm>
          <a:off x="0" y="2622"/>
          <a:ext cx="1278949" cy="1358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78" tIns="134173" rIns="67678" bIns="1341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 Accept/Reject</a:t>
          </a:r>
        </a:p>
      </dsp:txBody>
      <dsp:txXfrm>
        <a:off x="0" y="2622"/>
        <a:ext cx="1278949" cy="1358326"/>
      </dsp:txXfrm>
    </dsp:sp>
    <dsp:sp modelId="{03A7E421-6DCE-4CF5-8040-39F09A0DCD7E}">
      <dsp:nvSpPr>
        <dsp:cNvPr id="0" name=""/>
        <dsp:cNvSpPr/>
      </dsp:nvSpPr>
      <dsp:spPr>
        <a:xfrm>
          <a:off x="1278949" y="1442448"/>
          <a:ext cx="5115796" cy="1358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61" tIns="345015" rIns="99261" bIns="3450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When a request is rejected, an email is sent back to the employee.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This email may also contain a link to the Rejection Appeal Form within Balance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Appeal Form should be available from within Outlook wherever possible. </a:t>
          </a:r>
          <a:endParaRPr lang="en-US" sz="1100" kern="1200" dirty="0"/>
        </a:p>
      </dsp:txBody>
      <dsp:txXfrm>
        <a:off x="1278949" y="1442448"/>
        <a:ext cx="5115796" cy="1358326"/>
      </dsp:txXfrm>
    </dsp:sp>
    <dsp:sp modelId="{0A662BD7-D0DB-4766-9BC0-566068C91965}">
      <dsp:nvSpPr>
        <dsp:cNvPr id="0" name=""/>
        <dsp:cNvSpPr/>
      </dsp:nvSpPr>
      <dsp:spPr>
        <a:xfrm>
          <a:off x="0" y="1442448"/>
          <a:ext cx="1278949" cy="1358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78" tIns="134173" rIns="67678" bIns="1341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Rejection Appeal Form</a:t>
          </a:r>
          <a:endParaRPr lang="en-US" sz="1400" kern="1200" dirty="0"/>
        </a:p>
      </dsp:txBody>
      <dsp:txXfrm>
        <a:off x="0" y="1442448"/>
        <a:ext cx="1278949" cy="1358326"/>
      </dsp:txXfrm>
    </dsp:sp>
    <dsp:sp modelId="{F904004D-510A-4A5F-B56A-67438F2587DB}">
      <dsp:nvSpPr>
        <dsp:cNvPr id="0" name=""/>
        <dsp:cNvSpPr/>
      </dsp:nvSpPr>
      <dsp:spPr>
        <a:xfrm>
          <a:off x="1278949" y="2882275"/>
          <a:ext cx="5115796" cy="1358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61" tIns="345015" rIns="99261" bIns="3450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Employees generally use WorkLife's application to request time off but they would also like to enable "converting" an existing event on the user's calendar into a time off request. </a:t>
          </a:r>
          <a:endParaRPr lang="en-US" sz="1100" kern="1200" dirty="0"/>
        </a:p>
      </dsp:txBody>
      <dsp:txXfrm>
        <a:off x="1278949" y="2882275"/>
        <a:ext cx="5115796" cy="1358326"/>
      </dsp:txXfrm>
    </dsp:sp>
    <dsp:sp modelId="{0603E6E3-E9CB-4A87-919D-98C035A67EE4}">
      <dsp:nvSpPr>
        <dsp:cNvPr id="0" name=""/>
        <dsp:cNvSpPr/>
      </dsp:nvSpPr>
      <dsp:spPr>
        <a:xfrm>
          <a:off x="0" y="2882275"/>
          <a:ext cx="1278949" cy="1358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78" tIns="134173" rIns="67678" bIns="1341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Convert Existing Event</a:t>
          </a:r>
          <a:endParaRPr lang="en-US" sz="1400" kern="1200" dirty="0"/>
        </a:p>
      </dsp:txBody>
      <dsp:txXfrm>
        <a:off x="0" y="2882275"/>
        <a:ext cx="1278949" cy="1358326"/>
      </dsp:txXfrm>
    </dsp:sp>
    <dsp:sp modelId="{94612979-7672-4D94-872E-B1AF2B3DAD7B}">
      <dsp:nvSpPr>
        <dsp:cNvPr id="0" name=""/>
        <dsp:cNvSpPr/>
      </dsp:nvSpPr>
      <dsp:spPr>
        <a:xfrm>
          <a:off x="1278949" y="4322101"/>
          <a:ext cx="5115796" cy="1358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61" tIns="345015" rIns="99261" bIns="34501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When a request is accepted, they would  like to automatically add a calendar entry to both the employee's and the manager's calendar.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If the employee has "converted" a calendar event, it should update this event to show that it was accepted. </a:t>
          </a:r>
          <a:endParaRPr lang="en-US" sz="1100" kern="1200" dirty="0"/>
        </a:p>
      </dsp:txBody>
      <dsp:txXfrm>
        <a:off x="1278949" y="4322101"/>
        <a:ext cx="5115796" cy="1358326"/>
      </dsp:txXfrm>
    </dsp:sp>
    <dsp:sp modelId="{CEE5FC0D-81DF-49B3-ABFB-20F8F6A02AB8}">
      <dsp:nvSpPr>
        <dsp:cNvPr id="0" name=""/>
        <dsp:cNvSpPr/>
      </dsp:nvSpPr>
      <dsp:spPr>
        <a:xfrm>
          <a:off x="0" y="4322101"/>
          <a:ext cx="1278949" cy="1358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78" tIns="134173" rIns="67678" bIns="1341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Update Calendar</a:t>
          </a:r>
          <a:endParaRPr lang="en-US" sz="1400" kern="1200" dirty="0"/>
        </a:p>
      </dsp:txBody>
      <dsp:txXfrm>
        <a:off x="0" y="4322101"/>
        <a:ext cx="1278949" cy="1358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5D524-EE5F-4C76-B568-4D0EB7632FAC}">
      <dsp:nvSpPr>
        <dsp:cNvPr id="0" name=""/>
        <dsp:cNvSpPr/>
      </dsp:nvSpPr>
      <dsp:spPr>
        <a:xfrm>
          <a:off x="838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 direct report of the Manager has created a new Time Off Request</a:t>
          </a:r>
          <a:endParaRPr lang="en-US" sz="2600" kern="1200" dirty="0"/>
        </a:p>
      </dsp:txBody>
      <dsp:txXfrm>
        <a:off x="838" y="1811710"/>
        <a:ext cx="3393918" cy="2443621"/>
      </dsp:txXfrm>
    </dsp:sp>
    <dsp:sp modelId="{529D5720-958B-4DD9-8B26-BCADFD482D63}">
      <dsp:nvSpPr>
        <dsp:cNvPr id="0" name=""/>
        <dsp:cNvSpPr/>
      </dsp:nvSpPr>
      <dsp:spPr>
        <a:xfrm>
          <a:off x="838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182629"/>
        <a:ext cx="3393918" cy="1629081"/>
      </dsp:txXfrm>
    </dsp:sp>
    <dsp:sp modelId="{61DF49FD-2C18-4DE0-A995-CEC236B162ED}">
      <dsp:nvSpPr>
        <dsp:cNvPr id="0" name=""/>
        <dsp:cNvSpPr/>
      </dsp:nvSpPr>
      <dsp:spPr>
        <a:xfrm>
          <a:off x="3666270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Manager receives email notification of a Time Off Request from Balance </a:t>
          </a:r>
          <a:endParaRPr lang="en-US" sz="2600" kern="1200" dirty="0"/>
        </a:p>
      </dsp:txBody>
      <dsp:txXfrm>
        <a:off x="3666270" y="1811710"/>
        <a:ext cx="3393918" cy="2443621"/>
      </dsp:txXfrm>
    </dsp:sp>
    <dsp:sp modelId="{8A8E5ACD-C0AF-4B6C-8771-FC78D5C58912}">
      <dsp:nvSpPr>
        <dsp:cNvPr id="0" name=""/>
        <dsp:cNvSpPr/>
      </dsp:nvSpPr>
      <dsp:spPr>
        <a:xfrm>
          <a:off x="3666270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270" y="182629"/>
        <a:ext cx="3393918" cy="1629081"/>
      </dsp:txXfrm>
    </dsp:sp>
    <dsp:sp modelId="{73CC7FE9-020B-4467-8291-B17AD2B01D54}">
      <dsp:nvSpPr>
        <dsp:cNvPr id="0" name=""/>
        <dsp:cNvSpPr/>
      </dsp:nvSpPr>
      <dsp:spPr>
        <a:xfrm>
          <a:off x="7331703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Manager decides to either Accept or Reject the Time Off Request</a:t>
          </a:r>
          <a:endParaRPr lang="en-US" sz="2600" kern="1200" dirty="0"/>
        </a:p>
      </dsp:txBody>
      <dsp:txXfrm>
        <a:off x="7331703" y="1811710"/>
        <a:ext cx="3393918" cy="2443621"/>
      </dsp:txXfrm>
    </dsp:sp>
    <dsp:sp modelId="{7EAB7550-EB40-423D-BD62-02D8B8873FE9}">
      <dsp:nvSpPr>
        <dsp:cNvPr id="0" name=""/>
        <dsp:cNvSpPr/>
      </dsp:nvSpPr>
      <dsp:spPr>
        <a:xfrm>
          <a:off x="7331703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1703" y="182629"/>
        <a:ext cx="3393918" cy="1629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78374-317F-4546-8AC6-3562D2B81C17}">
      <dsp:nvSpPr>
        <dsp:cNvPr id="0" name=""/>
        <dsp:cNvSpPr/>
      </dsp:nvSpPr>
      <dsp:spPr>
        <a:xfrm>
          <a:off x="209" y="701145"/>
          <a:ext cx="2529726" cy="303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0" rIns="24988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Employee has an personal appointment on their calendar and would like to create a Time-Off Request for this appointment.</a:t>
          </a:r>
          <a:endParaRPr lang="en-US" sz="1600" kern="1200"/>
        </a:p>
      </dsp:txBody>
      <dsp:txXfrm>
        <a:off x="209" y="1915413"/>
        <a:ext cx="2529726" cy="1821403"/>
      </dsp:txXfrm>
    </dsp:sp>
    <dsp:sp modelId="{F548813C-0A81-4EF9-8C3B-1499C5781D40}">
      <dsp:nvSpPr>
        <dsp:cNvPr id="0" name=""/>
        <dsp:cNvSpPr/>
      </dsp:nvSpPr>
      <dsp:spPr>
        <a:xfrm>
          <a:off x="209" y="701145"/>
          <a:ext cx="2529726" cy="121426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165100" rIns="249881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209" y="701145"/>
        <a:ext cx="2529726" cy="1214268"/>
      </dsp:txXfrm>
    </dsp:sp>
    <dsp:sp modelId="{831202D3-6183-4151-98B6-4AB6115D747C}">
      <dsp:nvSpPr>
        <dsp:cNvPr id="0" name=""/>
        <dsp:cNvSpPr/>
      </dsp:nvSpPr>
      <dsp:spPr>
        <a:xfrm>
          <a:off x="2732314" y="701145"/>
          <a:ext cx="2529726" cy="303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0" rIns="24988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Employee opens the appointment and generates a Time-Off Request using the existing date/time parameters. </a:t>
          </a:r>
          <a:endParaRPr lang="en-US" sz="1600" kern="1200"/>
        </a:p>
      </dsp:txBody>
      <dsp:txXfrm>
        <a:off x="2732314" y="1915413"/>
        <a:ext cx="2529726" cy="1821403"/>
      </dsp:txXfrm>
    </dsp:sp>
    <dsp:sp modelId="{33B2B50D-968F-4EE6-897C-6E7526FBE998}">
      <dsp:nvSpPr>
        <dsp:cNvPr id="0" name=""/>
        <dsp:cNvSpPr/>
      </dsp:nvSpPr>
      <dsp:spPr>
        <a:xfrm>
          <a:off x="2732314" y="701145"/>
          <a:ext cx="2529726" cy="121426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165100" rIns="249881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732314" y="701145"/>
        <a:ext cx="2529726" cy="1214268"/>
      </dsp:txXfrm>
    </dsp:sp>
    <dsp:sp modelId="{06DEABD4-68AC-45D1-8B00-948F20C11DFC}">
      <dsp:nvSpPr>
        <dsp:cNvPr id="0" name=""/>
        <dsp:cNvSpPr/>
      </dsp:nvSpPr>
      <dsp:spPr>
        <a:xfrm>
          <a:off x="5464419" y="701145"/>
          <a:ext cx="2529726" cy="303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0" rIns="24988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After confirming the details of the Time-Off Request, it is submitted to Balance. </a:t>
          </a:r>
          <a:endParaRPr lang="en-US" sz="1600" kern="1200"/>
        </a:p>
      </dsp:txBody>
      <dsp:txXfrm>
        <a:off x="5464419" y="1915413"/>
        <a:ext cx="2529726" cy="1821403"/>
      </dsp:txXfrm>
    </dsp:sp>
    <dsp:sp modelId="{29460981-DAD5-4C29-87EE-8B73F7D05228}">
      <dsp:nvSpPr>
        <dsp:cNvPr id="0" name=""/>
        <dsp:cNvSpPr/>
      </dsp:nvSpPr>
      <dsp:spPr>
        <a:xfrm>
          <a:off x="5464419" y="701145"/>
          <a:ext cx="2529726" cy="121426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165100" rIns="249881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464419" y="701145"/>
        <a:ext cx="2529726" cy="1214268"/>
      </dsp:txXfrm>
    </dsp:sp>
    <dsp:sp modelId="{F1ACF23F-1427-4F73-9414-2BCB07EA2030}">
      <dsp:nvSpPr>
        <dsp:cNvPr id="0" name=""/>
        <dsp:cNvSpPr/>
      </dsp:nvSpPr>
      <dsp:spPr>
        <a:xfrm>
          <a:off x="8196523" y="701145"/>
          <a:ext cx="2529726" cy="303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0" rIns="24988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At any time, the Employee can re-open the Appointment and check on the status of their Time-Off Request</a:t>
          </a:r>
          <a:endParaRPr lang="en-US" sz="1600" kern="1200"/>
        </a:p>
      </dsp:txBody>
      <dsp:txXfrm>
        <a:off x="8196523" y="1915413"/>
        <a:ext cx="2529726" cy="1821403"/>
      </dsp:txXfrm>
    </dsp:sp>
    <dsp:sp modelId="{8D6419A2-08D4-4F2C-BAE5-8C3279A8CE55}">
      <dsp:nvSpPr>
        <dsp:cNvPr id="0" name=""/>
        <dsp:cNvSpPr/>
      </dsp:nvSpPr>
      <dsp:spPr>
        <a:xfrm>
          <a:off x="8196523" y="701145"/>
          <a:ext cx="2529726" cy="121426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81" tIns="165100" rIns="249881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8196523" y="701145"/>
        <a:ext cx="2529726" cy="1214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97FEC-8BDF-4121-8766-9814549BC809}">
      <dsp:nvSpPr>
        <dsp:cNvPr id="0" name=""/>
        <dsp:cNvSpPr/>
      </dsp:nvSpPr>
      <dsp:spPr>
        <a:xfrm>
          <a:off x="838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Manager approves the Employee’s Time Off Request</a:t>
          </a:r>
          <a:endParaRPr lang="en-US" sz="2600" kern="1200" dirty="0"/>
        </a:p>
      </dsp:txBody>
      <dsp:txXfrm>
        <a:off x="838" y="1811710"/>
        <a:ext cx="3393918" cy="2443621"/>
      </dsp:txXfrm>
    </dsp:sp>
    <dsp:sp modelId="{6CD75B13-1199-48DE-B232-FD7830E006B4}">
      <dsp:nvSpPr>
        <dsp:cNvPr id="0" name=""/>
        <dsp:cNvSpPr/>
      </dsp:nvSpPr>
      <dsp:spPr>
        <a:xfrm>
          <a:off x="838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182629"/>
        <a:ext cx="3393918" cy="1629081"/>
      </dsp:txXfrm>
    </dsp:sp>
    <dsp:sp modelId="{CD1BD9D0-84AF-4219-B7E3-27128D4F2D2A}">
      <dsp:nvSpPr>
        <dsp:cNvPr id="0" name=""/>
        <dsp:cNvSpPr/>
      </dsp:nvSpPr>
      <dsp:spPr>
        <a:xfrm>
          <a:off x="3666270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An Appointment is added to the Employee’s calendar (shown as “Out of Office”)</a:t>
          </a:r>
          <a:endParaRPr lang="en-US" sz="2600" kern="1200" dirty="0"/>
        </a:p>
      </dsp:txBody>
      <dsp:txXfrm>
        <a:off x="3666270" y="1811710"/>
        <a:ext cx="3393918" cy="2443621"/>
      </dsp:txXfrm>
    </dsp:sp>
    <dsp:sp modelId="{CA81846F-5043-4B3B-8A35-5276C6F107CE}">
      <dsp:nvSpPr>
        <dsp:cNvPr id="0" name=""/>
        <dsp:cNvSpPr/>
      </dsp:nvSpPr>
      <dsp:spPr>
        <a:xfrm>
          <a:off x="3666270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270" y="182629"/>
        <a:ext cx="3393918" cy="1629081"/>
      </dsp:txXfrm>
    </dsp:sp>
    <dsp:sp modelId="{934B747B-033D-4B1B-9785-8D8FC9737A4C}">
      <dsp:nvSpPr>
        <dsp:cNvPr id="0" name=""/>
        <dsp:cNvSpPr/>
      </dsp:nvSpPr>
      <dsp:spPr>
        <a:xfrm>
          <a:off x="7331703" y="182629"/>
          <a:ext cx="3393918" cy="4072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0" rIns="3352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An appointment is added to the Manager’s calendar (shown as “Free”). </a:t>
          </a:r>
          <a:endParaRPr lang="en-US" sz="2600" kern="1200" dirty="0"/>
        </a:p>
      </dsp:txBody>
      <dsp:txXfrm>
        <a:off x="7331703" y="1811710"/>
        <a:ext cx="3393918" cy="2443621"/>
      </dsp:txXfrm>
    </dsp:sp>
    <dsp:sp modelId="{85F54F33-09CE-4163-B67D-32EE3149CD3A}">
      <dsp:nvSpPr>
        <dsp:cNvPr id="0" name=""/>
        <dsp:cNvSpPr/>
      </dsp:nvSpPr>
      <dsp:spPr>
        <a:xfrm>
          <a:off x="7331703" y="182629"/>
          <a:ext cx="3393918" cy="1629081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44" tIns="165100" rIns="3352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1703" y="182629"/>
        <a:ext cx="3393918" cy="16290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2887-A878-4841-B22C-EB409ECA3781}">
      <dsp:nvSpPr>
        <dsp:cNvPr id="0" name=""/>
        <dsp:cNvSpPr/>
      </dsp:nvSpPr>
      <dsp:spPr>
        <a:xfrm>
          <a:off x="0" y="0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C4A89-F749-4CFC-B99D-2618862D138C}">
      <dsp:nvSpPr>
        <dsp:cNvPr id="0" name=""/>
        <dsp:cNvSpPr/>
      </dsp:nvSpPr>
      <dsp:spPr>
        <a:xfrm>
          <a:off x="0" y="0"/>
          <a:ext cx="1278949" cy="284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Office Add-ins</a:t>
          </a:r>
          <a:endParaRPr lang="en-US" sz="2100" kern="1200" dirty="0"/>
        </a:p>
      </dsp:txBody>
      <dsp:txXfrm>
        <a:off x="0" y="0"/>
        <a:ext cx="1278949" cy="2841525"/>
      </dsp:txXfrm>
    </dsp:sp>
    <dsp:sp modelId="{97DF1986-1887-442B-87E1-173781E66236}">
      <dsp:nvSpPr>
        <dsp:cNvPr id="0" name=""/>
        <dsp:cNvSpPr/>
      </dsp:nvSpPr>
      <dsp:spPr>
        <a:xfrm>
          <a:off x="1374870" y="26778"/>
          <a:ext cx="5019874" cy="53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Office Dev Center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1"/>
            </a:rPr>
            <a:t>https://dev.office.com/</a:t>
          </a:r>
          <a:endParaRPr lang="en-US" sz="1400" kern="1200" dirty="0"/>
        </a:p>
      </dsp:txBody>
      <dsp:txXfrm>
        <a:off x="1374870" y="26778"/>
        <a:ext cx="5019874" cy="535560"/>
      </dsp:txXfrm>
    </dsp:sp>
    <dsp:sp modelId="{685625B1-F722-45D0-8DB0-A71EE19E2283}">
      <dsp:nvSpPr>
        <dsp:cNvPr id="0" name=""/>
        <dsp:cNvSpPr/>
      </dsp:nvSpPr>
      <dsp:spPr>
        <a:xfrm>
          <a:off x="1278949" y="562339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EF655-12B2-4A8D-9CEF-2EC561C69EDA}">
      <dsp:nvSpPr>
        <dsp:cNvPr id="0" name=""/>
        <dsp:cNvSpPr/>
      </dsp:nvSpPr>
      <dsp:spPr>
        <a:xfrm>
          <a:off x="1374870" y="589117"/>
          <a:ext cx="5019874" cy="53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Office UI Fabric</a:t>
          </a:r>
          <a:br>
            <a:rPr lang="en-US" sz="1400" kern="1200" dirty="0"/>
          </a:br>
          <a:r>
            <a:rPr lang="en-US" sz="1400" kern="1200" dirty="0">
              <a:hlinkClick xmlns:r="http://schemas.openxmlformats.org/officeDocument/2006/relationships" r:id="rId2"/>
            </a:rPr>
            <a:t>https://dev.office.com/docs/add-ins/design/office-ui-fabric.htm</a:t>
          </a:r>
          <a:endParaRPr lang="en-US" sz="1400" kern="1200" dirty="0"/>
        </a:p>
      </dsp:txBody>
      <dsp:txXfrm>
        <a:off x="1374870" y="589117"/>
        <a:ext cx="5019874" cy="535560"/>
      </dsp:txXfrm>
    </dsp:sp>
    <dsp:sp modelId="{B8415117-897A-4228-9706-772847F68C6B}">
      <dsp:nvSpPr>
        <dsp:cNvPr id="0" name=""/>
        <dsp:cNvSpPr/>
      </dsp:nvSpPr>
      <dsp:spPr>
        <a:xfrm>
          <a:off x="1278949" y="1124678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58763-F2D5-427E-A901-E086FA77D6F0}">
      <dsp:nvSpPr>
        <dsp:cNvPr id="0" name=""/>
        <dsp:cNvSpPr/>
      </dsp:nvSpPr>
      <dsp:spPr>
        <a:xfrm>
          <a:off x="1374870" y="1151456"/>
          <a:ext cx="5019874" cy="53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GitHub Repo: GitHub Repo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3"/>
            </a:rPr>
            <a:t>https://github.com/microsoftgraph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1151456"/>
        <a:ext cx="5019874" cy="535560"/>
      </dsp:txXfrm>
    </dsp:sp>
    <dsp:sp modelId="{97172AEC-CF46-4798-8CD1-8F0AC09E6A8D}">
      <dsp:nvSpPr>
        <dsp:cNvPr id="0" name=""/>
        <dsp:cNvSpPr/>
      </dsp:nvSpPr>
      <dsp:spPr>
        <a:xfrm>
          <a:off x="1278949" y="1687017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AD49-E9B3-4641-B5F8-D24AF042698B}">
      <dsp:nvSpPr>
        <dsp:cNvPr id="0" name=""/>
        <dsp:cNvSpPr/>
      </dsp:nvSpPr>
      <dsp:spPr>
        <a:xfrm>
          <a:off x="1374870" y="1713795"/>
          <a:ext cx="5019874" cy="53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Script Lab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4"/>
            </a:rPr>
            <a:t>https://store.office.com/en-us/app.aspx?assetid=WA104380862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1713795"/>
        <a:ext cx="5019874" cy="535560"/>
      </dsp:txXfrm>
    </dsp:sp>
    <dsp:sp modelId="{268D9ECA-4B64-4D0E-BB2D-E6940F5788E5}">
      <dsp:nvSpPr>
        <dsp:cNvPr id="0" name=""/>
        <dsp:cNvSpPr/>
      </dsp:nvSpPr>
      <dsp:spPr>
        <a:xfrm>
          <a:off x="1278949" y="2249356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805A-0FC7-4635-85B5-BA3C3B102033}">
      <dsp:nvSpPr>
        <dsp:cNvPr id="0" name=""/>
        <dsp:cNvSpPr/>
      </dsp:nvSpPr>
      <dsp:spPr>
        <a:xfrm>
          <a:off x="1374870" y="2276134"/>
          <a:ext cx="5019874" cy="53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Card Playground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5"/>
            </a:rPr>
            <a:t>https://messagecardplayground.azurewebsites.net/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2276134"/>
        <a:ext cx="5019874" cy="535560"/>
      </dsp:txXfrm>
    </dsp:sp>
    <dsp:sp modelId="{7DF6CBB9-CF8B-4491-85AB-A64CC01C8425}">
      <dsp:nvSpPr>
        <dsp:cNvPr id="0" name=""/>
        <dsp:cNvSpPr/>
      </dsp:nvSpPr>
      <dsp:spPr>
        <a:xfrm>
          <a:off x="1278949" y="2811695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AE68F-121E-4A72-A87E-B2536742D173}">
      <dsp:nvSpPr>
        <dsp:cNvPr id="0" name=""/>
        <dsp:cNvSpPr/>
      </dsp:nvSpPr>
      <dsp:spPr>
        <a:xfrm>
          <a:off x="0" y="2841525"/>
          <a:ext cx="6394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FF794-EE60-4176-AC06-1FA731209DBC}">
      <dsp:nvSpPr>
        <dsp:cNvPr id="0" name=""/>
        <dsp:cNvSpPr/>
      </dsp:nvSpPr>
      <dsp:spPr>
        <a:xfrm>
          <a:off x="0" y="2841525"/>
          <a:ext cx="1278949" cy="284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Microsoft Graph API</a:t>
          </a:r>
          <a:endParaRPr lang="en-US" sz="2100" kern="1200" dirty="0"/>
        </a:p>
      </dsp:txBody>
      <dsp:txXfrm>
        <a:off x="0" y="2841525"/>
        <a:ext cx="1278949" cy="2841525"/>
      </dsp:txXfrm>
    </dsp:sp>
    <dsp:sp modelId="{0D242029-5340-4223-980C-182D6BD68982}">
      <dsp:nvSpPr>
        <dsp:cNvPr id="0" name=""/>
        <dsp:cNvSpPr/>
      </dsp:nvSpPr>
      <dsp:spPr>
        <a:xfrm>
          <a:off x="1374870" y="2885924"/>
          <a:ext cx="5019874" cy="88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Documentation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6"/>
            </a:rPr>
            <a:t>https://graph.microsoft.io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2885924"/>
        <a:ext cx="5019874" cy="887976"/>
      </dsp:txXfrm>
    </dsp:sp>
    <dsp:sp modelId="{3D202E78-FE95-4194-9DA5-018191A4C668}">
      <dsp:nvSpPr>
        <dsp:cNvPr id="0" name=""/>
        <dsp:cNvSpPr/>
      </dsp:nvSpPr>
      <dsp:spPr>
        <a:xfrm>
          <a:off x="1278949" y="3773901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3A9D5-1CAF-4083-862B-9480612FF789}">
      <dsp:nvSpPr>
        <dsp:cNvPr id="0" name=""/>
        <dsp:cNvSpPr/>
      </dsp:nvSpPr>
      <dsp:spPr>
        <a:xfrm>
          <a:off x="1374870" y="3818299"/>
          <a:ext cx="5019874" cy="88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GitHub Repo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3"/>
            </a:rPr>
            <a:t>https://github.com/microsoftgraph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3818299"/>
        <a:ext cx="5019874" cy="887976"/>
      </dsp:txXfrm>
    </dsp:sp>
    <dsp:sp modelId="{57604594-9F64-4FD9-B512-C6A6393A4752}">
      <dsp:nvSpPr>
        <dsp:cNvPr id="0" name=""/>
        <dsp:cNvSpPr/>
      </dsp:nvSpPr>
      <dsp:spPr>
        <a:xfrm>
          <a:off x="1278949" y="4706276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04BFA-37B7-487A-BAEE-E0C5686E13F8}">
      <dsp:nvSpPr>
        <dsp:cNvPr id="0" name=""/>
        <dsp:cNvSpPr/>
      </dsp:nvSpPr>
      <dsp:spPr>
        <a:xfrm>
          <a:off x="1374870" y="4750675"/>
          <a:ext cx="5019874" cy="88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Graph Explorer</a:t>
          </a:r>
          <a:br>
            <a:rPr lang="en-US" sz="1400" kern="1200" baseline="0" dirty="0"/>
          </a:br>
          <a:r>
            <a:rPr lang="en-US" sz="1400" kern="1200" baseline="0" dirty="0">
              <a:hlinkClick xmlns:r="http://schemas.openxmlformats.org/officeDocument/2006/relationships" r:id="rId7"/>
            </a:rPr>
            <a:t>https://developer.microsoft.com/en-us/graph/graph-explorer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1374870" y="4750675"/>
        <a:ext cx="5019874" cy="887976"/>
      </dsp:txXfrm>
    </dsp:sp>
    <dsp:sp modelId="{2964DB39-3184-4494-B4A7-080EDBD3281F}">
      <dsp:nvSpPr>
        <dsp:cNvPr id="0" name=""/>
        <dsp:cNvSpPr/>
      </dsp:nvSpPr>
      <dsp:spPr>
        <a:xfrm>
          <a:off x="1278949" y="5638652"/>
          <a:ext cx="511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9/16/2017 10:25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9/16/2017 10:23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9489B14-6501-4CD1-A820-B9AC2BB636AD}" type="datetime8">
              <a:rPr lang="en-US" smtClean="0"/>
              <a:t>9/16/2017 10:23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5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9/16/2017 10:23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5441429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4937760" cy="1828800"/>
          </a:xfrm>
          <a:noFill/>
        </p:spPr>
        <p:txBody>
          <a:bodyPr lIns="146304" tIns="91440" rIns="146304" bIns="91440" anchor="b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493776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493776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69" name="Group 268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270" name="Group 269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28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4937760" cy="1828800"/>
          </a:xfrm>
          <a:noFill/>
        </p:spPr>
        <p:txBody>
          <a:bodyPr lIns="146304" tIns="91440" rIns="146304" bIns="91440" anchor="b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493776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493776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62" name="Group 161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163" name="Group 162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4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4937760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493776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3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sp>
        <p:nvSpPr>
          <p:cNvPr id="64" name="Rectangle 63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4937760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493776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59" name="Group 158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160" name="Group 159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1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5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4937760" cy="1828800"/>
          </a:xfrm>
          <a:noFill/>
        </p:spPr>
        <p:txBody>
          <a:bodyPr lIns="146304" tIns="91440" rIns="146304" bIns="91440" anchor="b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493776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493776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4937760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493776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6694598" y="1394165"/>
            <a:ext cx="4654684" cy="5600360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9692919" y="3863018"/>
            <a:ext cx="2257781" cy="2730394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63" r:id="rId12"/>
    <p:sldLayoutId id="2147484256" r:id="rId13"/>
    <p:sldLayoutId id="2147484257" r:id="rId14"/>
    <p:sldLayoutId id="2147484260" r:id="rId15"/>
    <p:sldLayoutId id="2147484299" r:id="rId16"/>
    <p:sldLayoutId id="2147484263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WorkingLife Balance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example ISV scenario</a:t>
            </a:r>
          </a:p>
        </p:txBody>
      </p:sp>
    </p:spTree>
    <p:extLst>
      <p:ext uri="{BB962C8B-B14F-4D97-AF65-F5344CB8AC3E}">
        <p14:creationId xmlns:p14="http://schemas.microsoft.com/office/powerpoint/2010/main" val="30666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7931" y="0"/>
            <a:ext cx="4728970" cy="6994525"/>
          </a:xfrm>
          <a:prstGeom prst="rect">
            <a:avLst/>
          </a:prstGeom>
          <a:solidFill>
            <a:srgbClr val="3D4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2281" y="570543"/>
            <a:ext cx="3740270" cy="58534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nding.page.PNG">
            <a:extLst>
              <a:ext uri="{FF2B5EF4-FFF2-40B4-BE49-F238E27FC236}">
                <a16:creationId xmlns:a16="http://schemas.microsoft.com/office/drawing/2014/main" id="{4D6A537F-4B4C-4E4F-80A9-DA87B751C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3" r="2" b="4684"/>
          <a:stretch/>
        </p:blipFill>
        <p:spPr bwMode="auto">
          <a:xfrm>
            <a:off x="8370174" y="736756"/>
            <a:ext cx="3404485" cy="5521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CFE998-1F92-4DD2-B5F7-EA6A0D6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6551640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>
                <a:solidFill>
                  <a:schemeClr val="tx1"/>
                </a:solidFill>
                <a:ea typeface="+mj-ea"/>
                <a:cs typeface="+mj-cs"/>
              </a:rPr>
              <a:t>Solution</a:t>
            </a:r>
            <a:br>
              <a:rPr lang="en-US" sz="440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Convert Calendar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43E25-B38D-456E-80A1-B7DC04C03C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1943" y="2486942"/>
            <a:ext cx="655163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Build an Outlook Add-in targeting the Appointment Compose form.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Surface Time Off Request form within the task pane 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Pull default values for the Time Off Request from the Appointment form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When submitted, attach custom properties to the Appoint with Request ID from Balance.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submission, take pane shows the current status of the request from Balance</a:t>
            </a:r>
          </a:p>
        </p:txBody>
      </p:sp>
    </p:spTree>
    <p:extLst>
      <p:ext uri="{BB962C8B-B14F-4D97-AF65-F5344CB8AC3E}">
        <p14:creationId xmlns:p14="http://schemas.microsoft.com/office/powerpoint/2010/main" val="28802705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1EF7-9C2E-4A65-AC43-01162C5B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372393"/>
            <a:ext cx="10726460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Add Time Off to Calendar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463258586"/>
              </p:ext>
            </p:extLst>
          </p:nvPr>
        </p:nvGraphicFramePr>
        <p:xfrm>
          <a:off x="855007" y="1861968"/>
          <a:ext cx="10726460" cy="443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291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0C0B-C248-482C-8907-EC75D3AE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Solution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Add Time Off to Calendar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CDF3-0D9F-4AC7-AE12-16332E545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2049462"/>
            <a:ext cx="5486399" cy="4040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Microsoft Graph API to add events to their calendars.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Register an </a:t>
            </a:r>
            <a:r>
              <a:rPr lang="en-US" dirty="0" err="1"/>
              <a:t>AppId</a:t>
            </a:r>
            <a:r>
              <a:rPr lang="en-US" dirty="0"/>
              <a:t> for Balance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Request Application Permission scope </a:t>
            </a:r>
            <a:r>
              <a:rPr lang="en-US" sz="2000" dirty="0" err="1">
                <a:latin typeface="Lucida Console" panose="020B0609040504020204" pitchFamily="49" charset="0"/>
              </a:rPr>
              <a:t>Calendars.ReadWrite</a:t>
            </a:r>
            <a:r>
              <a:rPr lang="en-US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POST event to /1.0/{</a:t>
            </a:r>
            <a:r>
              <a:rPr lang="en-US" dirty="0" err="1"/>
              <a:t>userPrincipalName</a:t>
            </a:r>
            <a:r>
              <a:rPr lang="en-US" dirty="0"/>
              <a:t>}/events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B56A5-1A81-42E0-8CAA-7A6E96F68A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2637" y="0"/>
            <a:ext cx="5303838" cy="6994525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POST https://graph.microsoft.com/v1.0/me/events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Content-type: application/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json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Content-length: 600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"subject": “Time Off",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"body":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contentType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 "HTML",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"content": “Time Off Request Approved"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"start":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 "2018-06-27T12:00:00",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timeZone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 "Pacific Standard Time"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"end":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 "2018-06-30T24:00:00",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timeZone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 "Pacific Standard Time"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"location":{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"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":“Vacation"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“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showAs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”: “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Oof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6705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28969" cy="699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279" y="3030960"/>
            <a:ext cx="0" cy="932604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E08DD2-3E69-4BC6-87F8-69FC80AF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91" y="726448"/>
            <a:ext cx="3438594" cy="561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graphicFrame>
        <p:nvGraphicFramePr>
          <p:cNvPr id="6" name="Text Placeholder 3"/>
          <p:cNvGraphicFramePr/>
          <p:nvPr>
            <p:extLst>
              <p:ext uri="{D42A27DB-BD31-4B8C-83A1-F6EECF244321}">
                <p14:modId xmlns:p14="http://schemas.microsoft.com/office/powerpoint/2010/main" val="2899630827"/>
              </p:ext>
            </p:extLst>
          </p:nvPr>
        </p:nvGraphicFramePr>
        <p:xfrm>
          <a:off x="5385900" y="655737"/>
          <a:ext cx="6394745" cy="56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140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7B42-2F27-44EE-A3F9-E716874F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1742936"/>
            <a:ext cx="4892040" cy="3508653"/>
          </a:xfrm>
        </p:spPr>
        <p:txBody>
          <a:bodyPr/>
          <a:lstStyle/>
          <a:p>
            <a:r>
              <a:rPr lang="en-US" b="1" dirty="0"/>
              <a:t>WorkingLife</a:t>
            </a:r>
            <a:r>
              <a:rPr lang="en-US" dirty="0"/>
              <a:t> is an ISV specializing  Workforce Automation software.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EA783-72BA-4860-BDAC-4ABBA09215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86324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28969" cy="699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279" y="3030960"/>
            <a:ext cx="0" cy="932604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86169D-FE97-441C-891C-3BA8A9E0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91" y="726448"/>
            <a:ext cx="3438594" cy="561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WorkingLife’s Balance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1516589773"/>
              </p:ext>
            </p:extLst>
          </p:nvPr>
        </p:nvGraphicFramePr>
        <p:xfrm>
          <a:off x="5385900" y="655737"/>
          <a:ext cx="6394745" cy="56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8744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8754" y="5474769"/>
            <a:ext cx="3497721" cy="1519757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74769"/>
            <a:ext cx="9344726" cy="1519757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71E0D-6A7A-4724-8EBD-84DD157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5639969"/>
            <a:ext cx="7874171" cy="1118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WorkingLife Engineering Team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3638952292"/>
              </p:ext>
            </p:extLst>
          </p:nvPr>
        </p:nvGraphicFramePr>
        <p:xfrm>
          <a:off x="855007" y="656276"/>
          <a:ext cx="10726460" cy="416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0858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FC7-DC26-4F0A-907E-77377EBC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372393"/>
            <a:ext cx="10726460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Requirments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2764914236"/>
              </p:ext>
            </p:extLst>
          </p:nvPr>
        </p:nvGraphicFramePr>
        <p:xfrm>
          <a:off x="855007" y="1861968"/>
          <a:ext cx="10726460" cy="443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706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28969" cy="699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279" y="3030960"/>
            <a:ext cx="0" cy="932604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B51AE7-3076-4AB8-8F7B-1F4B153F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91" y="726448"/>
            <a:ext cx="3438594" cy="561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Scenarios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3680217423"/>
              </p:ext>
            </p:extLst>
          </p:nvPr>
        </p:nvGraphicFramePr>
        <p:xfrm>
          <a:off x="5385900" y="655737"/>
          <a:ext cx="6394745" cy="56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039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0F94B-1EB1-4F1E-8D8F-0761884D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372393"/>
            <a:ext cx="10726460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Manager Response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2384473081"/>
              </p:ext>
            </p:extLst>
          </p:nvPr>
        </p:nvGraphicFramePr>
        <p:xfrm>
          <a:off x="855007" y="1861968"/>
          <a:ext cx="10726460" cy="443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166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0D030-C921-4DD2-B295-81C1B843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14" y="2817408"/>
            <a:ext cx="4346252" cy="2194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691085" cy="6994525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235214" cy="6994525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CFE998-1F92-4DD2-B5F7-EA6A0D6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6" y="372393"/>
            <a:ext cx="5640830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Solution: Manager Response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43E25-B38D-456E-80A1-B7DC04C03C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5006" y="1861968"/>
            <a:ext cx="4210948" cy="346719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Leverage Outlook Actionable Messages to implement an interactive “Time Off Request” card.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Responses are immediately sent back to Balance over HTTP POST.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Unsupported email clients will automatically fallback to a text email with an outbound link to Balance</a:t>
            </a:r>
          </a:p>
        </p:txBody>
      </p:sp>
    </p:spTree>
    <p:extLst>
      <p:ext uri="{BB962C8B-B14F-4D97-AF65-F5344CB8AC3E}">
        <p14:creationId xmlns:p14="http://schemas.microsoft.com/office/powerpoint/2010/main" val="2058827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55EFD-1B87-4768-92CE-2186DBCD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372393"/>
            <a:ext cx="10726460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Convert Calendar Item</a:t>
            </a:r>
          </a:p>
        </p:txBody>
      </p:sp>
      <p:graphicFrame>
        <p:nvGraphicFramePr>
          <p:cNvPr id="5" name="Text Placeholder 2"/>
          <p:cNvGraphicFramePr/>
          <p:nvPr>
            <p:extLst>
              <p:ext uri="{D42A27DB-BD31-4B8C-83A1-F6EECF244321}">
                <p14:modId xmlns:p14="http://schemas.microsoft.com/office/powerpoint/2010/main" val="2904067999"/>
              </p:ext>
            </p:extLst>
          </p:nvPr>
        </p:nvGraphicFramePr>
        <p:xfrm>
          <a:off x="855007" y="1861968"/>
          <a:ext cx="10726460" cy="443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070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12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294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7A4AC7F3-7A28-4900-A81C-0213A42035EA}"/>
    </a:ext>
  </a:extLst>
</a:theme>
</file>

<file path=ppt/theme/theme2.xml><?xml version="1.0" encoding="utf-8"?>
<a:theme xmlns:a="http://schemas.openxmlformats.org/drawingml/2006/main" name="LIGHT GRAY TEMPLATE">
  <a:themeElements>
    <a:clrScheme name="Custom 13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09471B9D-3336-4B7D-8083-DB54113F3E2E}"/>
    </a:ext>
  </a:extLst>
</a:theme>
</file>

<file path=ppt/theme/theme3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16-9_Business_ORANGE_2017_02</Template>
  <TotalTime>2428</TotalTime>
  <Words>932</Words>
  <Application>Microsoft Office PowerPoint</Application>
  <PresentationFormat>Custom</PresentationFormat>
  <Paragraphs>127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Consolas</vt:lpstr>
      <vt:lpstr>Lucida Console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WorkingLife Balance</vt:lpstr>
      <vt:lpstr>WorkingLife is an ISV specializing  Workforce Automation software. </vt:lpstr>
      <vt:lpstr>WorkingLife’s Balance</vt:lpstr>
      <vt:lpstr>WorkingLife Engineering Team</vt:lpstr>
      <vt:lpstr>Core Requirments</vt:lpstr>
      <vt:lpstr>Key Scenarios</vt:lpstr>
      <vt:lpstr>Scenario: Manager Response</vt:lpstr>
      <vt:lpstr>Solution: Manager Response</vt:lpstr>
      <vt:lpstr>Scenario: Convert Calendar Item</vt:lpstr>
      <vt:lpstr>Solution Convert Calendar Item</vt:lpstr>
      <vt:lpstr>Scenario: Add Time Off to Calendar</vt:lpstr>
      <vt:lpstr>Solution  Add Time Off to Calendar</vt:lpstr>
      <vt:lpstr>Resources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WorkingLife Balance</dc:title>
  <dc:subject>&lt;Speech title here&gt;</dc:subject>
  <dc:creator>Marc LaFleur</dc:creator>
  <cp:keywords/>
  <dc:description>Template: _x000d_
Formatting: _x000d_
Audience Type:</dc:description>
  <cp:lastModifiedBy>Marc LaFleur</cp:lastModifiedBy>
  <cp:revision>26</cp:revision>
  <dcterms:created xsi:type="dcterms:W3CDTF">2017-09-11T19:40:44Z</dcterms:created>
  <dcterms:modified xsi:type="dcterms:W3CDTF">2017-09-17T03:48:46Z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