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Algorithmes utilisés</a:t>
            </a:r>
          </a:p>
          <a:p>
            <a:r>
              <a:rPr lang="fr-FR" dirty="0"/>
              <a:t>Résultats</a:t>
            </a:r>
          </a:p>
          <a:p>
            <a:r>
              <a:rPr lang="fr-FR" dirty="0"/>
              <a:t>Difficultés rencontrés</a:t>
            </a:r>
          </a:p>
          <a:p>
            <a:r>
              <a:rPr lang="fr-FR" dirty="0"/>
              <a:t>Améliorations</a:t>
            </a:r>
          </a:p>
          <a:p>
            <a:r>
              <a:rPr lang="fr-FR" dirty="0"/>
              <a:t>Questions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751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Fruits et légume</a:t>
            </a:r>
          </a:p>
          <a:p>
            <a:r>
              <a:rPr lang="fr-FR" dirty="0"/>
              <a:t>Python</a:t>
            </a:r>
          </a:p>
          <a:p>
            <a:pPr lvl="1"/>
            <a:r>
              <a:rPr lang="fr-FR" dirty="0" err="1"/>
              <a:t>Pilow</a:t>
            </a:r>
            <a:endParaRPr lang="fr-FR" dirty="0"/>
          </a:p>
          <a:p>
            <a:pPr lvl="1"/>
            <a:r>
              <a:rPr lang="fr-FR" dirty="0" err="1"/>
              <a:t>OpenCv</a:t>
            </a:r>
            <a:endParaRPr lang="fr-FR" dirty="0"/>
          </a:p>
          <a:p>
            <a:r>
              <a:rPr lang="fr-FR" dirty="0"/>
              <a:t>Google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0" y="1853248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utilisés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Made by Kévin</a:t>
            </a:r>
          </a:p>
          <a:p>
            <a:pPr lvl="1"/>
            <a:r>
              <a:rPr lang="fr-FR" dirty="0"/>
              <a:t>Comparaison du nombre de pixel en commun</a:t>
            </a:r>
          </a:p>
          <a:p>
            <a:r>
              <a:rPr lang="fr-FR" dirty="0" err="1"/>
              <a:t>Sift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/>
              <a:t>Surf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82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35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Machine learning</vt:lpstr>
      <vt:lpstr>Sommaire</vt:lpstr>
      <vt:lpstr>1. introduction</vt:lpstr>
      <vt:lpstr>Algorithmes utilisés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Kévin Hipeau</dc:creator>
  <cp:lastModifiedBy>Kévin Hipeau</cp:lastModifiedBy>
  <cp:revision>2</cp:revision>
  <dcterms:created xsi:type="dcterms:W3CDTF">2017-03-07T22:31:03Z</dcterms:created>
  <dcterms:modified xsi:type="dcterms:W3CDTF">2017-03-07T22:47:40Z</dcterms:modified>
</cp:coreProperties>
</file>