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1064875" cy="941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50A14F"/>
    <a:srgbClr val="E06C75"/>
    <a:srgbClr val="4078F2"/>
    <a:srgbClr val="AB85AF"/>
    <a:srgbClr val="304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49" d="100"/>
          <a:sy n="49" d="100"/>
        </p:scale>
        <p:origin x="269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1541431"/>
            <a:ext cx="9405144" cy="3279081"/>
          </a:xfrm>
        </p:spPr>
        <p:txBody>
          <a:bodyPr anchor="b"/>
          <a:lstStyle>
            <a:lvl1pPr algn="ctr">
              <a:defRPr sz="72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4946966"/>
            <a:ext cx="8298656" cy="2273990"/>
          </a:xfrm>
        </p:spPr>
        <p:txBody>
          <a:bodyPr/>
          <a:lstStyle>
            <a:lvl1pPr marL="0" indent="0" algn="ctr">
              <a:buNone/>
              <a:defRPr sz="2904"/>
            </a:lvl1pPr>
            <a:lvl2pPr marL="553258" indent="0" algn="ctr">
              <a:buNone/>
              <a:defRPr sz="2420"/>
            </a:lvl2pPr>
            <a:lvl3pPr marL="1106515" indent="0" algn="ctr">
              <a:buNone/>
              <a:defRPr sz="2178"/>
            </a:lvl3pPr>
            <a:lvl4pPr marL="1659773" indent="0" algn="ctr">
              <a:buNone/>
              <a:defRPr sz="1936"/>
            </a:lvl4pPr>
            <a:lvl5pPr marL="2213031" indent="0" algn="ctr">
              <a:buNone/>
              <a:defRPr sz="1936"/>
            </a:lvl5pPr>
            <a:lvl6pPr marL="2766289" indent="0" algn="ctr">
              <a:buNone/>
              <a:defRPr sz="1936"/>
            </a:lvl6pPr>
            <a:lvl7pPr marL="3319546" indent="0" algn="ctr">
              <a:buNone/>
              <a:defRPr sz="1936"/>
            </a:lvl7pPr>
            <a:lvl8pPr marL="3872804" indent="0" algn="ctr">
              <a:buNone/>
              <a:defRPr sz="1936"/>
            </a:lvl8pPr>
            <a:lvl9pPr marL="4426062" indent="0" algn="ctr">
              <a:buNone/>
              <a:defRPr sz="1936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2" y="501455"/>
            <a:ext cx="2385864" cy="79818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1" y="501455"/>
            <a:ext cx="7019280" cy="79818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8" y="2348122"/>
            <a:ext cx="9543455" cy="3917891"/>
          </a:xfrm>
        </p:spPr>
        <p:txBody>
          <a:bodyPr anchor="b"/>
          <a:lstStyle>
            <a:lvl1pPr>
              <a:defRPr sz="72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8" y="6303078"/>
            <a:ext cx="9543455" cy="2060326"/>
          </a:xfrm>
        </p:spPr>
        <p:txBody>
          <a:bodyPr/>
          <a:lstStyle>
            <a:lvl1pPr marL="0" indent="0">
              <a:buNone/>
              <a:defRPr sz="2904">
                <a:solidFill>
                  <a:schemeClr val="tx1"/>
                </a:solidFill>
              </a:defRPr>
            </a:lvl1pPr>
            <a:lvl2pPr marL="553258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2pPr>
            <a:lvl3pPr marL="1106515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3pPr>
            <a:lvl4pPr marL="1659773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4pPr>
            <a:lvl5pPr marL="2213031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5pPr>
            <a:lvl6pPr marL="2766289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6pPr>
            <a:lvl7pPr marL="331954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7pPr>
            <a:lvl8pPr marL="3872804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8pPr>
            <a:lvl9pPr marL="4426062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2507276"/>
            <a:ext cx="4702572" cy="5976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2507276"/>
            <a:ext cx="4702572" cy="5976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501457"/>
            <a:ext cx="9543455" cy="182050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3" y="2308875"/>
            <a:ext cx="4680960" cy="1131544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58" indent="0">
              <a:buNone/>
              <a:defRPr sz="2420" b="1"/>
            </a:lvl2pPr>
            <a:lvl3pPr marL="1106515" indent="0">
              <a:buNone/>
              <a:defRPr sz="2178" b="1"/>
            </a:lvl3pPr>
            <a:lvl4pPr marL="1659773" indent="0">
              <a:buNone/>
              <a:defRPr sz="1936" b="1"/>
            </a:lvl4pPr>
            <a:lvl5pPr marL="2213031" indent="0">
              <a:buNone/>
              <a:defRPr sz="1936" b="1"/>
            </a:lvl5pPr>
            <a:lvl6pPr marL="2766289" indent="0">
              <a:buNone/>
              <a:defRPr sz="1936" b="1"/>
            </a:lvl6pPr>
            <a:lvl7pPr marL="3319546" indent="0">
              <a:buNone/>
              <a:defRPr sz="1936" b="1"/>
            </a:lvl7pPr>
            <a:lvl8pPr marL="3872804" indent="0">
              <a:buNone/>
              <a:defRPr sz="1936" b="1"/>
            </a:lvl8pPr>
            <a:lvl9pPr marL="4426062" indent="0">
              <a:buNone/>
              <a:defRPr sz="193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3" y="3440419"/>
            <a:ext cx="4680960" cy="5060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4" y="2308875"/>
            <a:ext cx="4704013" cy="1131544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58" indent="0">
              <a:buNone/>
              <a:defRPr sz="2420" b="1"/>
            </a:lvl2pPr>
            <a:lvl3pPr marL="1106515" indent="0">
              <a:buNone/>
              <a:defRPr sz="2178" b="1"/>
            </a:lvl3pPr>
            <a:lvl4pPr marL="1659773" indent="0">
              <a:buNone/>
              <a:defRPr sz="1936" b="1"/>
            </a:lvl4pPr>
            <a:lvl5pPr marL="2213031" indent="0">
              <a:buNone/>
              <a:defRPr sz="1936" b="1"/>
            </a:lvl5pPr>
            <a:lvl6pPr marL="2766289" indent="0">
              <a:buNone/>
              <a:defRPr sz="1936" b="1"/>
            </a:lvl6pPr>
            <a:lvl7pPr marL="3319546" indent="0">
              <a:buNone/>
              <a:defRPr sz="1936" b="1"/>
            </a:lvl7pPr>
            <a:lvl8pPr marL="3872804" indent="0">
              <a:buNone/>
              <a:defRPr sz="1936" b="1"/>
            </a:lvl8pPr>
            <a:lvl9pPr marL="4426062" indent="0">
              <a:buNone/>
              <a:defRPr sz="193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4" y="3440419"/>
            <a:ext cx="4704013" cy="5060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627909"/>
            <a:ext cx="3568710" cy="2197682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1356111"/>
            <a:ext cx="5601593" cy="6693338"/>
          </a:xfrm>
        </p:spPr>
        <p:txBody>
          <a:bodyPr/>
          <a:lstStyle>
            <a:lvl1pPr>
              <a:defRPr sz="3872"/>
            </a:lvl1pPr>
            <a:lvl2pPr>
              <a:defRPr sz="3388"/>
            </a:lvl2pPr>
            <a:lvl3pPr>
              <a:defRPr sz="290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1" y="2825591"/>
            <a:ext cx="3568710" cy="5234758"/>
          </a:xfrm>
        </p:spPr>
        <p:txBody>
          <a:bodyPr/>
          <a:lstStyle>
            <a:lvl1pPr marL="0" indent="0">
              <a:buNone/>
              <a:defRPr sz="1936"/>
            </a:lvl1pPr>
            <a:lvl2pPr marL="553258" indent="0">
              <a:buNone/>
              <a:defRPr sz="1694"/>
            </a:lvl2pPr>
            <a:lvl3pPr marL="1106515" indent="0">
              <a:buNone/>
              <a:defRPr sz="1452"/>
            </a:lvl3pPr>
            <a:lvl4pPr marL="1659773" indent="0">
              <a:buNone/>
              <a:defRPr sz="1210"/>
            </a:lvl4pPr>
            <a:lvl5pPr marL="2213031" indent="0">
              <a:buNone/>
              <a:defRPr sz="1210"/>
            </a:lvl5pPr>
            <a:lvl6pPr marL="2766289" indent="0">
              <a:buNone/>
              <a:defRPr sz="1210"/>
            </a:lvl6pPr>
            <a:lvl7pPr marL="3319546" indent="0">
              <a:buNone/>
              <a:defRPr sz="1210"/>
            </a:lvl7pPr>
            <a:lvl8pPr marL="3872804" indent="0">
              <a:buNone/>
              <a:defRPr sz="1210"/>
            </a:lvl8pPr>
            <a:lvl9pPr marL="4426062" indent="0">
              <a:buNone/>
              <a:defRPr sz="12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627909"/>
            <a:ext cx="3568710" cy="2197682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1356111"/>
            <a:ext cx="5601593" cy="6693338"/>
          </a:xfrm>
        </p:spPr>
        <p:txBody>
          <a:bodyPr anchor="t"/>
          <a:lstStyle>
            <a:lvl1pPr marL="0" indent="0">
              <a:buNone/>
              <a:defRPr sz="3872"/>
            </a:lvl1pPr>
            <a:lvl2pPr marL="553258" indent="0">
              <a:buNone/>
              <a:defRPr sz="3388"/>
            </a:lvl2pPr>
            <a:lvl3pPr marL="1106515" indent="0">
              <a:buNone/>
              <a:defRPr sz="2904"/>
            </a:lvl3pPr>
            <a:lvl4pPr marL="1659773" indent="0">
              <a:buNone/>
              <a:defRPr sz="2420"/>
            </a:lvl4pPr>
            <a:lvl5pPr marL="2213031" indent="0">
              <a:buNone/>
              <a:defRPr sz="2420"/>
            </a:lvl5pPr>
            <a:lvl6pPr marL="2766289" indent="0">
              <a:buNone/>
              <a:defRPr sz="2420"/>
            </a:lvl6pPr>
            <a:lvl7pPr marL="3319546" indent="0">
              <a:buNone/>
              <a:defRPr sz="2420"/>
            </a:lvl7pPr>
            <a:lvl8pPr marL="3872804" indent="0">
              <a:buNone/>
              <a:defRPr sz="2420"/>
            </a:lvl8pPr>
            <a:lvl9pPr marL="4426062" indent="0">
              <a:buNone/>
              <a:defRPr sz="242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1" y="2825591"/>
            <a:ext cx="3568710" cy="5234758"/>
          </a:xfrm>
        </p:spPr>
        <p:txBody>
          <a:bodyPr/>
          <a:lstStyle>
            <a:lvl1pPr marL="0" indent="0">
              <a:buNone/>
              <a:defRPr sz="1936"/>
            </a:lvl1pPr>
            <a:lvl2pPr marL="553258" indent="0">
              <a:buNone/>
              <a:defRPr sz="1694"/>
            </a:lvl2pPr>
            <a:lvl3pPr marL="1106515" indent="0">
              <a:buNone/>
              <a:defRPr sz="1452"/>
            </a:lvl3pPr>
            <a:lvl4pPr marL="1659773" indent="0">
              <a:buNone/>
              <a:defRPr sz="1210"/>
            </a:lvl4pPr>
            <a:lvl5pPr marL="2213031" indent="0">
              <a:buNone/>
              <a:defRPr sz="1210"/>
            </a:lvl5pPr>
            <a:lvl6pPr marL="2766289" indent="0">
              <a:buNone/>
              <a:defRPr sz="1210"/>
            </a:lvl6pPr>
            <a:lvl7pPr marL="3319546" indent="0">
              <a:buNone/>
              <a:defRPr sz="1210"/>
            </a:lvl7pPr>
            <a:lvl8pPr marL="3872804" indent="0">
              <a:buNone/>
              <a:defRPr sz="1210"/>
            </a:lvl8pPr>
            <a:lvl9pPr marL="4426062" indent="0">
              <a:buNone/>
              <a:defRPr sz="12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501457"/>
            <a:ext cx="9543455" cy="18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2507276"/>
            <a:ext cx="9543455" cy="59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8729684"/>
            <a:ext cx="248959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B25D-AC6F-4845-A241-348F1600BFC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8729684"/>
            <a:ext cx="3734395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8729684"/>
            <a:ext cx="248959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3A10-1BB6-4F3F-83B9-7197A02A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6515" rtl="0" eaLnBrk="1" latinLnBrk="0" hangingPunct="1">
        <a:lnSpc>
          <a:spcPct val="90000"/>
        </a:lnSpc>
        <a:spcBef>
          <a:spcPct val="0"/>
        </a:spcBef>
        <a:buNone/>
        <a:defRPr sz="5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629" indent="-276629" algn="l" defTabSz="1106515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1pPr>
      <a:lvl2pPr marL="829887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2pPr>
      <a:lvl3pPr marL="1383144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936402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489660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3042917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596175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4149433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702691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1pPr>
      <a:lvl2pPr marL="553258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106515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659773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213031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2766289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319546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3872804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426062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738694C-3AE3-44FB-B048-C531DCFA076E}"/>
              </a:ext>
            </a:extLst>
          </p:cNvPr>
          <p:cNvSpPr/>
          <p:nvPr/>
        </p:nvSpPr>
        <p:spPr>
          <a:xfrm>
            <a:off x="-4508938" y="-395123"/>
            <a:ext cx="19330406" cy="1401653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A31D46-376B-4EA3-810E-CC821AC0A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 r="1"/>
          <a:stretch/>
        </p:blipFill>
        <p:spPr>
          <a:xfrm>
            <a:off x="-4236352" y="2210246"/>
            <a:ext cx="10536448" cy="85864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803841-B269-4405-8648-4B5898D9A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595"/>
          <a:stretch/>
        </p:blipFill>
        <p:spPr>
          <a:xfrm>
            <a:off x="5526966" y="-233464"/>
            <a:ext cx="8675418" cy="51324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FC54DC-24DF-4D8A-8A01-63FCE0946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2" b="5887"/>
          <a:stretch/>
        </p:blipFill>
        <p:spPr>
          <a:xfrm>
            <a:off x="5865821" y="4426150"/>
            <a:ext cx="8360544" cy="88641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60A479-F7DA-4D5A-8F7D-FCE8BDDF82F8}"/>
              </a:ext>
            </a:extLst>
          </p:cNvPr>
          <p:cNvSpPr/>
          <p:nvPr/>
        </p:nvSpPr>
        <p:spPr>
          <a:xfrm>
            <a:off x="-4236352" y="2423804"/>
            <a:ext cx="9522772" cy="8372868"/>
          </a:xfrm>
          <a:prstGeom prst="roundRect">
            <a:avLst>
              <a:gd name="adj" fmla="val 5617"/>
            </a:avLst>
          </a:prstGeom>
          <a:noFill/>
          <a:ln w="38100">
            <a:solidFill>
              <a:srgbClr val="4078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094971-6855-435B-B5A9-6B85457C6C32}"/>
              </a:ext>
            </a:extLst>
          </p:cNvPr>
          <p:cNvSpPr txBox="1"/>
          <p:nvPr/>
        </p:nvSpPr>
        <p:spPr>
          <a:xfrm>
            <a:off x="-1639614" y="1979411"/>
            <a:ext cx="327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78F2"/>
                </a:solidFill>
                <a:latin typeface="Hack Nerd Font" panose="020B0609030202020204" pitchFamily="50" charset="0"/>
                <a:ea typeface="Hack Nerd Font" panose="020B0609030202020204" pitchFamily="50" charset="0"/>
                <a:cs typeface="Hack Nerd Font" panose="020B0609030202020204" pitchFamily="50" charset="0"/>
              </a:rPr>
              <a:t>Trainer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440DD7D-1706-4DB0-990B-213C44BB14C8}"/>
              </a:ext>
            </a:extLst>
          </p:cNvPr>
          <p:cNvSpPr/>
          <p:nvPr/>
        </p:nvSpPr>
        <p:spPr>
          <a:xfrm>
            <a:off x="6082833" y="359923"/>
            <a:ext cx="8432832" cy="3998068"/>
          </a:xfrm>
          <a:prstGeom prst="roundRect">
            <a:avLst>
              <a:gd name="adj" fmla="val 5617"/>
            </a:avLst>
          </a:prstGeom>
          <a:noFill/>
          <a:ln w="38100">
            <a:solidFill>
              <a:srgbClr val="E0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D5099C-75B2-4CF9-9E7E-459525FFE01B}"/>
              </a:ext>
            </a:extLst>
          </p:cNvPr>
          <p:cNvSpPr txBox="1"/>
          <p:nvPr/>
        </p:nvSpPr>
        <p:spPr>
          <a:xfrm>
            <a:off x="8659635" y="-101742"/>
            <a:ext cx="327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06C75"/>
                </a:solidFill>
                <a:latin typeface="Hack Nerd Font" panose="020B0609030202020204" pitchFamily="50" charset="0"/>
                <a:ea typeface="Hack Nerd Font" panose="020B0609030202020204" pitchFamily="50" charset="0"/>
                <a:cs typeface="Hack Nerd Font" panose="020B0609030202020204" pitchFamily="50" charset="0"/>
              </a:rPr>
              <a:t>Updater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31B0F38-9264-4E64-9064-F35161832FED}"/>
              </a:ext>
            </a:extLst>
          </p:cNvPr>
          <p:cNvSpPr/>
          <p:nvPr/>
        </p:nvSpPr>
        <p:spPr>
          <a:xfrm>
            <a:off x="6144379" y="5060648"/>
            <a:ext cx="8432832" cy="8372868"/>
          </a:xfrm>
          <a:prstGeom prst="roundRect">
            <a:avLst>
              <a:gd name="adj" fmla="val 5617"/>
            </a:avLst>
          </a:prstGeom>
          <a:noFill/>
          <a:ln w="38100">
            <a:solidFill>
              <a:srgbClr val="50A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97A9B6-63A3-4A11-8F1E-CD04F784EDD6}"/>
              </a:ext>
            </a:extLst>
          </p:cNvPr>
          <p:cNvSpPr txBox="1"/>
          <p:nvPr/>
        </p:nvSpPr>
        <p:spPr>
          <a:xfrm>
            <a:off x="8406479" y="4598983"/>
            <a:ext cx="327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0A14F"/>
                </a:solidFill>
                <a:latin typeface="Hack Nerd Font" panose="020B0609030202020204" pitchFamily="50" charset="0"/>
                <a:ea typeface="Hack Nerd Font" panose="020B0609030202020204" pitchFamily="50" charset="0"/>
                <a:cs typeface="Hack Nerd Font" panose="020B0609030202020204" pitchFamily="50" charset="0"/>
              </a:rPr>
              <a:t>Validator</a:t>
            </a: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F02C5233-7AEA-4139-991B-7DD4C0AB3BBB}"/>
              </a:ext>
            </a:extLst>
          </p:cNvPr>
          <p:cNvSpPr/>
          <p:nvPr/>
        </p:nvSpPr>
        <p:spPr>
          <a:xfrm>
            <a:off x="-438539" y="1268963"/>
            <a:ext cx="6848670" cy="3788229"/>
          </a:xfrm>
          <a:custGeom>
            <a:avLst/>
            <a:gdLst>
              <a:gd name="connsiteX0" fmla="*/ 0 w 6848670"/>
              <a:gd name="connsiteY0" fmla="*/ 3788229 h 3788229"/>
              <a:gd name="connsiteX1" fmla="*/ 2733870 w 6848670"/>
              <a:gd name="connsiteY1" fmla="*/ 3144417 h 3788229"/>
              <a:gd name="connsiteX2" fmla="*/ 4198776 w 6848670"/>
              <a:gd name="connsiteY2" fmla="*/ 1110343 h 3788229"/>
              <a:gd name="connsiteX3" fmla="*/ 6848670 w 6848670"/>
              <a:gd name="connsiteY3" fmla="*/ 0 h 378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670" h="3788229">
                <a:moveTo>
                  <a:pt x="0" y="3788229"/>
                </a:moveTo>
                <a:cubicBezTo>
                  <a:pt x="1017037" y="3689480"/>
                  <a:pt x="2034074" y="3590731"/>
                  <a:pt x="2733870" y="3144417"/>
                </a:cubicBezTo>
                <a:cubicBezTo>
                  <a:pt x="3433666" y="2698103"/>
                  <a:pt x="3512976" y="1634412"/>
                  <a:pt x="4198776" y="1110343"/>
                </a:cubicBezTo>
                <a:cubicBezTo>
                  <a:pt x="4884576" y="586273"/>
                  <a:pt x="5866623" y="293136"/>
                  <a:pt x="6848670" y="0"/>
                </a:cubicBezTo>
              </a:path>
            </a:pathLst>
          </a:custGeom>
          <a:noFill/>
          <a:ln w="19050">
            <a:solidFill>
              <a:srgbClr val="4078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7C63F97-32F3-4BF0-946F-FF050DEB8D98}"/>
              </a:ext>
            </a:extLst>
          </p:cNvPr>
          <p:cNvCxnSpPr>
            <a:cxnSpLocks/>
          </p:cNvCxnSpPr>
          <p:nvPr/>
        </p:nvCxnSpPr>
        <p:spPr>
          <a:xfrm rot="-60000" flipV="1">
            <a:off x="6300096" y="1270064"/>
            <a:ext cx="139497" cy="29730"/>
          </a:xfrm>
          <a:prstGeom prst="straightConnector1">
            <a:avLst/>
          </a:prstGeom>
          <a:ln w="12700">
            <a:solidFill>
              <a:srgbClr val="4078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615D0C56-5B8F-4D16-A1A6-21F01A0AA796}"/>
              </a:ext>
            </a:extLst>
          </p:cNvPr>
          <p:cNvSpPr/>
          <p:nvPr/>
        </p:nvSpPr>
        <p:spPr>
          <a:xfrm>
            <a:off x="500743" y="2819400"/>
            <a:ext cx="5910943" cy="3788229"/>
          </a:xfrm>
          <a:custGeom>
            <a:avLst/>
            <a:gdLst>
              <a:gd name="connsiteX0" fmla="*/ 5910943 w 5910943"/>
              <a:gd name="connsiteY0" fmla="*/ 0 h 3788229"/>
              <a:gd name="connsiteX1" fmla="*/ 4082143 w 5910943"/>
              <a:gd name="connsiteY1" fmla="*/ 1164771 h 3788229"/>
              <a:gd name="connsiteX2" fmla="*/ 3178628 w 5910943"/>
              <a:gd name="connsiteY2" fmla="*/ 2982686 h 3788229"/>
              <a:gd name="connsiteX3" fmla="*/ 0 w 5910943"/>
              <a:gd name="connsiteY3" fmla="*/ 3788229 h 378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0943" h="3788229">
                <a:moveTo>
                  <a:pt x="5910943" y="0"/>
                </a:moveTo>
                <a:cubicBezTo>
                  <a:pt x="5224236" y="333828"/>
                  <a:pt x="4537529" y="667657"/>
                  <a:pt x="4082143" y="1164771"/>
                </a:cubicBezTo>
                <a:cubicBezTo>
                  <a:pt x="3626757" y="1661885"/>
                  <a:pt x="3858985" y="2545443"/>
                  <a:pt x="3178628" y="2982686"/>
                </a:cubicBezTo>
                <a:cubicBezTo>
                  <a:pt x="2498271" y="3419929"/>
                  <a:pt x="1249135" y="3604079"/>
                  <a:pt x="0" y="3788229"/>
                </a:cubicBezTo>
              </a:path>
            </a:pathLst>
          </a:custGeom>
          <a:noFill/>
          <a:ln w="19050">
            <a:solidFill>
              <a:srgbClr val="E06C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C20C14C-FAFF-463D-B756-229FE9928747}"/>
              </a:ext>
            </a:extLst>
          </p:cNvPr>
          <p:cNvCxnSpPr>
            <a:cxnSpLocks/>
          </p:cNvCxnSpPr>
          <p:nvPr/>
        </p:nvCxnSpPr>
        <p:spPr>
          <a:xfrm rot="240000" flipH="1">
            <a:off x="443829" y="6607629"/>
            <a:ext cx="61454" cy="14656"/>
          </a:xfrm>
          <a:prstGeom prst="straightConnector1">
            <a:avLst/>
          </a:prstGeom>
          <a:ln w="12700">
            <a:solidFill>
              <a:srgbClr val="E06C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EFE2FDD7-EC04-4B3D-9F46-438A301FB35E}"/>
              </a:ext>
            </a:extLst>
          </p:cNvPr>
          <p:cNvSpPr/>
          <p:nvPr/>
        </p:nvSpPr>
        <p:spPr>
          <a:xfrm>
            <a:off x="3526971" y="5786231"/>
            <a:ext cx="3352526" cy="2572507"/>
          </a:xfrm>
          <a:custGeom>
            <a:avLst/>
            <a:gdLst>
              <a:gd name="connsiteX0" fmla="*/ 0 w 3309258"/>
              <a:gd name="connsiteY0" fmla="*/ 2534195 h 2537645"/>
              <a:gd name="connsiteX1" fmla="*/ 1820092 w 3309258"/>
              <a:gd name="connsiteY1" fmla="*/ 2133600 h 2537645"/>
              <a:gd name="connsiteX2" fmla="*/ 3309258 w 3309258"/>
              <a:gd name="connsiteY2" fmla="*/ 0 h 253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258" h="2537645">
                <a:moveTo>
                  <a:pt x="0" y="2534195"/>
                </a:moveTo>
                <a:cubicBezTo>
                  <a:pt x="634274" y="2545080"/>
                  <a:pt x="1268549" y="2555966"/>
                  <a:pt x="1820092" y="2133600"/>
                </a:cubicBezTo>
                <a:cubicBezTo>
                  <a:pt x="2371635" y="1711234"/>
                  <a:pt x="2840446" y="855617"/>
                  <a:pt x="3309258" y="0"/>
                </a:cubicBezTo>
              </a:path>
            </a:pathLst>
          </a:custGeom>
          <a:noFill/>
          <a:ln w="19050">
            <a:solidFill>
              <a:srgbClr val="50A1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5CFA22B-84FF-459F-AE18-59226D8433AA}"/>
              </a:ext>
            </a:extLst>
          </p:cNvPr>
          <p:cNvCxnSpPr>
            <a:cxnSpLocks/>
          </p:cNvCxnSpPr>
          <p:nvPr/>
        </p:nvCxnSpPr>
        <p:spPr>
          <a:xfrm flipV="1">
            <a:off x="6872307" y="5716527"/>
            <a:ext cx="36741" cy="76478"/>
          </a:xfrm>
          <a:prstGeom prst="straightConnector1">
            <a:avLst/>
          </a:prstGeom>
          <a:ln w="12700">
            <a:solidFill>
              <a:srgbClr val="50A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B458D86-2923-4A07-A769-CFE08C7635E8}"/>
              </a:ext>
            </a:extLst>
          </p:cNvPr>
          <p:cNvSpPr txBox="1"/>
          <p:nvPr/>
        </p:nvSpPr>
        <p:spPr>
          <a:xfrm>
            <a:off x="2195480" y="1405416"/>
            <a:ext cx="2829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78F2"/>
                </a:solidFill>
              </a:rPr>
              <a:t>Trainer registers module in the updater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3ADF00-D81C-42FD-9EF2-5D3C015D5BEE}"/>
              </a:ext>
            </a:extLst>
          </p:cNvPr>
          <p:cNvSpPr txBox="1"/>
          <p:nvPr/>
        </p:nvSpPr>
        <p:spPr>
          <a:xfrm>
            <a:off x="1273220" y="5085119"/>
            <a:ext cx="2829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06C75"/>
                </a:solidFill>
              </a:rPr>
              <a:t>Updater updates the weights of networks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5E34321-155A-4919-9D96-AAD43E81495C}"/>
              </a:ext>
            </a:extLst>
          </p:cNvPr>
          <p:cNvSpPr txBox="1"/>
          <p:nvPr/>
        </p:nvSpPr>
        <p:spPr>
          <a:xfrm>
            <a:off x="3289886" y="6561395"/>
            <a:ext cx="271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0A14F"/>
                </a:solidFill>
              </a:rPr>
              <a:t>Trainer calls the validator to </a:t>
            </a:r>
          </a:p>
          <a:p>
            <a:r>
              <a:rPr lang="en-US" sz="2000" dirty="0">
                <a:solidFill>
                  <a:srgbClr val="50A14F"/>
                </a:solidFill>
              </a:rPr>
              <a:t>evaluate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033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23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 Nerd Font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2024-09-05T12:31:39Z</dcterms:created>
  <dcterms:modified xsi:type="dcterms:W3CDTF">2024-09-05T15:00:25Z</dcterms:modified>
</cp:coreProperties>
</file>