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24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1ED4-7403-45D8-B8C3-4343BB156215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790-6875-4EB4-BC09-232CC0BD0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https://www.realdigital.org/doc/fb6974fbe87554b433bc0c6df2f14d69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2790-6875-4EB4-BC09-232CC0BD05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09CBA-9E53-61F6-F477-33CFF3688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75859-7E8C-A56B-2934-24B60E57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08F99-0009-5F2F-E191-122C83E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F091E-DF4A-29F8-17DC-4DD8F296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A2613-B279-FABB-CAB3-70C280BD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D1C15-331F-A2BF-8CB3-2C9FDA22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B5F6E2-125B-C0D6-E851-B37BE3FA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54E0C-FD21-ADFC-E696-2682B53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719A7-88AA-6784-7CDA-1BCF0F0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EFDA3-56A3-9901-592F-86F6B2D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821554-D584-C2F3-D5F1-7EF3CF8CF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D10171-58E2-ABE1-D095-3B219D6BC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7B92F-7A65-890E-9061-E93FAA1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32964-3377-AC06-D41D-8AE7CA9A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C061D-D0BE-7894-0C8B-4BC11B7B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E3140-3294-BFF9-017D-0E9C5A36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85E1F-5A50-5FF9-A9C0-B22EBFD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8BFE3-B9B6-4EE6-3CE0-5C70E17B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3CFF8-3E93-80F2-EBD3-BE3708A8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EB9DC-E866-B1FE-97EA-17143620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735D-9032-0DF5-36E0-9F1BBD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FA295-FEFE-E19F-6BBF-A96D3DC9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3E320-94C9-A9FB-63D3-249C118C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9E94A-F52E-4B00-1283-2EE122C8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4E056-8557-FEEC-5625-9FFA094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DD4E3-7999-77BC-6FD2-A34BF4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85068-D528-D48D-DEC9-DB33ED39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D2C01-F6D4-9F6B-61CB-FE8D29DB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BC600-BE7C-5268-C3DE-77F6459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BE4F1-BD00-9A09-BB1F-953E43AF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F5312-C1EA-EC3A-65D5-94726FC4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722F7-76A2-A3DA-BB59-7C20EDB6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53B6C6-2C28-CE3D-99FB-6F1F04BC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7BD0B-E3F2-73EF-B3DF-EE7FB654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7D1247-5623-7835-ED14-C94AD1046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45BC49-8A2D-9D1B-C3E4-9244EDC3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C30A7F-0D56-C626-3E2C-83E2D41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D718CD-3153-9DD0-4F5F-4F5A00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5FB2AA-6FFD-1084-1053-D00EFD26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4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102E9-328C-B8D3-0EEF-7D2A377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C8A247-AAC7-E05B-5EE3-FAC1D78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BA7CD5-A614-0AA9-5AD1-3A843943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32B21-85B9-C376-2BA8-931A9AAC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6CC83A-765E-C1A1-71E4-170E81B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A2613D-2DCD-8C62-8ACA-BF16BA6C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0128E-0908-CB8D-30B8-03DE9BDB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FC4EA-586D-6F7D-5078-5C49B8C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C9835-22E6-BB37-D8AB-827A80E8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6A3609-B46C-D2C5-D9CD-5DFB7E9F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2F8C9-47F8-32FA-8B9C-100EC16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8368A-BA75-E4E3-7290-A941D610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4B8AD-1EE6-B61F-EE56-583BEDC5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E5853-571E-AD3D-F98B-3371583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5E685-EB33-4384-0274-BC765796D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7C80EF-166C-93F0-5261-C53C1C26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7D45AC-CF90-EFA7-E753-F7FCED2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88113E-1156-B03C-8FBF-C6E7FFC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A944-08AE-6ED9-B7E4-7CBABD5B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84AD65-2672-BCD2-BEB5-20A4EEBF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BBBE9-CEA9-34BA-5002-EAC38254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9AE36-AC5F-4331-5697-24794BF1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6175C-412F-3C06-F3EF-16EB5930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36693-211E-5410-DD56-44F6C97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VFyBsj02RklpDCUerdiiv26EPo7kwIb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1F11F-3916-698D-0E15-8C416B74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IRQ</a:t>
            </a:r>
            <a:r>
              <a:rPr lang="zh-TW" altLang="en-US" dirty="0"/>
              <a:t>的編號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1148A4-FA03-0966-A832-6F7BD804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6" y="2043404"/>
            <a:ext cx="6316997" cy="409435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28BBAAC-F6FC-C97B-5861-8BF1A8CB7B4D}"/>
              </a:ext>
            </a:extLst>
          </p:cNvPr>
          <p:cNvSpPr txBox="1">
            <a:spLocks/>
          </p:cNvSpPr>
          <p:nvPr/>
        </p:nvSpPr>
        <p:spPr>
          <a:xfrm>
            <a:off x="6845559" y="2208873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Peripheral Interrupts (PPI)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XPS_GLOBAL_TMR_INT_ID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27U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Global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XPS_FIQ_INT_ID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28U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FIQ from FPGA fabric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XPS_SCU_TMR_INT_ID2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9U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XPS_SCU_WDT_INT_ID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WDT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XPS_IRQ_INT_ID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31U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IRQ from FPGA fabric */</a:t>
            </a:r>
          </a:p>
        </p:txBody>
      </p:sp>
    </p:spTree>
    <p:extLst>
      <p:ext uri="{BB962C8B-B14F-4D97-AF65-F5344CB8AC3E}">
        <p14:creationId xmlns:p14="http://schemas.microsoft.com/office/powerpoint/2010/main" val="144685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31B63-7485-8D56-E7F1-FAB3F6DB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65" y="388823"/>
            <a:ext cx="5927271" cy="618884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2.2 GIC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mask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暫存器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43CCC0F-5B68-0AF1-4443-5DDD10F0F96A}"/>
              </a:ext>
            </a:extLst>
          </p:cNvPr>
          <p:cNvSpPr txBox="1">
            <a:spLocks/>
          </p:cNvSpPr>
          <p:nvPr/>
        </p:nvSpPr>
        <p:spPr>
          <a:xfrm>
            <a:off x="7029062" y="1901403"/>
            <a:ext cx="712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8CC76D-02DB-ACDE-E1EB-DED4691E69A0}"/>
              </a:ext>
            </a:extLst>
          </p:cNvPr>
          <p:cNvSpPr txBox="1">
            <a:spLocks/>
          </p:cNvSpPr>
          <p:nvPr/>
        </p:nvSpPr>
        <p:spPr>
          <a:xfrm>
            <a:off x="842865" y="1271146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peripheral PS7_SCUGIC_0 */</a:t>
            </a:r>
          </a:p>
          <a:p>
            <a:pPr algn="l"/>
            <a:r>
              <a:rPr lang="fr-FR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fr-FR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XPAR_PS7_SCUGIC_0_DEVICE_ID 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XPAR_PS7_SCUGIC_0_BASEADDR 0xF8F00100U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XPAR_PS7_SCUGIC_0_HIGHADDR 0xF8F001FFU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XPAR_PS7_SCUGIC_0_DIST_BASEADDR 0xF8F01000U</a:t>
            </a: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49024A7-9D38-9743-C691-E67436E6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29" y="2684260"/>
            <a:ext cx="5927271" cy="12561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E93A802-64BE-F34E-7B44-342E980FCE1E}"/>
              </a:ext>
            </a:extLst>
          </p:cNvPr>
          <p:cNvSpPr txBox="1"/>
          <p:nvPr/>
        </p:nvSpPr>
        <p:spPr>
          <a:xfrm>
            <a:off x="6264729" y="313544"/>
            <a:ext cx="7077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中斷編號站存器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FE579-08B6-B0AA-7DA6-4A873ACF6EF7}"/>
              </a:ext>
            </a:extLst>
          </p:cNvPr>
          <p:cNvSpPr txBox="1"/>
          <p:nvPr/>
        </p:nvSpPr>
        <p:spPr>
          <a:xfrm>
            <a:off x="6264729" y="1275710"/>
            <a:ext cx="5927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Fabric interrupts connected to ps7_scugic_0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XPAR_FABRIC_AXI_GPIO_1_IP2INTC_IRPT_INTR 61U</a:t>
            </a:r>
          </a:p>
        </p:txBody>
      </p:sp>
    </p:spTree>
    <p:extLst>
      <p:ext uri="{BB962C8B-B14F-4D97-AF65-F5344CB8AC3E}">
        <p14:creationId xmlns:p14="http://schemas.microsoft.com/office/powerpoint/2010/main" val="467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2CA2FA4-12D0-5228-8D6B-8C2F9C37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817" y="1422919"/>
            <a:ext cx="7884366" cy="4963885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XPAR_GPIO_0_BASEADDR 0x41200000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XPAR_GPIO_0_HIGHADDR 0x4120FFFF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XPAR_GPIO_0_DEVICE_ID XPAR_AXI_GPIO_0_DEVICE_ID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XPAR_GPIO_0_INTERRUPT_PRESENT 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XPAR_GPIO_0_IS_DUAL 0</a:t>
            </a:r>
          </a:p>
          <a:p>
            <a:pPr algn="l"/>
            <a:endParaRPr lang="zh-TW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AXI_GPIO_1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XPAR_GPIO_1_BASEADDR 0x41210000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XPAR_GPIO_1_HIGHADDR 0x4121FFFF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XPAR_GPIO_1_DEVICE_ID XPAR_AXI_GPIO_1_DEVICE_ID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XPAR_GPIO_1_INTERRUPT_PRESENT 1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XPAR_GPIO_1_IS_DUAL 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10AABF-175F-6F55-6482-F25B6FA67849}"/>
              </a:ext>
            </a:extLst>
          </p:cNvPr>
          <p:cNvSpPr txBox="1"/>
          <p:nvPr/>
        </p:nvSpPr>
        <p:spPr>
          <a:xfrm>
            <a:off x="2153816" y="566449"/>
            <a:ext cx="89962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2.2IP</a:t>
            </a:r>
            <a:r>
              <a:rPr lang="zh-TW" altLang="en-US" sz="4400" dirty="0"/>
              <a:t>資暫存器的</a:t>
            </a:r>
            <a:r>
              <a:rPr lang="en-US" altLang="zh-TW" sz="4400" dirty="0"/>
              <a:t>addresses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745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AB2DE-7EA8-B719-4558-BCF7307F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ISR(interrupt service routine)</a:t>
            </a:r>
            <a:r>
              <a:rPr lang="zh-TW" altLang="en-US" dirty="0"/>
              <a:t>做什麼事情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8796E0-0401-CBF0-4D72-CF358146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16" y="1861305"/>
            <a:ext cx="7350514" cy="47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9B93-8A57-423B-13B7-51ED7478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EF1BF-263A-A168-ED15-9E80149A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https://drive.google.com/file/d/1oVFyBsj02RklpDCUerdiiv26EPo7kwIb/view?usp=sharing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949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403</Words>
  <Application>Microsoft Office PowerPoint</Application>
  <PresentationFormat>寬螢幕</PresentationFormat>
  <Paragraphs>35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Roboto</vt:lpstr>
      <vt:lpstr>Office 佈景主題</vt:lpstr>
      <vt:lpstr>2.1 IRQ的編號</vt:lpstr>
      <vt:lpstr>2.2 GIC的mask暫存器</vt:lpstr>
      <vt:lpstr>PowerPoint 簡報</vt:lpstr>
      <vt:lpstr>3. ISR(interrupt service routine)做什麼事情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 Yo</dc:creator>
  <cp:lastModifiedBy>小猴 MK</cp:lastModifiedBy>
  <cp:revision>11</cp:revision>
  <dcterms:created xsi:type="dcterms:W3CDTF">2022-05-18T06:58:13Z</dcterms:created>
  <dcterms:modified xsi:type="dcterms:W3CDTF">2022-05-19T14:36:47Z</dcterms:modified>
</cp:coreProperties>
</file>