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vsdx" ContentType="application/vnd.ms-visio.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0"/>
  </p:notesMasterIdLst>
  <p:handoutMasterIdLst>
    <p:handoutMasterId r:id="rId11"/>
  </p:handoutMasterIdLst>
  <p:sldIdLst>
    <p:sldId id="298" r:id="rId5"/>
    <p:sldId id="301" r:id="rId6"/>
    <p:sldId id="300" r:id="rId7"/>
    <p:sldId id="302" r:id="rId8"/>
    <p:sldId id="303" r:id="rId9"/>
  </p:sldIdLst>
  <p:sldSz cx="12192000" cy="6858000"/>
  <p:notesSz cx="6858000" cy="9144000"/>
  <p:defaultTextStyle>
    <a:defPPr rtl="0"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26" autoAdjust="0"/>
    <p:restoredTop sz="94619" autoAdjust="0"/>
  </p:normalViewPr>
  <p:slideViewPr>
    <p:cSldViewPr snapToGrid="0">
      <p:cViewPr>
        <p:scale>
          <a:sx n="125" d="100"/>
          <a:sy n="125" d="100"/>
        </p:scale>
        <p:origin x="-12" y="-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9" d="100"/>
          <a:sy n="99" d="100"/>
        </p:scale>
        <p:origin x="282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F72E5F1D-01CC-4BB1-A9A5-133896035BF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86B8AD8B-6D2B-49D1-85AF-38CC6C9F6E1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3FB249-2D76-420A-805D-DD668B2B1558}" type="datetime1">
              <a:rPr lang="zh-TW" altLang="en-US" smtClean="0"/>
              <a:t>2022/5/19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66C071C0-5D56-4B9A-B16E-7B395A97E69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2BA4EAA-86C6-47D9-9DFE-2AB498F570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002037-B4DD-4E9E-BA88-457AB8DF5C94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572458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11B031AF-D0BD-462A-B92C-E55F13D4825D}" type="datetime1">
              <a:rPr lang="zh-TW" altLang="en-US" smtClean="0"/>
              <a:t>2022/5/19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TW" altLang="en-US" noProof="0"/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F7475197-EF76-48B8-96B8-921BFA77342C}" type="slidenum">
              <a:rPr lang="en-US" altLang="zh-TW" smtClean="0"/>
              <a:pPr/>
              <a:t>‹#›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2204814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7475197-EF76-48B8-96B8-921BFA77342C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936324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7475197-EF76-48B8-96B8-921BFA77342C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3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266245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 hasCustomPrompt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zh-TW" altLang="en-US" noProof="0"/>
              <a:t>按一下以編輯母片副標題樣式</a:t>
            </a:r>
          </a:p>
        </p:txBody>
      </p:sp>
      <p:cxnSp>
        <p:nvCxnSpPr>
          <p:cNvPr id="9" name="直線接點​​(S)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1DBE943-27BC-4FE5-A4FF-511C0A9090A8}" type="datetime1">
              <a:rPr lang="zh-TW" altLang="en-US" noProof="0" smtClean="0"/>
              <a:t>2022/5/19</a:t>
            </a:fld>
            <a:endParaRPr lang="zh-TW" altLang="en-US" noProof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/>
          </a:p>
        </p:txBody>
      </p:sp>
      <p:sp>
        <p:nvSpPr>
          <p:cNvPr id="6" name="投影片編號預留位置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zh-TW" noProof="0" smtClean="0"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17B157C-77E3-4C52-89BA-7997F0B3FB48}" type="datetime1">
              <a:rPr lang="zh-TW" altLang="en-US" noProof="0" smtClean="0"/>
              <a:t>2022/5/19</a:t>
            </a:fld>
            <a:endParaRPr lang="zh-TW" altLang="en-US" noProof="0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/>
          </a:p>
        </p:txBody>
      </p:sp>
      <p:sp>
        <p:nvSpPr>
          <p:cNvPr id="9" name="投影片編號預留位置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zh-TW" noProof="0" smtClean="0"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rtlCol="0"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rtlCol="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cxnSp>
        <p:nvCxnSpPr>
          <p:cNvPr id="9" name="直線接點​​(S)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A8070EE-F265-4760-9DD0-93C8219B54D5}" type="datetime1">
              <a:rPr lang="zh-TW" altLang="en-US" noProof="0" smtClean="0"/>
              <a:t>2022/5/19</a:t>
            </a:fld>
            <a:endParaRPr lang="zh-TW" altLang="en-US" noProof="0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/>
          </a:p>
        </p:txBody>
      </p:sp>
      <p:sp>
        <p:nvSpPr>
          <p:cNvPr id="11" name="投影片編號版面配置區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zh-TW" noProof="0" smtClean="0"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 rtlCol="0"/>
          <a:lstStyle/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 rtlCol="0"/>
          <a:lstStyle/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138F83D-5DBC-41E8-BECF-2C049CE8CEBD}" type="datetime1">
              <a:rPr lang="zh-TW" altLang="en-US" noProof="0" smtClean="0"/>
              <a:t>2022/5/19</a:t>
            </a:fld>
            <a:endParaRPr lang="zh-TW" altLang="en-US" noProof="0"/>
          </a:p>
        </p:txBody>
      </p:sp>
      <p:sp>
        <p:nvSpPr>
          <p:cNvPr id="9" name="頁尾版面配置區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/>
          </a:p>
        </p:txBody>
      </p:sp>
      <p:sp>
        <p:nvSpPr>
          <p:cNvPr id="10" name="投影片編號預留位置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zh-TW" noProof="0" smtClean="0"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標題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 rtlCol="0"/>
          <a:lstStyle/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5" name="文字預留位置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6" name="內容預留位置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 rtlCol="0"/>
          <a:lstStyle/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AAF9BC0-05DB-45CC-9301-4EA467892120}" type="datetime1">
              <a:rPr lang="zh-TW" altLang="en-US" noProof="0" smtClean="0"/>
              <a:t>2022/5/19</a:t>
            </a:fld>
            <a:endParaRPr lang="zh-TW" altLang="en-US" noProof="0"/>
          </a:p>
        </p:txBody>
      </p:sp>
      <p:sp>
        <p:nvSpPr>
          <p:cNvPr id="11" name="頁尾版面配置區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/>
          </a:p>
        </p:txBody>
      </p:sp>
      <p:sp>
        <p:nvSpPr>
          <p:cNvPr id="12" name="投影片編號預留位置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zh-TW" noProof="0" smtClean="0"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6" name="日期版面配置區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6763FCA-FE97-47CD-A3DB-38D6A39DFB1D}" type="datetime1">
              <a:rPr lang="zh-TW" altLang="en-US" noProof="0" smtClean="0"/>
              <a:t>2022/5/19</a:t>
            </a:fld>
            <a:endParaRPr lang="zh-TW" altLang="en-US" noProof="0"/>
          </a:p>
        </p:txBody>
      </p:sp>
      <p:sp>
        <p:nvSpPr>
          <p:cNvPr id="7" name="頁尾版面配置區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/>
          </a:p>
        </p:txBody>
      </p:sp>
      <p:sp>
        <p:nvSpPr>
          <p:cNvPr id="8" name="投影片編號預留位置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zh-TW" noProof="0" smtClean="0"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7CFB700-E186-4D14-B573-51BA5B10F1BD}" type="datetime1">
              <a:rPr lang="zh-TW" altLang="en-US" noProof="0" smtClean="0"/>
              <a:t>2022/5/19</a:t>
            </a:fld>
            <a:endParaRPr lang="zh-TW" altLang="en-US" noProof="0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/>
          </a:p>
        </p:txBody>
      </p:sp>
      <p:sp>
        <p:nvSpPr>
          <p:cNvPr id="4" name="投影片編號預留位置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zh-TW" noProof="0" smtClean="0"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 rtlCol="0"/>
          <a:lstStyle/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 rtlCol="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fld id="{0574F2A0-C2A4-430F-9A5F-AEC0654CE05C}" type="datetime1">
              <a:rPr lang="zh-TW" altLang="en-US" noProof="0" smtClean="0"/>
              <a:t>2022/5/19</a:t>
            </a:fld>
            <a:endParaRPr lang="zh-TW" altLang="en-US" noProof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 rtlCol="0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zh-TW" altLang="en-US" noProof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3A98EE3D-8CD1-4C3F-BD1C-C98C9596463C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圖片預留位置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rtlCol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C53A3C93-D5D8-4810-8FBF-EDB9797C551D}" type="datetime1">
              <a:rPr lang="zh-TW" altLang="en-US" noProof="0" smtClean="0"/>
              <a:t>2022/5/19</a:t>
            </a:fld>
            <a:endParaRPr lang="zh-TW" altLang="en-US" noProof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/>
          <a:p>
            <a:pPr algn="l" rtl="0"/>
            <a:endParaRPr lang="zh-TW" altLang="en-US" noProof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zh-TW" noProof="0" smtClean="0"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標題預留位置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9468DEE5-19E4-4A7F-A1FA-24F834FDAA14}" type="datetime1">
              <a:rPr lang="zh-TW" altLang="en-US" noProof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2022/5/19</a:t>
            </a:fld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3A98EE3D-8CD1-4C3F-BD1C-C98C9596463C}" type="slidenum">
              <a:rPr lang="en-US" altLang="zh-TW" noProof="0" smtClean="0"/>
              <a:pPr/>
              <a:t>‹#›</a:t>
            </a:fld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10" name="直線接點​​(S)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.vsd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1.vsd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pic>
        <p:nvPicPr>
          <p:cNvPr id="4" name="圖片 3" descr="一支鉛筆放在一張紙上的特寫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35" name="矩形 34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475234"/>
            <a:ext cx="3214307" cy="2901694"/>
          </a:xfrm>
        </p:spPr>
        <p:txBody>
          <a:bodyPr rtlCol="0" anchor="b">
            <a:normAutofit/>
          </a:bodyPr>
          <a:lstStyle/>
          <a:p>
            <a:pPr rtl="0"/>
            <a:r>
              <a:rPr lang="zh-TW" altLang="en-US" sz="4000" dirty="0">
                <a:solidFill>
                  <a:schemeClr val="tx1"/>
                </a:solidFill>
              </a:rPr>
              <a:t>俄羅斯方塊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rtlCol="0" anchor="t">
            <a:normAutofit/>
          </a:bodyPr>
          <a:lstStyle/>
          <a:p>
            <a:pPr rtl="0">
              <a:lnSpc>
                <a:spcPct val="100000"/>
              </a:lnSpc>
            </a:pPr>
            <a:r>
              <a:rPr lang="en-US" altLang="zh-TW" sz="1600">
                <a:latin typeface="Microsoft JhengHei UI" panose="020B0604030504040204" pitchFamily="34" charset="-120"/>
              </a:rPr>
              <a:t>Dolor Sit Amet</a:t>
            </a:r>
            <a:endParaRPr lang="zh-TW" altLang="en-US" sz="1600">
              <a:latin typeface="Microsoft JhengHei UI" panose="020B0604030504040204" pitchFamily="34" charset="-120"/>
            </a:endParaRPr>
          </a:p>
        </p:txBody>
      </p:sp>
      <p:cxnSp>
        <p:nvCxnSpPr>
          <p:cNvPr id="37" name="直線接點​​(S) 3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圖片 12">
            <a:extLst>
              <a:ext uri="{FF2B5EF4-FFF2-40B4-BE49-F238E27FC236}">
                <a16:creationId xmlns:a16="http://schemas.microsoft.com/office/drawing/2014/main" id="{319939A1-5748-C4A7-8D5C-4BD45E6820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10506" y="1380931"/>
            <a:ext cx="12170988" cy="3476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634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>
            <a:normAutofit/>
          </a:bodyPr>
          <a:lstStyle/>
          <a:p>
            <a:pPr rtl="0"/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需求</a:t>
            </a:r>
            <a:endParaRPr lang="en-US" altLang="zh-TW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C266CDD0-3E96-40BD-8324-62D1DD8615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1571919"/>
              </p:ext>
            </p:extLst>
          </p:nvPr>
        </p:nvGraphicFramePr>
        <p:xfrm>
          <a:off x="1096963" y="2216879"/>
          <a:ext cx="10058400" cy="3604216"/>
        </p:xfrm>
        <a:graphic>
          <a:graphicData uri="http://schemas.openxmlformats.org/drawingml/2006/table">
            <a:tbl>
              <a:tblPr firstRow="1" bandRow="1">
                <a:noFill/>
                <a:tableStyleId>{3B4B98B0-60AC-42C2-AFA5-B58CD77FA1E5}</a:tableStyleId>
              </a:tblPr>
              <a:tblGrid>
                <a:gridCol w="2514600">
                  <a:extLst>
                    <a:ext uri="{9D8B030D-6E8A-4147-A177-3AD203B41FA5}">
                      <a16:colId xmlns:a16="http://schemas.microsoft.com/office/drawing/2014/main" val="2981917977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945233394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572263168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1765783061"/>
                    </a:ext>
                  </a:extLst>
                </a:gridCol>
              </a:tblGrid>
              <a:tr h="613018">
                <a:tc>
                  <a:txBody>
                    <a:bodyPr/>
                    <a:lstStyle/>
                    <a:p>
                      <a:pPr rtl="0"/>
                      <a:r>
                        <a:rPr lang="zh-TW" altLang="en-US" sz="2400" b="0" cap="all" spc="150" dirty="0">
                          <a:solidFill>
                            <a:schemeClr val="lt1"/>
                          </a:solidFill>
                        </a:rPr>
                        <a:t>功能需求</a:t>
                      </a:r>
                      <a:endParaRPr lang="zh-tw" sz="2400" b="0" cap="all" spc="150" dirty="0">
                        <a:solidFill>
                          <a:schemeClr val="lt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zh-TW" altLang="en-US" sz="2400" b="0" cap="all" spc="150" dirty="0">
                          <a:solidFill>
                            <a:schemeClr val="lt1"/>
                          </a:solidFill>
                        </a:rPr>
                        <a:t>效能需求</a:t>
                      </a:r>
                      <a:endParaRPr lang="zh-tw" sz="2400" b="0" cap="all" spc="150" dirty="0">
                        <a:solidFill>
                          <a:schemeClr val="lt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zh-TW" altLang="en-US" sz="2400" b="0" cap="all" spc="150" dirty="0">
                          <a:solidFill>
                            <a:schemeClr val="lt1"/>
                          </a:solidFill>
                        </a:rPr>
                        <a:t>介面需求</a:t>
                      </a:r>
                      <a:endParaRPr lang="zh-tw" sz="2400" b="0" cap="all" spc="150" dirty="0">
                        <a:solidFill>
                          <a:schemeClr val="lt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zh-TW" altLang="en-US" sz="2400" b="0" cap="all" spc="150" dirty="0">
                          <a:solidFill>
                            <a:schemeClr val="lt1"/>
                          </a:solidFill>
                        </a:rPr>
                        <a:t>環境需求</a:t>
                      </a:r>
                      <a:endParaRPr lang="zh-tw" sz="2400" b="0" cap="all" spc="150" dirty="0">
                        <a:solidFill>
                          <a:schemeClr val="lt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0512675"/>
                  </a:ext>
                </a:extLst>
              </a:tr>
              <a:tr h="978778">
                <a:tc>
                  <a:txBody>
                    <a:bodyPr/>
                    <a:lstStyle/>
                    <a:p>
                      <a:pPr rtl="0"/>
                      <a:r>
                        <a:rPr lang="zh-TW" altLang="en-US" sz="1400" cap="none" spc="0" dirty="0">
                          <a:solidFill>
                            <a:schemeClr val="tx1"/>
                          </a:solidFill>
                        </a:rPr>
                        <a:t>下、左、右、翻轉操作方塊，每消除一行加</a:t>
                      </a:r>
                      <a:r>
                        <a:rPr lang="en-US" altLang="zh-TW" sz="1400" cap="none" spc="0" dirty="0">
                          <a:solidFill>
                            <a:schemeClr val="tx1"/>
                          </a:solidFill>
                        </a:rPr>
                        <a:t>100</a:t>
                      </a:r>
                      <a:r>
                        <a:rPr lang="zh-TW" altLang="en-US" sz="1400" cap="none" spc="0" dirty="0">
                          <a:solidFill>
                            <a:schemeClr val="tx1"/>
                          </a:solidFill>
                        </a:rPr>
                        <a:t>分</a:t>
                      </a:r>
                      <a:endParaRPr lang="zh-tw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cap="none" spc="0" dirty="0">
                          <a:solidFill>
                            <a:schemeClr val="tx1"/>
                          </a:solidFill>
                        </a:rPr>
                        <a:t>近距離的傳輸</a:t>
                      </a:r>
                      <a:endParaRPr lang="en-US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cap="none" spc="0" dirty="0">
                          <a:solidFill>
                            <a:schemeClr val="tx1"/>
                          </a:solidFill>
                        </a:rPr>
                        <a:t>使用</a:t>
                      </a:r>
                      <a:r>
                        <a:rPr lang="en-US" altLang="zh-TW" sz="1400" cap="none" spc="0" dirty="0" err="1">
                          <a:solidFill>
                            <a:schemeClr val="tx1"/>
                          </a:solidFill>
                        </a:rPr>
                        <a:t>fpga</a:t>
                      </a:r>
                      <a:r>
                        <a:rPr lang="zh-TW" altLang="en-US" sz="1400" cap="none" spc="0" dirty="0">
                          <a:solidFill>
                            <a:schemeClr val="tx1"/>
                          </a:solidFill>
                        </a:rPr>
                        <a:t>當操作介面</a:t>
                      </a:r>
                      <a:endParaRPr lang="en-US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cap="none" spc="0" dirty="0" err="1">
                          <a:solidFill>
                            <a:schemeClr val="tx1"/>
                          </a:solidFill>
                        </a:rPr>
                        <a:t>vivado</a:t>
                      </a:r>
                      <a:endParaRPr lang="en-US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5369860"/>
                  </a:ext>
                </a:extLst>
              </a:tr>
              <a:tr h="9787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cap="none" spc="0" dirty="0">
                          <a:solidFill>
                            <a:schemeClr val="tx1"/>
                          </a:solidFill>
                        </a:rPr>
                        <a:t>USART</a:t>
                      </a:r>
                      <a:r>
                        <a:rPr lang="zh-TW" altLang="en-US" sz="1400" cap="none" spc="0" dirty="0">
                          <a:solidFill>
                            <a:schemeClr val="tx1"/>
                          </a:solidFill>
                        </a:rPr>
                        <a:t>傳遞控制指令</a:t>
                      </a:r>
                      <a:endParaRPr lang="en-US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cap="none" spc="0" dirty="0">
                          <a:solidFill>
                            <a:schemeClr val="tx1"/>
                          </a:solidFill>
                        </a:rPr>
                        <a:t>不需要較高的傳輸速度</a:t>
                      </a:r>
                      <a:endParaRPr lang="en-US" altLang="zh-TW" sz="1400" cap="none" spc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cap="none" spc="0" dirty="0">
                          <a:solidFill>
                            <a:schemeClr val="tx1"/>
                          </a:solidFill>
                        </a:rPr>
                        <a:t>約</a:t>
                      </a:r>
                      <a:r>
                        <a:rPr lang="en-US" altLang="zh-TW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20Kbps</a:t>
                      </a:r>
                      <a:endParaRPr lang="en-US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cap="none" spc="0" dirty="0">
                          <a:solidFill>
                            <a:schemeClr val="tx1"/>
                          </a:solidFill>
                        </a:rPr>
                        <a:t>使用</a:t>
                      </a:r>
                      <a:r>
                        <a:rPr lang="en-US" altLang="zh-TW" sz="1400" cap="none" spc="0" dirty="0">
                          <a:solidFill>
                            <a:schemeClr val="tx1"/>
                          </a:solidFill>
                        </a:rPr>
                        <a:t>Visual Studio Code</a:t>
                      </a:r>
                      <a:r>
                        <a:rPr lang="zh-TW" altLang="en-US" sz="1400" cap="none" spc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TW" sz="1400" cap="none" spc="0" dirty="0" err="1">
                          <a:solidFill>
                            <a:schemeClr val="tx1"/>
                          </a:solidFill>
                        </a:rPr>
                        <a:t>c#</a:t>
                      </a:r>
                      <a:endParaRPr lang="en-US" altLang="zh-TW" sz="1400" cap="none" spc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cap="none" spc="0" dirty="0">
                          <a:solidFill>
                            <a:schemeClr val="tx1"/>
                          </a:solidFill>
                        </a:rPr>
                        <a:t>建立電腦端</a:t>
                      </a:r>
                      <a:r>
                        <a:rPr lang="en-US" altLang="zh-TW" sz="1400" cap="none" spc="0" dirty="0">
                          <a:solidFill>
                            <a:schemeClr val="tx1"/>
                          </a:solidFill>
                        </a:rPr>
                        <a:t>form</a:t>
                      </a:r>
                      <a:r>
                        <a:rPr lang="zh-TW" altLang="en-US" sz="1400" cap="none" spc="0" dirty="0">
                          <a:solidFill>
                            <a:schemeClr val="tx1"/>
                          </a:solidFill>
                        </a:rPr>
                        <a:t>當顯示介面</a:t>
                      </a:r>
                      <a:endParaRPr lang="en-US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cap="none" spc="0" dirty="0">
                          <a:solidFill>
                            <a:schemeClr val="tx1"/>
                          </a:solidFill>
                        </a:rPr>
                        <a:t>Visual Studio Code</a:t>
                      </a:r>
                      <a:endParaRPr lang="en-US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2228359"/>
                  </a:ext>
                </a:extLst>
              </a:tr>
              <a:tr h="9787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cap="none" spc="0" dirty="0">
                          <a:solidFill>
                            <a:schemeClr val="tx1"/>
                          </a:solidFill>
                        </a:rPr>
                        <a:t>亂數產生</a:t>
                      </a:r>
                      <a:r>
                        <a:rPr lang="en-US" altLang="zh-TW" sz="1400" cap="none" spc="0" dirty="0">
                          <a:solidFill>
                            <a:schemeClr val="tx1"/>
                          </a:solidFill>
                        </a:rPr>
                        <a:t>7</a:t>
                      </a:r>
                      <a:r>
                        <a:rPr lang="zh-TW" altLang="en-US" sz="1400" cap="none" spc="0" dirty="0">
                          <a:solidFill>
                            <a:schemeClr val="tx1"/>
                          </a:solidFill>
                        </a:rPr>
                        <a:t>種不同的骨牌</a:t>
                      </a:r>
                      <a:endParaRPr lang="en-US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cap="none" spc="0" dirty="0">
                          <a:solidFill>
                            <a:schemeClr val="tx1"/>
                          </a:solidFill>
                        </a:rPr>
                        <a:t>使用暫存器存取下一個骨牌</a:t>
                      </a:r>
                      <a:endParaRPr lang="en-US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cap="none" spc="0" dirty="0">
                          <a:solidFill>
                            <a:schemeClr val="tx1"/>
                          </a:solidFill>
                        </a:rPr>
                        <a:t>win10</a:t>
                      </a:r>
                      <a:endParaRPr lang="en-US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81449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3514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物件 1">
            <a:extLst>
              <a:ext uri="{FF2B5EF4-FFF2-40B4-BE49-F238E27FC236}">
                <a16:creationId xmlns:a16="http://schemas.microsoft.com/office/drawing/2014/main" id="{6D213AF4-955E-7667-7565-53BD696C5CB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9152946"/>
              </p:ext>
            </p:extLst>
          </p:nvPr>
        </p:nvGraphicFramePr>
        <p:xfrm>
          <a:off x="990600" y="444500"/>
          <a:ext cx="10210800" cy="596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Visio" r:id="rId3" imgW="12245305" imgH="7155062" progId="Visio.Drawing.15">
                  <p:embed/>
                </p:oleObj>
              </mc:Choice>
              <mc:Fallback>
                <p:oleObj name="Visio" r:id="rId3" imgW="12245305" imgH="7155062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444500"/>
                        <a:ext cx="10210800" cy="5969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634413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物件 1">
            <a:extLst>
              <a:ext uri="{FF2B5EF4-FFF2-40B4-BE49-F238E27FC236}">
                <a16:creationId xmlns:a16="http://schemas.microsoft.com/office/drawing/2014/main" id="{F007F183-A702-503C-2EDC-DFBC2540037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0749933"/>
              </p:ext>
            </p:extLst>
          </p:nvPr>
        </p:nvGraphicFramePr>
        <p:xfrm>
          <a:off x="2457450" y="1600200"/>
          <a:ext cx="7277100" cy="365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Visio" r:id="rId3" imgW="7276923" imgH="3657268" progId="Visio.Drawing.15">
                  <p:embed/>
                </p:oleObj>
              </mc:Choice>
              <mc:Fallback>
                <p:oleObj name="Visio" r:id="rId3" imgW="7276923" imgH="3657268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57450" y="1600200"/>
                        <a:ext cx="7277100" cy="3657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2983271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8167207_TF22712842_Win32" id="{2140E0E0-F3E0-4A6F-A0CF-77B2F1B8A879}" vid="{F655C06E-8CAE-4AA9-9A67-9C20438BD460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2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3932EF5-314F-409E-8020-FEE5FA0795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{49D3DA99-B236-4973-9501-22503258AAFA}tf22712842_win32</Template>
  <TotalTime>772</TotalTime>
  <Words>83</Words>
  <Application>Microsoft Office PowerPoint</Application>
  <PresentationFormat>寬螢幕</PresentationFormat>
  <Paragraphs>22</Paragraphs>
  <Slides>5</Slides>
  <Notes>2</Notes>
  <HiddenSlides>0</HiddenSlides>
  <MMClips>0</MMClips>
  <ScaleCrop>false</ScaleCrop>
  <HeadingPairs>
    <vt:vector size="8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2</vt:i4>
      </vt:variant>
      <vt:variant>
        <vt:lpstr>投影片標題</vt:lpstr>
      </vt:variant>
      <vt:variant>
        <vt:i4>5</vt:i4>
      </vt:variant>
    </vt:vector>
  </HeadingPairs>
  <TitlesOfParts>
    <vt:vector size="11" baseType="lpstr">
      <vt:lpstr>Microsoft JhengHei UI</vt:lpstr>
      <vt:lpstr>Calibri</vt:lpstr>
      <vt:lpstr>Franklin Gothic Book</vt:lpstr>
      <vt:lpstr>1_RetrospectVTI</vt:lpstr>
      <vt:lpstr>Visio</vt:lpstr>
      <vt:lpstr>Microsoft Visio 繪圖</vt:lpstr>
      <vt:lpstr>俄羅斯方塊</vt:lpstr>
      <vt:lpstr>PowerPoint 簡報</vt:lpstr>
      <vt:lpstr>需求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俄羅斯方塊</dc:title>
  <dc:creator>Yo Yo</dc:creator>
  <cp:lastModifiedBy>小猴 MK</cp:lastModifiedBy>
  <cp:revision>7</cp:revision>
  <dcterms:created xsi:type="dcterms:W3CDTF">2022-05-05T00:29:50Z</dcterms:created>
  <dcterms:modified xsi:type="dcterms:W3CDTF">2022-05-19T14:20:41Z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