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A2D91-210D-47DE-B53C-4ECC97FA6FAF}" v="4" dt="2024-10-11T15:32:01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瑞麟 黃" userId="3e3b53c762f96f42" providerId="LiveId" clId="{1D0A2D91-210D-47DE-B53C-4ECC97FA6FAF}"/>
    <pc:docChg chg="undo custSel modSld">
      <pc:chgData name="瑞麟 黃" userId="3e3b53c762f96f42" providerId="LiveId" clId="{1D0A2D91-210D-47DE-B53C-4ECC97FA6FAF}" dt="2024-10-11T15:55:58.804" v="20" actId="732"/>
      <pc:docMkLst>
        <pc:docMk/>
      </pc:docMkLst>
      <pc:sldChg chg="addSp modSp mod">
        <pc:chgData name="瑞麟 黃" userId="3e3b53c762f96f42" providerId="LiveId" clId="{1D0A2D91-210D-47DE-B53C-4ECC97FA6FAF}" dt="2024-10-11T15:55:58.804" v="20" actId="732"/>
        <pc:sldMkLst>
          <pc:docMk/>
          <pc:sldMk cId="2061283021" sldId="257"/>
        </pc:sldMkLst>
        <pc:picChg chg="add mod modCrop">
          <ac:chgData name="瑞麟 黃" userId="3e3b53c762f96f42" providerId="LiveId" clId="{1D0A2D91-210D-47DE-B53C-4ECC97FA6FAF}" dt="2024-10-11T15:54:45.724" v="19" actId="732"/>
          <ac:picMkLst>
            <pc:docMk/>
            <pc:sldMk cId="2061283021" sldId="257"/>
            <ac:picMk id="5" creationId="{A3F1263F-FC99-05DB-2588-B9454CE7A0A3}"/>
          </ac:picMkLst>
        </pc:picChg>
        <pc:picChg chg="add mod modCrop">
          <ac:chgData name="瑞麟 黃" userId="3e3b53c762f96f42" providerId="LiveId" clId="{1D0A2D91-210D-47DE-B53C-4ECC97FA6FAF}" dt="2024-10-11T15:46:16.765" v="18" actId="18131"/>
          <ac:picMkLst>
            <pc:docMk/>
            <pc:sldMk cId="2061283021" sldId="257"/>
            <ac:picMk id="6" creationId="{2BEAE2CE-697D-DDCD-C677-FE2BC76CB317}"/>
          </ac:picMkLst>
        </pc:picChg>
        <pc:picChg chg="add mod modCrop">
          <ac:chgData name="瑞麟 黃" userId="3e3b53c762f96f42" providerId="LiveId" clId="{1D0A2D91-210D-47DE-B53C-4ECC97FA6FAF}" dt="2024-10-11T15:55:58.804" v="20" actId="732"/>
          <ac:picMkLst>
            <pc:docMk/>
            <pc:sldMk cId="2061283021" sldId="257"/>
            <ac:picMk id="7" creationId="{E6969B7C-53E5-73E5-5A80-EECA441ABC8C}"/>
          </ac:picMkLst>
        </pc:picChg>
        <pc:picChg chg="add mod modCrop">
          <ac:chgData name="瑞麟 黃" userId="3e3b53c762f96f42" providerId="LiveId" clId="{1D0A2D91-210D-47DE-B53C-4ECC97FA6FAF}" dt="2024-10-11T15:45:36.737" v="16" actId="732"/>
          <ac:picMkLst>
            <pc:docMk/>
            <pc:sldMk cId="2061283021" sldId="257"/>
            <ac:picMk id="8" creationId="{7E7C95DC-8441-90BC-DEFD-6B9E6B2D10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AF0E2-898A-6DA9-8CC9-746C9724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5B1459-D274-7670-7D3D-5DA02B61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E1EAF5-7C72-BD89-FC5B-7984C25D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988-A93D-440B-A3E3-72ABB50F9A62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D198B-B16A-A273-6B98-5FA014F8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2EC7F5-5CD9-CB73-C7E8-BA89AB09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18D-C328-421E-86EE-8E8BC34B8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43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6E0321-468C-49A0-E9E2-79EA4113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C68B09-6BDB-E015-059B-9CC375EED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929881-0C8E-E602-38FD-57CD338F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988-A93D-440B-A3E3-72ABB50F9A62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CFDD0-E3DB-E879-27CD-519435E9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D2E8A8-DC3C-F79E-E0E5-CCAA07D9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18D-C328-421E-86EE-8E8BC34B8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A3558F-64A1-87C0-E768-2D1DE43B7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8D90D3-0625-7BE3-DEF0-7525C13D1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3AEEE-BEB2-093D-7424-DD327A0D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988-A93D-440B-A3E3-72ABB50F9A62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34882-B21B-8F17-8376-96D62E0A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0DD5A8-342E-AC05-9E2A-507D4CA1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18D-C328-421E-86EE-8E8BC34B8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46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ADFA12-D2EC-83F5-D44B-D98F545C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7C64C3-95DD-1776-F9FE-6D8BEA9E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B105EF-AC4F-F439-19AE-0990A99D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988-A93D-440B-A3E3-72ABB50F9A62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697B71-6706-3FFB-657F-6A491FC3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DCAF6-4829-858C-4B86-CA1F6A05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18D-C328-421E-86EE-8E8BC34B8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95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957D6-81EC-EEFD-F81F-B3A072A9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4C01A0-DF4D-1190-E531-83E8D33D0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0D955D-5ACA-5CCF-28A0-6FF501E2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988-A93D-440B-A3E3-72ABB50F9A62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BC3AC-5353-771F-E218-02153AED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2B8A62-B1C7-898B-71EC-6B411559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18D-C328-421E-86EE-8E8BC34B8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53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58C1D-CBB4-56E7-77B6-8F9196A8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2887E-33DB-A20C-3605-2605CD6A9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CE5029-2F09-138D-2CDD-FD8DB4874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6E1F19-32E9-DBEC-4C7D-E06A49B9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988-A93D-440B-A3E3-72ABB50F9A62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A3047D-6FD6-B564-DACA-C76A4345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964DA5-DEC1-84A2-374E-C388FF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18D-C328-421E-86EE-8E8BC34B8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03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7BE88-1CA5-4610-88D6-77C2D01D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794F82-9AF3-4B9E-81CA-65B9DAA2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7D6C8D-8FB4-EFEE-44DE-9E353D020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56446A-8BE3-2560-88F1-977A8E3B2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11A547-B0B5-F104-80A9-A3AB075C5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82713A-DC05-3978-E410-95E33E38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988-A93D-440B-A3E3-72ABB50F9A62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E6BEB5-F19E-815E-D5C2-3AE84AB8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6FA4C04-A68B-53F0-107C-36BDDE82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18D-C328-421E-86EE-8E8BC34B8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2132-A81D-86E9-8AED-509FB980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30354F-3430-FBBE-F882-DE2D8A5B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988-A93D-440B-A3E3-72ABB50F9A62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F3DCE9-F6C1-8F52-6FC8-43817A3B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0EF5DD-C6B4-AADE-DD26-3D17B6C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18D-C328-421E-86EE-8E8BC34B8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36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2AEDA5-C2C6-F668-F636-1791416D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988-A93D-440B-A3E3-72ABB50F9A62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0479E6-B71D-FB4B-B33A-03660FFA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8813ED-C6BF-28E6-BF60-6DACF163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18D-C328-421E-86EE-8E8BC34B8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3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A0575-E219-4091-9A79-9E2E767C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EBB311-8CC4-432C-87ED-A459A05A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B89350-EA9D-280E-3871-44F8CB6C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971481-B3E0-9559-DD44-A01F10FC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988-A93D-440B-A3E3-72ABB50F9A62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2012B9-232F-7AD9-7A9D-D6445AE8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ABE1EA-35DB-415A-C2A7-BF5C465B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18D-C328-421E-86EE-8E8BC34B8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48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489A7-D796-6D26-2975-865E9AD8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ECBEC9-E661-4805-A004-04AD74EA8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282B19-2C87-F529-67C1-83A14691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ECEB47-5CB1-53BE-0E84-398C86CB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1988-A93D-440B-A3E3-72ABB50F9A62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CEA54D-F97E-D14C-B5E2-1A5D7D2C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E4AB4B-3CAB-A85C-F2E1-C4006B06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18D-C328-421E-86EE-8E8BC34B8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8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57C06D-D118-C346-13C5-4F04DCB9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B47783-33EE-727A-53B8-35A0E6F2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7E51E7-CA68-66BF-B50D-F496C3DB9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E1988-A93D-440B-A3E3-72ABB50F9A62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6646DD-2B94-1091-8697-735896EC4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4A741-9C07-64B2-C413-1BF5ABEF4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618D-C328-421E-86EE-8E8BC34B8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40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FE0E6D1-EB6C-820E-D90C-870AC30BBB7E}"/>
              </a:ext>
            </a:extLst>
          </p:cNvPr>
          <p:cNvSpPr/>
          <p:nvPr/>
        </p:nvSpPr>
        <p:spPr>
          <a:xfrm>
            <a:off x="2104103" y="1700981"/>
            <a:ext cx="2703871" cy="26940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/>
              <a:t>L</a:t>
            </a:r>
            <a:endParaRPr lang="zh-TW" altLang="en-US" sz="80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AE36C7C-598F-390B-3CC2-207E42B76B5D}"/>
              </a:ext>
            </a:extLst>
          </p:cNvPr>
          <p:cNvSpPr/>
          <p:nvPr/>
        </p:nvSpPr>
        <p:spPr>
          <a:xfrm>
            <a:off x="5112774" y="1700981"/>
            <a:ext cx="2703871" cy="26940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/>
              <a:t>C</a:t>
            </a:r>
            <a:endParaRPr lang="zh-TW" altLang="en-US" sz="80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CCCB2B5-C0BE-BF74-EB8B-7E388EA47A90}"/>
              </a:ext>
            </a:extLst>
          </p:cNvPr>
          <p:cNvSpPr/>
          <p:nvPr/>
        </p:nvSpPr>
        <p:spPr>
          <a:xfrm>
            <a:off x="8971935" y="1700981"/>
            <a:ext cx="2703871" cy="26940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/>
              <a:t>M</a:t>
            </a:r>
            <a:endParaRPr lang="zh-TW" altLang="en-US" sz="80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F336617-7CA8-9C16-475E-C92F82DDE34F}"/>
              </a:ext>
            </a:extLst>
          </p:cNvPr>
          <p:cNvSpPr/>
          <p:nvPr/>
        </p:nvSpPr>
        <p:spPr>
          <a:xfrm>
            <a:off x="2807110" y="4891548"/>
            <a:ext cx="2703871" cy="26940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/>
              <a:t>Q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82676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3F1263F-FC99-05DB-2588-B9454CE7A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2" t="33034" r="66371"/>
          <a:stretch/>
        </p:blipFill>
        <p:spPr>
          <a:xfrm>
            <a:off x="2015613" y="3175819"/>
            <a:ext cx="2084440" cy="9993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BEAE2CE-697D-DDCD-C677-FE2BC76CB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03"/>
          <a:stretch/>
        </p:blipFill>
        <p:spPr>
          <a:xfrm>
            <a:off x="0" y="564004"/>
            <a:ext cx="2084439" cy="14922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6969B7C-53E5-73E5-5A80-EECA441A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1" t="33438" r="32782"/>
          <a:stretch/>
        </p:blipFill>
        <p:spPr>
          <a:xfrm>
            <a:off x="6204154" y="5202371"/>
            <a:ext cx="2084441" cy="9933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7C95DC-8441-90BC-DEFD-6B9E6B2D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8" t="33438" r="49315"/>
          <a:stretch/>
        </p:blipFill>
        <p:spPr>
          <a:xfrm>
            <a:off x="4616245" y="1907458"/>
            <a:ext cx="2084440" cy="9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8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瑞麟 黃</dc:creator>
  <cp:lastModifiedBy>瑞麟 黃</cp:lastModifiedBy>
  <cp:revision>1</cp:revision>
  <dcterms:created xsi:type="dcterms:W3CDTF">2024-10-11T15:30:04Z</dcterms:created>
  <dcterms:modified xsi:type="dcterms:W3CDTF">2024-10-11T15:56:09Z</dcterms:modified>
</cp:coreProperties>
</file>