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73" r:id="rId5"/>
    <p:sldId id="276" r:id="rId6"/>
    <p:sldId id="278" r:id="rId7"/>
    <p:sldId id="279" r:id="rId8"/>
    <p:sldId id="258" r:id="rId9"/>
    <p:sldId id="28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ra Sans Bold Bold" panose="02020500000000000000" charset="0"/>
      <p:regular r:id="rId16"/>
    </p:embeddedFont>
    <p:embeddedFont>
      <p:font typeface="Fira Sans Light" panose="020B0403050000020004" pitchFamily="34" charset="0"/>
      <p:regular r:id="rId17"/>
      <p:italic r:id="rId18"/>
    </p:embeddedFont>
    <p:embeddedFont>
      <p:font typeface="Fira Sans Medium" panose="020B0603050000020004" pitchFamily="34" charset="0"/>
      <p:regular r:id="rId19"/>
      <p:italic r:id="rId20"/>
    </p:embeddedFont>
    <p:embeddedFont>
      <p:font typeface="Fira Sans Medium Bold" panose="02020500000000000000" charset="0"/>
      <p:regular r:id="rId21"/>
    </p:embeddedFont>
    <p:embeddedFont>
      <p:font typeface="微軟正黑體" panose="020B0604030504040204" pitchFamily="34" charset="-12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6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7DA03-EFD3-47B7-B5E2-11346EDDCA9D}" v="70" dt="2021-12-28T18:54:02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科銓 黃" userId="e999a10c9653cb37" providerId="LiveId" clId="{2B07DA03-EFD3-47B7-B5E2-11346EDDCA9D}"/>
    <pc:docChg chg="undo custSel addSld delSld modSld sldOrd">
      <pc:chgData name="科銓 黃" userId="e999a10c9653cb37" providerId="LiveId" clId="{2B07DA03-EFD3-47B7-B5E2-11346EDDCA9D}" dt="2021-12-29T01:49:01.531" v="3170" actId="20577"/>
      <pc:docMkLst>
        <pc:docMk/>
      </pc:docMkLst>
      <pc:sldChg chg="addSp delSp modSp mod">
        <pc:chgData name="科銓 黃" userId="e999a10c9653cb37" providerId="LiveId" clId="{2B07DA03-EFD3-47B7-B5E2-11346EDDCA9D}" dt="2021-12-28T18:08:24.497" v="958" actId="478"/>
        <pc:sldMkLst>
          <pc:docMk/>
          <pc:sldMk cId="0" sldId="257"/>
        </pc:sldMkLst>
        <pc:spChg chg="mod">
          <ac:chgData name="科銓 黃" userId="e999a10c9653cb37" providerId="LiveId" clId="{2B07DA03-EFD3-47B7-B5E2-11346EDDCA9D}" dt="2021-12-28T17:50:43.216" v="333" actId="1076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科銓 黃" userId="e999a10c9653cb37" providerId="LiveId" clId="{2B07DA03-EFD3-47B7-B5E2-11346EDDCA9D}" dt="2021-12-28T17:57:42.032" v="674" actId="1076"/>
          <ac:spMkLst>
            <pc:docMk/>
            <pc:sldMk cId="0" sldId="257"/>
            <ac:spMk id="11" creationId="{0CC5B127-22A5-4544-8409-010C958D8B83}"/>
          </ac:spMkLst>
        </pc:spChg>
        <pc:spChg chg="del">
          <ac:chgData name="科銓 黃" userId="e999a10c9653cb37" providerId="LiveId" clId="{2B07DA03-EFD3-47B7-B5E2-11346EDDCA9D}" dt="2021-12-28T18:08:24.497" v="958" actId="47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科銓 黃" userId="e999a10c9653cb37" providerId="LiveId" clId="{2B07DA03-EFD3-47B7-B5E2-11346EDDCA9D}" dt="2021-12-28T17:53:17.417" v="442" actId="1076"/>
          <ac:spMkLst>
            <pc:docMk/>
            <pc:sldMk cId="0" sldId="257"/>
            <ac:spMk id="17" creationId="{E658A3DF-7F11-4701-9AD4-C8D0DB191006}"/>
          </ac:spMkLst>
        </pc:spChg>
        <pc:spChg chg="mod">
          <ac:chgData name="科銓 黃" userId="e999a10c9653cb37" providerId="LiveId" clId="{2B07DA03-EFD3-47B7-B5E2-11346EDDCA9D}" dt="2021-12-28T17:54:38.725" v="541" actId="1076"/>
          <ac:spMkLst>
            <pc:docMk/>
            <pc:sldMk cId="0" sldId="257"/>
            <ac:spMk id="18" creationId="{2661411B-018D-45D7-AEB2-6DA8A2842ABE}"/>
          </ac:spMkLst>
        </pc:spChg>
        <pc:spChg chg="mod">
          <ac:chgData name="科銓 黃" userId="e999a10c9653cb37" providerId="LiveId" clId="{2B07DA03-EFD3-47B7-B5E2-11346EDDCA9D}" dt="2021-12-28T17:54:46.005" v="543" actId="1076"/>
          <ac:spMkLst>
            <pc:docMk/>
            <pc:sldMk cId="0" sldId="257"/>
            <ac:spMk id="19" creationId="{8373DE90-ED7E-4CD6-B5CA-DAC5B2DD9B84}"/>
          </ac:spMkLst>
        </pc:spChg>
        <pc:spChg chg="mod">
          <ac:chgData name="科銓 黃" userId="e999a10c9653cb37" providerId="LiveId" clId="{2B07DA03-EFD3-47B7-B5E2-11346EDDCA9D}" dt="2021-12-28T17:54:42.843" v="542" actId="1076"/>
          <ac:spMkLst>
            <pc:docMk/>
            <pc:sldMk cId="0" sldId="257"/>
            <ac:spMk id="21" creationId="{4A961C07-6A8D-43F1-94F1-42C698DEB2BD}"/>
          </ac:spMkLst>
        </pc:spChg>
        <pc:spChg chg="del">
          <ac:chgData name="科銓 黃" userId="e999a10c9653cb37" providerId="LiveId" clId="{2B07DA03-EFD3-47B7-B5E2-11346EDDCA9D}" dt="2021-12-28T17:57:14.001" v="650" actId="478"/>
          <ac:spMkLst>
            <pc:docMk/>
            <pc:sldMk cId="0" sldId="257"/>
            <ac:spMk id="22" creationId="{F8DE066A-8C9E-4213-A674-784D92D17A79}"/>
          </ac:spMkLst>
        </pc:spChg>
        <pc:spChg chg="mod">
          <ac:chgData name="科銓 黃" userId="e999a10c9653cb37" providerId="LiveId" clId="{2B07DA03-EFD3-47B7-B5E2-11346EDDCA9D}" dt="2021-12-28T17:51:05.888" v="335" actId="20577"/>
          <ac:spMkLst>
            <pc:docMk/>
            <pc:sldMk cId="0" sldId="257"/>
            <ac:spMk id="23" creationId="{C1CCFD5E-57BC-4206-BAB8-6468219905E5}"/>
          </ac:spMkLst>
        </pc:spChg>
        <pc:spChg chg="del mod">
          <ac:chgData name="科銓 黃" userId="e999a10c9653cb37" providerId="LiveId" clId="{2B07DA03-EFD3-47B7-B5E2-11346EDDCA9D}" dt="2021-12-28T17:57:12.631" v="649" actId="478"/>
          <ac:spMkLst>
            <pc:docMk/>
            <pc:sldMk cId="0" sldId="257"/>
            <ac:spMk id="24" creationId="{EACEDFA4-9A0F-4390-AA7F-732986036357}"/>
          </ac:spMkLst>
        </pc:spChg>
        <pc:spChg chg="add mod">
          <ac:chgData name="科銓 黃" userId="e999a10c9653cb37" providerId="LiveId" clId="{2B07DA03-EFD3-47B7-B5E2-11346EDDCA9D}" dt="2021-12-28T17:57:22.555" v="652" actId="1076"/>
          <ac:spMkLst>
            <pc:docMk/>
            <pc:sldMk cId="0" sldId="257"/>
            <ac:spMk id="27" creationId="{B4EB0A65-BC3D-47A6-9620-71A4A3220CE6}"/>
          </ac:spMkLst>
        </pc:spChg>
        <pc:spChg chg="add mod">
          <ac:chgData name="科銓 黃" userId="e999a10c9653cb37" providerId="LiveId" clId="{2B07DA03-EFD3-47B7-B5E2-11346EDDCA9D}" dt="2021-12-28T17:57:22.555" v="652" actId="1076"/>
          <ac:spMkLst>
            <pc:docMk/>
            <pc:sldMk cId="0" sldId="257"/>
            <ac:spMk id="28" creationId="{4754E7AC-6268-4AA7-A086-30440A3137DF}"/>
          </ac:spMkLst>
        </pc:spChg>
        <pc:spChg chg="add mod">
          <ac:chgData name="科銓 黃" userId="e999a10c9653cb37" providerId="LiveId" clId="{2B07DA03-EFD3-47B7-B5E2-11346EDDCA9D}" dt="2021-12-28T17:58:06.667" v="695" actId="207"/>
          <ac:spMkLst>
            <pc:docMk/>
            <pc:sldMk cId="0" sldId="257"/>
            <ac:spMk id="29" creationId="{626505E2-FC01-4B52-A23D-D461664FD609}"/>
          </ac:spMkLst>
        </pc:spChg>
        <pc:spChg chg="add mod">
          <ac:chgData name="科銓 黃" userId="e999a10c9653cb37" providerId="LiveId" clId="{2B07DA03-EFD3-47B7-B5E2-11346EDDCA9D}" dt="2021-12-28T17:58:00.279" v="694" actId="20577"/>
          <ac:spMkLst>
            <pc:docMk/>
            <pc:sldMk cId="0" sldId="257"/>
            <ac:spMk id="30" creationId="{DCD2522E-7911-49A0-B0E3-6977843F93AA}"/>
          </ac:spMkLst>
        </pc:spChg>
        <pc:spChg chg="add mod">
          <ac:chgData name="科銓 黃" userId="e999a10c9653cb37" providerId="LiveId" clId="{2B07DA03-EFD3-47B7-B5E2-11346EDDCA9D}" dt="2021-12-28T17:57:49.381" v="680" actId="1076"/>
          <ac:spMkLst>
            <pc:docMk/>
            <pc:sldMk cId="0" sldId="257"/>
            <ac:spMk id="34" creationId="{CDF483F2-49A8-4D3A-847A-2BCF1A3211FE}"/>
          </ac:spMkLst>
        </pc:spChg>
        <pc:spChg chg="add mod">
          <ac:chgData name="科銓 黃" userId="e999a10c9653cb37" providerId="LiveId" clId="{2B07DA03-EFD3-47B7-B5E2-11346EDDCA9D}" dt="2021-12-28T17:59:09.351" v="741" actId="1076"/>
          <ac:spMkLst>
            <pc:docMk/>
            <pc:sldMk cId="0" sldId="257"/>
            <ac:spMk id="36" creationId="{D96E69A7-30C3-4B52-97E2-DDE73C0E4EE0}"/>
          </ac:spMkLst>
        </pc:spChg>
        <pc:spChg chg="add mod">
          <ac:chgData name="科銓 黃" userId="e999a10c9653cb37" providerId="LiveId" clId="{2B07DA03-EFD3-47B7-B5E2-11346EDDCA9D}" dt="2021-12-28T18:08:16.639" v="957"/>
          <ac:spMkLst>
            <pc:docMk/>
            <pc:sldMk cId="0" sldId="257"/>
            <ac:spMk id="38" creationId="{E6B97411-830E-4097-BC5E-997CA0B529AC}"/>
          </ac:spMkLst>
        </pc:spChg>
        <pc:cxnChg chg="add mod">
          <ac:chgData name="科銓 黃" userId="e999a10c9653cb37" providerId="LiveId" clId="{2B07DA03-EFD3-47B7-B5E2-11346EDDCA9D}" dt="2021-12-28T17:55:54.407" v="562" actId="1076"/>
          <ac:cxnSpMkLst>
            <pc:docMk/>
            <pc:sldMk cId="0" sldId="257"/>
            <ac:cxnSpMk id="4" creationId="{F271D890-C02E-4C83-954A-EC93FA79A98B}"/>
          </ac:cxnSpMkLst>
        </pc:cxnChg>
        <pc:cxnChg chg="add mod">
          <ac:chgData name="科銓 黃" userId="e999a10c9653cb37" providerId="LiveId" clId="{2B07DA03-EFD3-47B7-B5E2-11346EDDCA9D}" dt="2021-12-28T17:55:21.770" v="552" actId="1076"/>
          <ac:cxnSpMkLst>
            <pc:docMk/>
            <pc:sldMk cId="0" sldId="257"/>
            <ac:cxnSpMk id="20" creationId="{4AEB6E60-663E-46AA-B877-9770A90539E3}"/>
          </ac:cxnSpMkLst>
        </pc:cxnChg>
        <pc:cxnChg chg="add mod">
          <ac:chgData name="科銓 黃" userId="e999a10c9653cb37" providerId="LiveId" clId="{2B07DA03-EFD3-47B7-B5E2-11346EDDCA9D}" dt="2021-12-28T17:55:53.049" v="561" actId="1076"/>
          <ac:cxnSpMkLst>
            <pc:docMk/>
            <pc:sldMk cId="0" sldId="257"/>
            <ac:cxnSpMk id="25" creationId="{06F65DC0-26DE-4EFB-8C4D-76B17BE2AC6A}"/>
          </ac:cxnSpMkLst>
        </pc:cxnChg>
        <pc:cxnChg chg="add mod">
          <ac:chgData name="科銓 黃" userId="e999a10c9653cb37" providerId="LiveId" clId="{2B07DA03-EFD3-47B7-B5E2-11346EDDCA9D}" dt="2021-12-28T17:57:22.555" v="652" actId="1076"/>
          <ac:cxnSpMkLst>
            <pc:docMk/>
            <pc:sldMk cId="0" sldId="257"/>
            <ac:cxnSpMk id="31" creationId="{0E8A16C4-E5F8-4B31-9E8D-A96A70A87DCC}"/>
          </ac:cxnSpMkLst>
        </pc:cxnChg>
        <pc:cxnChg chg="add mod">
          <ac:chgData name="科銓 黃" userId="e999a10c9653cb37" providerId="LiveId" clId="{2B07DA03-EFD3-47B7-B5E2-11346EDDCA9D}" dt="2021-12-28T17:57:22.555" v="652" actId="1076"/>
          <ac:cxnSpMkLst>
            <pc:docMk/>
            <pc:sldMk cId="0" sldId="257"/>
            <ac:cxnSpMk id="32" creationId="{95BDFA3E-9870-42CA-8BF3-F282AAB12A4D}"/>
          </ac:cxnSpMkLst>
        </pc:cxnChg>
        <pc:cxnChg chg="add mod">
          <ac:chgData name="科銓 黃" userId="e999a10c9653cb37" providerId="LiveId" clId="{2B07DA03-EFD3-47B7-B5E2-11346EDDCA9D}" dt="2021-12-28T17:57:22.555" v="652" actId="1076"/>
          <ac:cxnSpMkLst>
            <pc:docMk/>
            <pc:sldMk cId="0" sldId="257"/>
            <ac:cxnSpMk id="33" creationId="{A4FB5B0D-C15D-4B1F-BBCA-CD64B9570DF0}"/>
          </ac:cxnSpMkLst>
        </pc:cxnChg>
        <pc:cxnChg chg="add mod">
          <ac:chgData name="科銓 黃" userId="e999a10c9653cb37" providerId="LiveId" clId="{2B07DA03-EFD3-47B7-B5E2-11346EDDCA9D}" dt="2021-12-28T17:58:26.224" v="699" actId="1582"/>
          <ac:cxnSpMkLst>
            <pc:docMk/>
            <pc:sldMk cId="0" sldId="257"/>
            <ac:cxnSpMk id="35" creationId="{AB5FAD41-B837-427F-8357-8CB46A064D63}"/>
          </ac:cxnSpMkLst>
        </pc:cxnChg>
      </pc:sldChg>
      <pc:sldChg chg="addSp delSp modSp mod">
        <pc:chgData name="科銓 黃" userId="e999a10c9653cb37" providerId="LiveId" clId="{2B07DA03-EFD3-47B7-B5E2-11346EDDCA9D}" dt="2021-12-29T01:49:01.531" v="3170" actId="20577"/>
        <pc:sldMkLst>
          <pc:docMk/>
          <pc:sldMk cId="0" sldId="258"/>
        </pc:sldMkLst>
        <pc:spChg chg="del mod">
          <ac:chgData name="科銓 黃" userId="e999a10c9653cb37" providerId="LiveId" clId="{2B07DA03-EFD3-47B7-B5E2-11346EDDCA9D}" dt="2021-12-28T18:42:34.390" v="2157" actId="478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科銓 黃" userId="e999a10c9653cb37" providerId="LiveId" clId="{2B07DA03-EFD3-47B7-B5E2-11346EDDCA9D}" dt="2021-12-28T18:42:30.689" v="2154"/>
          <ac:spMkLst>
            <pc:docMk/>
            <pc:sldMk cId="0" sldId="258"/>
            <ac:spMk id="9" creationId="{9DAD2922-E020-4ED8-A526-A937B2D5FA38}"/>
          </ac:spMkLst>
        </pc:spChg>
        <pc:spChg chg="add mod">
          <ac:chgData name="科銓 黃" userId="e999a10c9653cb37" providerId="LiveId" clId="{2B07DA03-EFD3-47B7-B5E2-11346EDDCA9D}" dt="2021-12-28T18:42:30.689" v="2154"/>
          <ac:spMkLst>
            <pc:docMk/>
            <pc:sldMk cId="0" sldId="258"/>
            <ac:spMk id="10" creationId="{8E53A835-7489-4F31-82A2-93E929B51426}"/>
          </ac:spMkLst>
        </pc:spChg>
        <pc:spChg chg="del">
          <ac:chgData name="科銓 黃" userId="e999a10c9653cb37" providerId="LiveId" clId="{2B07DA03-EFD3-47B7-B5E2-11346EDDCA9D}" dt="2021-12-28T18:42:29.234" v="2153" actId="478"/>
          <ac:spMkLst>
            <pc:docMk/>
            <pc:sldMk cId="0" sldId="258"/>
            <ac:spMk id="14" creationId="{78D446DF-8C13-4DFD-A1B6-8C79F7B6E055}"/>
          </ac:spMkLst>
        </pc:spChg>
        <pc:spChg chg="del mod">
          <ac:chgData name="科銓 黃" userId="e999a10c9653cb37" providerId="LiveId" clId="{2B07DA03-EFD3-47B7-B5E2-11346EDDCA9D}" dt="2021-12-28T18:42:48.144" v="2169"/>
          <ac:spMkLst>
            <pc:docMk/>
            <pc:sldMk cId="0" sldId="258"/>
            <ac:spMk id="17" creationId="{60A504D8-04D3-4A4C-A4BA-ABBD8C2F0C23}"/>
          </ac:spMkLst>
        </pc:spChg>
        <pc:spChg chg="mod">
          <ac:chgData name="科銓 黃" userId="e999a10c9653cb37" providerId="LiveId" clId="{2B07DA03-EFD3-47B7-B5E2-11346EDDCA9D}" dt="2021-12-28T18:42:51.018" v="2170"/>
          <ac:spMkLst>
            <pc:docMk/>
            <pc:sldMk cId="0" sldId="258"/>
            <ac:spMk id="19" creationId="{C33E189F-0E78-44D1-BEF7-EA57CC79BFBE}"/>
          </ac:spMkLst>
        </pc:spChg>
        <pc:spChg chg="add mod">
          <ac:chgData name="科銓 黃" userId="e999a10c9653cb37" providerId="LiveId" clId="{2B07DA03-EFD3-47B7-B5E2-11346EDDCA9D}" dt="2021-12-28T18:46:34.627" v="2561" actId="1076"/>
          <ac:spMkLst>
            <pc:docMk/>
            <pc:sldMk cId="0" sldId="258"/>
            <ac:spMk id="20" creationId="{334DA28E-3E88-4D69-92BE-592580BACA6E}"/>
          </ac:spMkLst>
        </pc:spChg>
        <pc:spChg chg="add mod">
          <ac:chgData name="科銓 黃" userId="e999a10c9653cb37" providerId="LiveId" clId="{2B07DA03-EFD3-47B7-B5E2-11346EDDCA9D}" dt="2021-12-28T18:50:17.504" v="3009" actId="1076"/>
          <ac:spMkLst>
            <pc:docMk/>
            <pc:sldMk cId="0" sldId="258"/>
            <ac:spMk id="21" creationId="{E3C94D73-28ED-438B-AC5E-0261D4FE21A7}"/>
          </ac:spMkLst>
        </pc:spChg>
        <pc:spChg chg="add mod">
          <ac:chgData name="科銓 黃" userId="e999a10c9653cb37" providerId="LiveId" clId="{2B07DA03-EFD3-47B7-B5E2-11346EDDCA9D}" dt="2021-12-28T18:50:20.100" v="3010" actId="1076"/>
          <ac:spMkLst>
            <pc:docMk/>
            <pc:sldMk cId="0" sldId="258"/>
            <ac:spMk id="22" creationId="{E57C12C7-CC73-4EA8-BF7C-3513ACC54C99}"/>
          </ac:spMkLst>
        </pc:spChg>
        <pc:spChg chg="del">
          <ac:chgData name="科銓 黃" userId="e999a10c9653cb37" providerId="LiveId" clId="{2B07DA03-EFD3-47B7-B5E2-11346EDDCA9D}" dt="2021-12-28T18:42:48.141" v="2167" actId="478"/>
          <ac:spMkLst>
            <pc:docMk/>
            <pc:sldMk cId="0" sldId="258"/>
            <ac:spMk id="23" creationId="{4437DB7D-4859-4D55-8ACA-82C663755C70}"/>
          </ac:spMkLst>
        </pc:spChg>
        <pc:spChg chg="add mod">
          <ac:chgData name="科銓 黃" userId="e999a10c9653cb37" providerId="LiveId" clId="{2B07DA03-EFD3-47B7-B5E2-11346EDDCA9D}" dt="2021-12-29T01:49:01.531" v="3170" actId="20577"/>
          <ac:spMkLst>
            <pc:docMk/>
            <pc:sldMk cId="0" sldId="258"/>
            <ac:spMk id="24" creationId="{0C0985FA-D356-4777-9F49-0B33612DB197}"/>
          </ac:spMkLst>
        </pc:spChg>
        <pc:grpChg chg="add mod">
          <ac:chgData name="科銓 黃" userId="e999a10c9653cb37" providerId="LiveId" clId="{2B07DA03-EFD3-47B7-B5E2-11346EDDCA9D}" dt="2021-12-28T18:42:51.018" v="2170"/>
          <ac:grpSpMkLst>
            <pc:docMk/>
            <pc:sldMk cId="0" sldId="258"/>
            <ac:grpSpMk id="11" creationId="{0E465B58-8E29-4F89-AD26-652AE6772B4C}"/>
          </ac:grpSpMkLst>
        </pc:grpChg>
        <pc:grpChg chg="mod">
          <ac:chgData name="科銓 黃" userId="e999a10c9653cb37" providerId="LiveId" clId="{2B07DA03-EFD3-47B7-B5E2-11346EDDCA9D}" dt="2021-12-28T18:42:51.018" v="2170"/>
          <ac:grpSpMkLst>
            <pc:docMk/>
            <pc:sldMk cId="0" sldId="258"/>
            <ac:grpSpMk id="13" creationId="{86DB4ABD-C7AF-4158-B71B-97906B2FBC86}"/>
          </ac:grpSpMkLst>
        </pc:grpChg>
        <pc:picChg chg="del mod">
          <ac:chgData name="科銓 黃" userId="e999a10c9653cb37" providerId="LiveId" clId="{2B07DA03-EFD3-47B7-B5E2-11346EDDCA9D}" dt="2021-12-28T18:42:39.876" v="2160" actId="478"/>
          <ac:picMkLst>
            <pc:docMk/>
            <pc:sldMk cId="0" sldId="258"/>
            <ac:picMk id="12" creationId="{00000000-0000-0000-0000-000000000000}"/>
          </ac:picMkLst>
        </pc:picChg>
        <pc:picChg chg="mod">
          <ac:chgData name="科銓 黃" userId="e999a10c9653cb37" providerId="LiveId" clId="{2B07DA03-EFD3-47B7-B5E2-11346EDDCA9D}" dt="2021-12-28T18:42:51.018" v="2170"/>
          <ac:picMkLst>
            <pc:docMk/>
            <pc:sldMk cId="0" sldId="258"/>
            <ac:picMk id="15" creationId="{776561C9-28F3-46DF-BDD0-DA27915E875F}"/>
          </ac:picMkLst>
        </pc:picChg>
        <pc:picChg chg="del">
          <ac:chgData name="科銓 黃" userId="e999a10c9653cb37" providerId="LiveId" clId="{2B07DA03-EFD3-47B7-B5E2-11346EDDCA9D}" dt="2021-12-28T18:42:32.383" v="2155" actId="478"/>
          <ac:picMkLst>
            <pc:docMk/>
            <pc:sldMk cId="0" sldId="258"/>
            <ac:picMk id="16" creationId="{4F49BD42-414A-44A8-A075-5DA534BEA7CD}"/>
          </ac:picMkLst>
        </pc:picChg>
        <pc:picChg chg="del">
          <ac:chgData name="科銓 黃" userId="e999a10c9653cb37" providerId="LiveId" clId="{2B07DA03-EFD3-47B7-B5E2-11346EDDCA9D}" dt="2021-12-28T18:42:40.718" v="2161" actId="478"/>
          <ac:picMkLst>
            <pc:docMk/>
            <pc:sldMk cId="0" sldId="258"/>
            <ac:picMk id="18" creationId="{76C5616D-75EB-4B82-8B90-F3E9172F162B}"/>
          </ac:picMkLst>
        </pc:picChg>
      </pc:sldChg>
      <pc:sldChg chg="addSp delSp modSp mod">
        <pc:chgData name="科銓 黃" userId="e999a10c9653cb37" providerId="LiveId" clId="{2B07DA03-EFD3-47B7-B5E2-11346EDDCA9D}" dt="2021-12-28T18:33:17.305" v="1628" actId="1076"/>
        <pc:sldMkLst>
          <pc:docMk/>
          <pc:sldMk cId="2337548806" sldId="267"/>
        </pc:sldMkLst>
        <pc:spChg chg="mod topLvl">
          <ac:chgData name="科銓 黃" userId="e999a10c9653cb37" providerId="LiveId" clId="{2B07DA03-EFD3-47B7-B5E2-11346EDDCA9D}" dt="2021-12-28T18:33:17.305" v="1628" actId="1076"/>
          <ac:spMkLst>
            <pc:docMk/>
            <pc:sldMk cId="2337548806" sldId="267"/>
            <ac:spMk id="3" creationId="{00000000-0000-0000-0000-000000000000}"/>
          </ac:spMkLst>
        </pc:spChg>
        <pc:spChg chg="del topLvl">
          <ac:chgData name="科銓 黃" userId="e999a10c9653cb37" providerId="LiveId" clId="{2B07DA03-EFD3-47B7-B5E2-11346EDDCA9D}" dt="2021-12-28T17:42:05.683" v="2" actId="478"/>
          <ac:spMkLst>
            <pc:docMk/>
            <pc:sldMk cId="2337548806" sldId="267"/>
            <ac:spMk id="4" creationId="{00000000-0000-0000-0000-000000000000}"/>
          </ac:spMkLst>
        </pc:spChg>
        <pc:spChg chg="mod">
          <ac:chgData name="科銓 黃" userId="e999a10c9653cb37" providerId="LiveId" clId="{2B07DA03-EFD3-47B7-B5E2-11346EDDCA9D}" dt="2021-12-28T17:59:44.108" v="747" actId="1076"/>
          <ac:spMkLst>
            <pc:docMk/>
            <pc:sldMk cId="2337548806" sldId="267"/>
            <ac:spMk id="11" creationId="{00000000-0000-0000-0000-000000000000}"/>
          </ac:spMkLst>
        </pc:spChg>
        <pc:spChg chg="add del mod">
          <ac:chgData name="科銓 黃" userId="e999a10c9653cb37" providerId="LiveId" clId="{2B07DA03-EFD3-47B7-B5E2-11346EDDCA9D}" dt="2021-12-28T18:33:12.078" v="1627" actId="478"/>
          <ac:spMkLst>
            <pc:docMk/>
            <pc:sldMk cId="2337548806" sldId="267"/>
            <ac:spMk id="14" creationId="{3B406FAC-6D28-4780-9CBD-B8E7CD6CE387}"/>
          </ac:spMkLst>
        </pc:spChg>
        <pc:spChg chg="add mod">
          <ac:chgData name="科銓 黃" userId="e999a10c9653cb37" providerId="LiveId" clId="{2B07DA03-EFD3-47B7-B5E2-11346EDDCA9D}" dt="2021-12-28T18:33:17.305" v="1628" actId="1076"/>
          <ac:spMkLst>
            <pc:docMk/>
            <pc:sldMk cId="2337548806" sldId="267"/>
            <ac:spMk id="16" creationId="{80489C00-9CF8-48D7-A4BA-F3EE686C9FDF}"/>
          </ac:spMkLst>
        </pc:spChg>
        <pc:spChg chg="add del mod">
          <ac:chgData name="科銓 黃" userId="e999a10c9653cb37" providerId="LiveId" clId="{2B07DA03-EFD3-47B7-B5E2-11346EDDCA9D}" dt="2021-12-28T17:44:23.962" v="57" actId="478"/>
          <ac:spMkLst>
            <pc:docMk/>
            <pc:sldMk cId="2337548806" sldId="267"/>
            <ac:spMk id="17" creationId="{6F93D569-E3E1-4731-AF15-3F427DEB1FD3}"/>
          </ac:spMkLst>
        </pc:spChg>
        <pc:spChg chg="add mod">
          <ac:chgData name="科銓 黃" userId="e999a10c9653cb37" providerId="LiveId" clId="{2B07DA03-EFD3-47B7-B5E2-11346EDDCA9D}" dt="2021-12-28T18:33:17.305" v="1628" actId="1076"/>
          <ac:spMkLst>
            <pc:docMk/>
            <pc:sldMk cId="2337548806" sldId="267"/>
            <ac:spMk id="18" creationId="{188C06A2-6196-406A-8827-43E64B3DB61A}"/>
          </ac:spMkLst>
        </pc:spChg>
        <pc:spChg chg="add del mod">
          <ac:chgData name="科銓 黃" userId="e999a10c9653cb37" providerId="LiveId" clId="{2B07DA03-EFD3-47B7-B5E2-11346EDDCA9D}" dt="2021-12-28T17:46:09.990" v="127" actId="478"/>
          <ac:spMkLst>
            <pc:docMk/>
            <pc:sldMk cId="2337548806" sldId="267"/>
            <ac:spMk id="19" creationId="{21F2134E-6088-47EF-9A99-591E283C7F1B}"/>
          </ac:spMkLst>
        </pc:spChg>
        <pc:grpChg chg="del">
          <ac:chgData name="科銓 黃" userId="e999a10c9653cb37" providerId="LiveId" clId="{2B07DA03-EFD3-47B7-B5E2-11346EDDCA9D}" dt="2021-12-28T17:42:05.683" v="2" actId="478"/>
          <ac:grpSpMkLst>
            <pc:docMk/>
            <pc:sldMk cId="2337548806" sldId="267"/>
            <ac:grpSpMk id="2" creationId="{00000000-0000-0000-0000-000000000000}"/>
          </ac:grpSpMkLst>
        </pc:grpChg>
        <pc:grpChg chg="del">
          <ac:chgData name="科銓 黃" userId="e999a10c9653cb37" providerId="LiveId" clId="{2B07DA03-EFD3-47B7-B5E2-11346EDDCA9D}" dt="2021-12-28T17:41:59.197" v="0" actId="478"/>
          <ac:grpSpMkLst>
            <pc:docMk/>
            <pc:sldMk cId="2337548806" sldId="267"/>
            <ac:grpSpMk id="5" creationId="{00000000-0000-0000-0000-000000000000}"/>
          </ac:grpSpMkLst>
        </pc:grpChg>
        <pc:grpChg chg="del">
          <ac:chgData name="科銓 黃" userId="e999a10c9653cb37" providerId="LiveId" clId="{2B07DA03-EFD3-47B7-B5E2-11346EDDCA9D}" dt="2021-12-28T17:42:00.662" v="1" actId="478"/>
          <ac:grpSpMkLst>
            <pc:docMk/>
            <pc:sldMk cId="2337548806" sldId="267"/>
            <ac:grpSpMk id="8" creationId="{00000000-0000-0000-0000-000000000000}"/>
          </ac:grpSpMkLst>
        </pc:grpChg>
      </pc:sldChg>
      <pc:sldChg chg="addSp delSp modSp mod ord modNotesTx">
        <pc:chgData name="科銓 黃" userId="e999a10c9653cb37" providerId="LiveId" clId="{2B07DA03-EFD3-47B7-B5E2-11346EDDCA9D}" dt="2021-12-28T18:32:48.193" v="1616" actId="1076"/>
        <pc:sldMkLst>
          <pc:docMk/>
          <pc:sldMk cId="0" sldId="273"/>
        </pc:sldMkLst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2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3" creationId="{00000000-0000-0000-0000-000000000000}"/>
          </ac:spMkLst>
        </pc:spChg>
        <pc:spChg chg="del topLvl">
          <ac:chgData name="科銓 黃" userId="e999a10c9653cb37" providerId="LiveId" clId="{2B07DA03-EFD3-47B7-B5E2-11346EDDCA9D}" dt="2021-12-28T18:01:43.511" v="816" actId="478"/>
          <ac:spMkLst>
            <pc:docMk/>
            <pc:sldMk cId="0" sldId="273"/>
            <ac:spMk id="5" creationId="{00000000-0000-0000-0000-000000000000}"/>
          </ac:spMkLst>
        </pc:spChg>
        <pc:spChg chg="del topLvl">
          <ac:chgData name="科銓 黃" userId="e999a10c9653cb37" providerId="LiveId" clId="{2B07DA03-EFD3-47B7-B5E2-11346EDDCA9D}" dt="2021-12-28T18:01:26.993" v="808" actId="478"/>
          <ac:spMkLst>
            <pc:docMk/>
            <pc:sldMk cId="0" sldId="273"/>
            <ac:spMk id="6" creationId="{00000000-0000-0000-0000-000000000000}"/>
          </ac:spMkLst>
        </pc:spChg>
        <pc:spChg chg="mod">
          <ac:chgData name="科銓 黃" userId="e999a10c9653cb37" providerId="LiveId" clId="{2B07DA03-EFD3-47B7-B5E2-11346EDDCA9D}" dt="2021-12-28T18:09:16.885" v="968" actId="14100"/>
          <ac:spMkLst>
            <pc:docMk/>
            <pc:sldMk cId="0" sldId="273"/>
            <ac:spMk id="11" creationId="{00000000-0000-0000-0000-000000000000}"/>
          </ac:spMkLst>
        </pc:spChg>
        <pc:spChg chg="mod">
          <ac:chgData name="科銓 黃" userId="e999a10c9653cb37" providerId="LiveId" clId="{2B07DA03-EFD3-47B7-B5E2-11346EDDCA9D}" dt="2021-12-28T18:09:19.219" v="969" actId="1076"/>
          <ac:spMkLst>
            <pc:docMk/>
            <pc:sldMk cId="0" sldId="273"/>
            <ac:spMk id="12" creationId="{00000000-0000-0000-0000-000000000000}"/>
          </ac:spMkLst>
        </pc:spChg>
        <pc:spChg chg="mod">
          <ac:chgData name="科銓 黃" userId="e999a10c9653cb37" providerId="LiveId" clId="{2B07DA03-EFD3-47B7-B5E2-11346EDDCA9D}" dt="2021-12-28T18:11:02.456" v="994" actId="1076"/>
          <ac:spMkLst>
            <pc:docMk/>
            <pc:sldMk cId="0" sldId="273"/>
            <ac:spMk id="14" creationId="{00000000-0000-0000-0000-000000000000}"/>
          </ac:spMkLst>
        </pc:spChg>
        <pc:spChg chg="mod">
          <ac:chgData name="科銓 黃" userId="e999a10c9653cb37" providerId="LiveId" clId="{2B07DA03-EFD3-47B7-B5E2-11346EDDCA9D}" dt="2021-12-28T18:12:24.982" v="1023" actId="207"/>
          <ac:spMkLst>
            <pc:docMk/>
            <pc:sldMk cId="0" sldId="273"/>
            <ac:spMk id="15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19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20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21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22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23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24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25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26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28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29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30" creationId="{00000000-0000-0000-0000-000000000000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31" creationId="{00000000-0000-0000-0000-000000000000}"/>
          </ac:spMkLst>
        </pc:spChg>
        <pc:spChg chg="del">
          <ac:chgData name="科銓 黃" userId="e999a10c9653cb37" providerId="LiveId" clId="{2B07DA03-EFD3-47B7-B5E2-11346EDDCA9D}" dt="2021-12-28T18:01:30.628" v="809" actId="478"/>
          <ac:spMkLst>
            <pc:docMk/>
            <pc:sldMk cId="0" sldId="273"/>
            <ac:spMk id="32" creationId="{00000000-0000-0000-0000-000000000000}"/>
          </ac:spMkLst>
        </pc:spChg>
        <pc:spChg chg="del">
          <ac:chgData name="科銓 黃" userId="e999a10c9653cb37" providerId="LiveId" clId="{2B07DA03-EFD3-47B7-B5E2-11346EDDCA9D}" dt="2021-12-28T18:01:32.820" v="811" actId="478"/>
          <ac:spMkLst>
            <pc:docMk/>
            <pc:sldMk cId="0" sldId="273"/>
            <ac:spMk id="33" creationId="{00000000-0000-0000-0000-000000000000}"/>
          </ac:spMkLst>
        </pc:spChg>
        <pc:spChg chg="del">
          <ac:chgData name="科銓 黃" userId="e999a10c9653cb37" providerId="LiveId" clId="{2B07DA03-EFD3-47B7-B5E2-11346EDDCA9D}" dt="2021-12-28T18:01:31.430" v="810" actId="478"/>
          <ac:spMkLst>
            <pc:docMk/>
            <pc:sldMk cId="0" sldId="273"/>
            <ac:spMk id="34" creationId="{00000000-0000-0000-0000-000000000000}"/>
          </ac:spMkLst>
        </pc:spChg>
        <pc:spChg chg="del">
          <ac:chgData name="科銓 黃" userId="e999a10c9653cb37" providerId="LiveId" clId="{2B07DA03-EFD3-47B7-B5E2-11346EDDCA9D}" dt="2021-12-28T18:01:33.645" v="812" actId="478"/>
          <ac:spMkLst>
            <pc:docMk/>
            <pc:sldMk cId="0" sldId="273"/>
            <ac:spMk id="35" creationId="{00000000-0000-0000-0000-000000000000}"/>
          </ac:spMkLst>
        </pc:spChg>
        <pc:spChg chg="mod">
          <ac:chgData name="科銓 黃" userId="e999a10c9653cb37" providerId="LiveId" clId="{2B07DA03-EFD3-47B7-B5E2-11346EDDCA9D}" dt="2021-12-28T18:03:12.840" v="842" actId="207"/>
          <ac:spMkLst>
            <pc:docMk/>
            <pc:sldMk cId="0" sldId="273"/>
            <ac:spMk id="41" creationId="{235D2BA9-75AA-4373-B4BC-50E679E96EC5}"/>
          </ac:spMkLst>
        </pc:spChg>
        <pc:spChg chg="mod">
          <ac:chgData name="科銓 黃" userId="e999a10c9653cb37" providerId="LiveId" clId="{2B07DA03-EFD3-47B7-B5E2-11346EDDCA9D}" dt="2021-12-28T18:32:48.193" v="1616" actId="1076"/>
          <ac:spMkLst>
            <pc:docMk/>
            <pc:sldMk cId="0" sldId="273"/>
            <ac:spMk id="42" creationId="{8CEB6304-5C65-4DC0-966A-2CE9E5C55568}"/>
          </ac:spMkLst>
        </pc:spChg>
        <pc:spChg chg="mod">
          <ac:chgData name="科銓 黃" userId="e999a10c9653cb37" providerId="LiveId" clId="{2B07DA03-EFD3-47B7-B5E2-11346EDDCA9D}" dt="2021-12-28T18:12:21.089" v="1022" actId="207"/>
          <ac:spMkLst>
            <pc:docMk/>
            <pc:sldMk cId="0" sldId="273"/>
            <ac:spMk id="45" creationId="{443AC2DE-4163-4EB5-B84B-8E300DE167CE}"/>
          </ac:spMkLst>
        </pc:spChg>
        <pc:spChg chg="mod">
          <ac:chgData name="科銓 黃" userId="e999a10c9653cb37" providerId="LiveId" clId="{2B07DA03-EFD3-47B7-B5E2-11346EDDCA9D}" dt="2021-12-28T18:12:15.529" v="1019" actId="207"/>
          <ac:spMkLst>
            <pc:docMk/>
            <pc:sldMk cId="0" sldId="273"/>
            <ac:spMk id="48" creationId="{869CD0EB-FAEF-42A2-BF34-391EAD6ECE43}"/>
          </ac:spMkLst>
        </pc:spChg>
        <pc:spChg chg="add mod">
          <ac:chgData name="科銓 黃" userId="e999a10c9653cb37" providerId="LiveId" clId="{2B07DA03-EFD3-47B7-B5E2-11346EDDCA9D}" dt="2021-12-28T18:00:47.011" v="806" actId="20577"/>
          <ac:spMkLst>
            <pc:docMk/>
            <pc:sldMk cId="0" sldId="273"/>
            <ac:spMk id="50" creationId="{9666A09A-1B83-4462-B92D-C981658FAA5D}"/>
          </ac:spMkLst>
        </pc:spChg>
        <pc:spChg chg="add mod">
          <ac:chgData name="科銓 黃" userId="e999a10c9653cb37" providerId="LiveId" clId="{2B07DA03-EFD3-47B7-B5E2-11346EDDCA9D}" dt="2021-12-28T18:08:37.991" v="959" actId="1076"/>
          <ac:spMkLst>
            <pc:docMk/>
            <pc:sldMk cId="0" sldId="273"/>
            <ac:spMk id="51" creationId="{A3098F42-9646-447C-92DF-5590C2C14FBE}"/>
          </ac:spMkLst>
        </pc:spChg>
        <pc:spChg chg="add mod">
          <ac:chgData name="科銓 黃" userId="e999a10c9653cb37" providerId="LiveId" clId="{2B07DA03-EFD3-47B7-B5E2-11346EDDCA9D}" dt="2021-12-28T18:11:56.352" v="1016" actId="1076"/>
          <ac:spMkLst>
            <pc:docMk/>
            <pc:sldMk cId="0" sldId="273"/>
            <ac:spMk id="52" creationId="{CBB768DB-74AC-42C0-BE11-B766B6370A52}"/>
          </ac:spMkLst>
        </pc:spChg>
        <pc:spChg chg="add mod">
          <ac:chgData name="科銓 黃" userId="e999a10c9653cb37" providerId="LiveId" clId="{2B07DA03-EFD3-47B7-B5E2-11346EDDCA9D}" dt="2021-12-28T18:07:30.318" v="937" actId="115"/>
          <ac:spMkLst>
            <pc:docMk/>
            <pc:sldMk cId="0" sldId="273"/>
            <ac:spMk id="53" creationId="{CE3979EB-C420-465F-A661-C8CA7E0E8F70}"/>
          </ac:spMkLst>
        </pc:spChg>
        <pc:spChg chg="add mod">
          <ac:chgData name="科銓 黃" userId="e999a10c9653cb37" providerId="LiveId" clId="{2B07DA03-EFD3-47B7-B5E2-11346EDDCA9D}" dt="2021-12-28T18:08:15.335" v="956"/>
          <ac:spMkLst>
            <pc:docMk/>
            <pc:sldMk cId="0" sldId="273"/>
            <ac:spMk id="54" creationId="{B98D1425-D848-4A00-81FF-13CD8A40A66F}"/>
          </ac:spMkLst>
        </pc:spChg>
        <pc:spChg chg="del">
          <ac:chgData name="科銓 黃" userId="e999a10c9653cb37" providerId="LiveId" clId="{2B07DA03-EFD3-47B7-B5E2-11346EDDCA9D}" dt="2021-12-28T18:00:36.725" v="777" actId="478"/>
          <ac:spMkLst>
            <pc:docMk/>
            <pc:sldMk cId="0" sldId="273"/>
            <ac:spMk id="58" creationId="{41B1878D-1FA8-4747-8906-403D46A2C03D}"/>
          </ac:spMkLst>
        </pc:spChg>
        <pc:spChg chg="del">
          <ac:chgData name="科銓 黃" userId="e999a10c9653cb37" providerId="LiveId" clId="{2B07DA03-EFD3-47B7-B5E2-11346EDDCA9D}" dt="2021-12-28T18:00:49.684" v="807" actId="478"/>
          <ac:spMkLst>
            <pc:docMk/>
            <pc:sldMk cId="0" sldId="273"/>
            <ac:spMk id="60" creationId="{093A0CB5-D6FD-4E3A-86C3-2BC90C8B6FD1}"/>
          </ac:spMkLst>
        </pc:spChg>
        <pc:spChg chg="mod">
          <ac:chgData name="科銓 黃" userId="e999a10c9653cb37" providerId="LiveId" clId="{2B07DA03-EFD3-47B7-B5E2-11346EDDCA9D}" dt="2021-12-28T18:11:19.635" v="999" actId="14100"/>
          <ac:spMkLst>
            <pc:docMk/>
            <pc:sldMk cId="0" sldId="273"/>
            <ac:spMk id="61" creationId="{C45C66DC-C5A6-4CDA-937C-2B8FF7479A92}"/>
          </ac:spMkLst>
        </pc:spChg>
        <pc:spChg chg="mod">
          <ac:chgData name="科銓 黃" userId="e999a10c9653cb37" providerId="LiveId" clId="{2B07DA03-EFD3-47B7-B5E2-11346EDDCA9D}" dt="2021-12-28T18:11:39.951" v="1010" actId="20577"/>
          <ac:spMkLst>
            <pc:docMk/>
            <pc:sldMk cId="0" sldId="273"/>
            <ac:spMk id="62" creationId="{4C9D238F-52F2-40BF-BA94-795E4C1372B3}"/>
          </ac:spMkLst>
        </pc:spChg>
        <pc:spChg chg="mod">
          <ac:chgData name="科銓 黃" userId="e999a10c9653cb37" providerId="LiveId" clId="{2B07DA03-EFD3-47B7-B5E2-11346EDDCA9D}" dt="2021-12-28T18:32:08.484" v="1611"/>
          <ac:spMkLst>
            <pc:docMk/>
            <pc:sldMk cId="0" sldId="273"/>
            <ac:spMk id="66" creationId="{B47F0044-BAD4-4C1F-AE70-918586302744}"/>
          </ac:spMkLst>
        </pc:spChg>
        <pc:grpChg chg="del">
          <ac:chgData name="科銓 黃" userId="e999a10c9653cb37" providerId="LiveId" clId="{2B07DA03-EFD3-47B7-B5E2-11346EDDCA9D}" dt="2021-12-28T18:01:26.993" v="808" actId="478"/>
          <ac:grpSpMkLst>
            <pc:docMk/>
            <pc:sldMk cId="0" sldId="273"/>
            <ac:grpSpMk id="4" creationId="{00000000-0000-0000-0000-000000000000}"/>
          </ac:grpSpMkLst>
        </pc:grpChg>
        <pc:grpChg chg="mod">
          <ac:chgData name="科銓 黃" userId="e999a10c9653cb37" providerId="LiveId" clId="{2B07DA03-EFD3-47B7-B5E2-11346EDDCA9D}" dt="2021-12-28T18:32:48.193" v="1616" actId="1076"/>
          <ac:grpSpMkLst>
            <pc:docMk/>
            <pc:sldMk cId="0" sldId="273"/>
            <ac:grpSpMk id="7" creationId="{00000000-0000-0000-0000-000000000000}"/>
          </ac:grpSpMkLst>
        </pc:grpChg>
        <pc:grpChg chg="mod">
          <ac:chgData name="科銓 黃" userId="e999a10c9653cb37" providerId="LiveId" clId="{2B07DA03-EFD3-47B7-B5E2-11346EDDCA9D}" dt="2021-12-28T18:32:48.193" v="1616" actId="1076"/>
          <ac:grpSpMkLst>
            <pc:docMk/>
            <pc:sldMk cId="0" sldId="273"/>
            <ac:grpSpMk id="10" creationId="{00000000-0000-0000-0000-000000000000}"/>
          </ac:grpSpMkLst>
        </pc:grpChg>
        <pc:grpChg chg="mod">
          <ac:chgData name="科銓 黃" userId="e999a10c9653cb37" providerId="LiveId" clId="{2B07DA03-EFD3-47B7-B5E2-11346EDDCA9D}" dt="2021-12-28T18:32:48.193" v="1616" actId="1076"/>
          <ac:grpSpMkLst>
            <pc:docMk/>
            <pc:sldMk cId="0" sldId="273"/>
            <ac:grpSpMk id="13" creationId="{00000000-0000-0000-0000-000000000000}"/>
          </ac:grpSpMkLst>
        </pc:grpChg>
        <pc:grpChg chg="del">
          <ac:chgData name="科銓 黃" userId="e999a10c9653cb37" providerId="LiveId" clId="{2B07DA03-EFD3-47B7-B5E2-11346EDDCA9D}" dt="2021-12-28T18:02:17.005" v="826" actId="478"/>
          <ac:grpSpMkLst>
            <pc:docMk/>
            <pc:sldMk cId="0" sldId="273"/>
            <ac:grpSpMk id="16" creationId="{00000000-0000-0000-0000-000000000000}"/>
          </ac:grpSpMkLst>
        </pc:grpChg>
        <pc:grpChg chg="mod">
          <ac:chgData name="科銓 黃" userId="e999a10c9653cb37" providerId="LiveId" clId="{2B07DA03-EFD3-47B7-B5E2-11346EDDCA9D}" dt="2021-12-28T18:32:48.193" v="1616" actId="1076"/>
          <ac:grpSpMkLst>
            <pc:docMk/>
            <pc:sldMk cId="0" sldId="273"/>
            <ac:grpSpMk id="39" creationId="{078E387C-86C3-4A03-A3D4-3DC2C9D38F78}"/>
          </ac:grpSpMkLst>
        </pc:grpChg>
        <pc:grpChg chg="mod">
          <ac:chgData name="科銓 黃" userId="e999a10c9653cb37" providerId="LiveId" clId="{2B07DA03-EFD3-47B7-B5E2-11346EDDCA9D}" dt="2021-12-28T18:32:48.193" v="1616" actId="1076"/>
          <ac:grpSpMkLst>
            <pc:docMk/>
            <pc:sldMk cId="0" sldId="273"/>
            <ac:grpSpMk id="43" creationId="{D9E6D7B6-0B35-403A-A736-CDFD44FD5BB4}"/>
          </ac:grpSpMkLst>
        </pc:grpChg>
        <pc:grpChg chg="mod">
          <ac:chgData name="科銓 黃" userId="e999a10c9653cb37" providerId="LiveId" clId="{2B07DA03-EFD3-47B7-B5E2-11346EDDCA9D}" dt="2021-12-28T18:32:48.193" v="1616" actId="1076"/>
          <ac:grpSpMkLst>
            <pc:docMk/>
            <pc:sldMk cId="0" sldId="273"/>
            <ac:grpSpMk id="46" creationId="{986A33A3-5762-4019-8D55-3572F5C07AF2}"/>
          </ac:grpSpMkLst>
        </pc:grpChg>
        <pc:grpChg chg="mod">
          <ac:chgData name="科銓 黃" userId="e999a10c9653cb37" providerId="LiveId" clId="{2B07DA03-EFD3-47B7-B5E2-11346EDDCA9D}" dt="2021-12-28T18:32:48.193" v="1616" actId="1076"/>
          <ac:grpSpMkLst>
            <pc:docMk/>
            <pc:sldMk cId="0" sldId="273"/>
            <ac:grpSpMk id="55" creationId="{50676228-59C8-46F8-A5BC-1D3226BE9EC8}"/>
          </ac:grpSpMkLst>
        </pc:grpChg>
        <pc:grpChg chg="add mod">
          <ac:chgData name="科銓 黃" userId="e999a10c9653cb37" providerId="LiveId" clId="{2B07DA03-EFD3-47B7-B5E2-11346EDDCA9D}" dt="2021-12-28T18:32:48.193" v="1616" actId="1076"/>
          <ac:grpSpMkLst>
            <pc:docMk/>
            <pc:sldMk cId="0" sldId="273"/>
            <ac:grpSpMk id="59" creationId="{318598FC-8DF3-4C66-AE8D-FE023CA56611}"/>
          </ac:grpSpMkLst>
        </pc:grpChg>
        <pc:grpChg chg="add mod">
          <ac:chgData name="科銓 黃" userId="e999a10c9653cb37" providerId="LiveId" clId="{2B07DA03-EFD3-47B7-B5E2-11346EDDCA9D}" dt="2021-12-28T18:32:21.761" v="1614" actId="1076"/>
          <ac:grpSpMkLst>
            <pc:docMk/>
            <pc:sldMk cId="0" sldId="273"/>
            <ac:grpSpMk id="63" creationId="{95D4308F-01C7-4ECD-B01B-E735E943F8BD}"/>
          </ac:grpSpMkLst>
        </pc:grpChg>
        <pc:grpChg chg="mod">
          <ac:chgData name="科銓 黃" userId="e999a10c9653cb37" providerId="LiveId" clId="{2B07DA03-EFD3-47B7-B5E2-11346EDDCA9D}" dt="2021-12-28T18:32:08.484" v="1611"/>
          <ac:grpSpMkLst>
            <pc:docMk/>
            <pc:sldMk cId="0" sldId="273"/>
            <ac:grpSpMk id="64" creationId="{B6D0E7D7-6C94-4692-ABC2-4E4CAC865635}"/>
          </ac:grpSpMkLst>
        </pc:grpChg>
        <pc:picChg chg="mod">
          <ac:chgData name="科銓 黃" userId="e999a10c9653cb37" providerId="LiveId" clId="{2B07DA03-EFD3-47B7-B5E2-11346EDDCA9D}" dt="2021-12-28T18:32:08.484" v="1611"/>
          <ac:picMkLst>
            <pc:docMk/>
            <pc:sldMk cId="0" sldId="273"/>
            <ac:picMk id="65" creationId="{EBC598A8-2733-43EF-A4AA-B8C622E172CD}"/>
          </ac:picMkLst>
        </pc:picChg>
      </pc:sldChg>
      <pc:sldChg chg="addSp delSp modSp del mod">
        <pc:chgData name="科銓 黃" userId="e999a10c9653cb37" providerId="LiveId" clId="{2B07DA03-EFD3-47B7-B5E2-11346EDDCA9D}" dt="2021-12-28T18:41:30.014" v="2145" actId="47"/>
        <pc:sldMkLst>
          <pc:docMk/>
          <pc:sldMk cId="2902976686" sldId="274"/>
        </pc:sldMkLst>
        <pc:spChg chg="del">
          <ac:chgData name="科銓 黃" userId="e999a10c9653cb37" providerId="LiveId" clId="{2B07DA03-EFD3-47B7-B5E2-11346EDDCA9D}" dt="2021-12-28T18:13:23.258" v="1036" actId="478"/>
          <ac:spMkLst>
            <pc:docMk/>
            <pc:sldMk cId="2902976686" sldId="274"/>
            <ac:spMk id="12" creationId="{00000000-0000-0000-0000-000000000000}"/>
          </ac:spMkLst>
        </pc:spChg>
        <pc:spChg chg="del">
          <ac:chgData name="科銓 黃" userId="e999a10c9653cb37" providerId="LiveId" clId="{2B07DA03-EFD3-47B7-B5E2-11346EDDCA9D}" dt="2021-12-28T18:13:23.768" v="1037" actId="478"/>
          <ac:spMkLst>
            <pc:docMk/>
            <pc:sldMk cId="2902976686" sldId="274"/>
            <ac:spMk id="13" creationId="{00000000-0000-0000-0000-000000000000}"/>
          </ac:spMkLst>
        </pc:spChg>
        <pc:spChg chg="del">
          <ac:chgData name="科銓 黃" userId="e999a10c9653cb37" providerId="LiveId" clId="{2B07DA03-EFD3-47B7-B5E2-11346EDDCA9D}" dt="2021-12-28T18:13:22.596" v="1035" actId="478"/>
          <ac:spMkLst>
            <pc:docMk/>
            <pc:sldMk cId="2902976686" sldId="274"/>
            <ac:spMk id="14" creationId="{00000000-0000-0000-0000-000000000000}"/>
          </ac:spMkLst>
        </pc:spChg>
        <pc:spChg chg="del">
          <ac:chgData name="科銓 黃" userId="e999a10c9653cb37" providerId="LiveId" clId="{2B07DA03-EFD3-47B7-B5E2-11346EDDCA9D}" dt="2021-12-28T18:13:22.065" v="1034" actId="478"/>
          <ac:spMkLst>
            <pc:docMk/>
            <pc:sldMk cId="2902976686" sldId="274"/>
            <ac:spMk id="15" creationId="{00000000-0000-0000-0000-000000000000}"/>
          </ac:spMkLst>
        </pc:spChg>
        <pc:spChg chg="add del mod">
          <ac:chgData name="科銓 黃" userId="e999a10c9653cb37" providerId="LiveId" clId="{2B07DA03-EFD3-47B7-B5E2-11346EDDCA9D}" dt="2021-12-28T18:13:01.033" v="1027"/>
          <ac:spMkLst>
            <pc:docMk/>
            <pc:sldMk cId="2902976686" sldId="274"/>
            <ac:spMk id="18" creationId="{F9FA918A-4005-4333-8987-BBF0AE55BBAA}"/>
          </ac:spMkLst>
        </pc:spChg>
        <pc:spChg chg="del">
          <ac:chgData name="科銓 黃" userId="e999a10c9653cb37" providerId="LiveId" clId="{2B07DA03-EFD3-47B7-B5E2-11346EDDCA9D}" dt="2021-12-28T18:13:21.345" v="1033" actId="478"/>
          <ac:spMkLst>
            <pc:docMk/>
            <pc:sldMk cId="2902976686" sldId="274"/>
            <ac:spMk id="27" creationId="{CC7136C9-8643-4A5A-84B1-0A95C5DDC35D}"/>
          </ac:spMkLst>
        </pc:spChg>
        <pc:spChg chg="del">
          <ac:chgData name="科銓 黃" userId="e999a10c9653cb37" providerId="LiveId" clId="{2B07DA03-EFD3-47B7-B5E2-11346EDDCA9D}" dt="2021-12-28T18:13:20.526" v="1032" actId="478"/>
          <ac:spMkLst>
            <pc:docMk/>
            <pc:sldMk cId="2902976686" sldId="274"/>
            <ac:spMk id="28" creationId="{4368937B-C3F5-4805-BD9A-316636CD1661}"/>
          </ac:spMkLst>
        </pc:spChg>
      </pc:sldChg>
      <pc:sldChg chg="del">
        <pc:chgData name="科銓 黃" userId="e999a10c9653cb37" providerId="LiveId" clId="{2B07DA03-EFD3-47B7-B5E2-11346EDDCA9D}" dt="2021-12-28T18:43:07.403" v="2184" actId="47"/>
        <pc:sldMkLst>
          <pc:docMk/>
          <pc:sldMk cId="2289433776" sldId="275"/>
        </pc:sldMkLst>
      </pc:sldChg>
      <pc:sldChg chg="addSp delSp modSp add mod modNotesTx">
        <pc:chgData name="科銓 黃" userId="e999a10c9653cb37" providerId="LiveId" clId="{2B07DA03-EFD3-47B7-B5E2-11346EDDCA9D}" dt="2021-12-29T01:14:27.030" v="3127" actId="20577"/>
        <pc:sldMkLst>
          <pc:docMk/>
          <pc:sldMk cId="543879788" sldId="276"/>
        </pc:sldMkLst>
        <pc:spChg chg="mod">
          <ac:chgData name="科銓 黃" userId="e999a10c9653cb37" providerId="LiveId" clId="{2B07DA03-EFD3-47B7-B5E2-11346EDDCA9D}" dt="2021-12-28T18:42:08.278" v="2146"/>
          <ac:spMkLst>
            <pc:docMk/>
            <pc:sldMk cId="543879788" sldId="276"/>
            <ac:spMk id="2" creationId="{00000000-0000-0000-0000-000000000000}"/>
          </ac:spMkLst>
        </pc:spChg>
        <pc:spChg chg="add mod">
          <ac:chgData name="科銓 黃" userId="e999a10c9653cb37" providerId="LiveId" clId="{2B07DA03-EFD3-47B7-B5E2-11346EDDCA9D}" dt="2021-12-28T18:29:17.205" v="1421" actId="1076"/>
          <ac:spMkLst>
            <pc:docMk/>
            <pc:sldMk cId="543879788" sldId="276"/>
            <ac:spMk id="4" creationId="{75AAC1BA-94B2-4BBD-9D36-15143DB2019F}"/>
          </ac:spMkLst>
        </pc:spChg>
        <pc:spChg chg="add del mod">
          <ac:chgData name="科銓 黃" userId="e999a10c9653cb37" providerId="LiveId" clId="{2B07DA03-EFD3-47B7-B5E2-11346EDDCA9D}" dt="2021-12-28T18:42:11.737" v="2147" actId="14100"/>
          <ac:spMkLst>
            <pc:docMk/>
            <pc:sldMk cId="543879788" sldId="276"/>
            <ac:spMk id="16" creationId="{00000000-0000-0000-0000-000000000000}"/>
          </ac:spMkLst>
        </pc:spChg>
        <pc:spChg chg="del mod">
          <ac:chgData name="科銓 黃" userId="e999a10c9653cb37" providerId="LiveId" clId="{2B07DA03-EFD3-47B7-B5E2-11346EDDCA9D}" dt="2021-12-28T18:06:35.019" v="907" actId="478"/>
          <ac:spMkLst>
            <pc:docMk/>
            <pc:sldMk cId="543879788" sldId="276"/>
            <ac:spMk id="17" creationId="{E658A3DF-7F11-4701-9AD4-C8D0DB191006}"/>
          </ac:spMkLst>
        </pc:spChg>
        <pc:spChg chg="del">
          <ac:chgData name="科銓 黃" userId="e999a10c9653cb37" providerId="LiveId" clId="{2B07DA03-EFD3-47B7-B5E2-11346EDDCA9D}" dt="2021-12-28T18:00:21.568" v="773" actId="478"/>
          <ac:spMkLst>
            <pc:docMk/>
            <pc:sldMk cId="543879788" sldId="276"/>
            <ac:spMk id="18" creationId="{2661411B-018D-45D7-AEB2-6DA8A2842ABE}"/>
          </ac:spMkLst>
        </pc:spChg>
        <pc:spChg chg="del">
          <ac:chgData name="科銓 黃" userId="e999a10c9653cb37" providerId="LiveId" clId="{2B07DA03-EFD3-47B7-B5E2-11346EDDCA9D}" dt="2021-12-28T18:06:36.426" v="908" actId="478"/>
          <ac:spMkLst>
            <pc:docMk/>
            <pc:sldMk cId="543879788" sldId="276"/>
            <ac:spMk id="19" creationId="{8373DE90-ED7E-4CD6-B5CA-DAC5B2DD9B84}"/>
          </ac:spMkLst>
        </pc:spChg>
        <pc:spChg chg="add del mod">
          <ac:chgData name="科銓 黃" userId="e999a10c9653cb37" providerId="LiveId" clId="{2B07DA03-EFD3-47B7-B5E2-11346EDDCA9D}" dt="2021-12-28T18:17:59.374" v="1259" actId="478"/>
          <ac:spMkLst>
            <pc:docMk/>
            <pc:sldMk cId="543879788" sldId="276"/>
            <ac:spMk id="20" creationId="{0A64B067-90BA-4939-BECF-8EA13D51B44F}"/>
          </ac:spMkLst>
        </pc:spChg>
        <pc:spChg chg="del">
          <ac:chgData name="科銓 黃" userId="e999a10c9653cb37" providerId="LiveId" clId="{2B07DA03-EFD3-47B7-B5E2-11346EDDCA9D}" dt="2021-12-28T18:06:39.348" v="909" actId="478"/>
          <ac:spMkLst>
            <pc:docMk/>
            <pc:sldMk cId="543879788" sldId="276"/>
            <ac:spMk id="21" creationId="{4A961C07-6A8D-43F1-94F1-42C698DEB2BD}"/>
          </ac:spMkLst>
        </pc:spChg>
        <pc:spChg chg="del">
          <ac:chgData name="科銓 黃" userId="e999a10c9653cb37" providerId="LiveId" clId="{2B07DA03-EFD3-47B7-B5E2-11346EDDCA9D}" dt="2021-12-28T18:06:40.937" v="910" actId="478"/>
          <ac:spMkLst>
            <pc:docMk/>
            <pc:sldMk cId="543879788" sldId="276"/>
            <ac:spMk id="22" creationId="{F8DE066A-8C9E-4213-A674-784D92D17A79}"/>
          </ac:spMkLst>
        </pc:spChg>
        <pc:spChg chg="del">
          <ac:chgData name="科銓 黃" userId="e999a10c9653cb37" providerId="LiveId" clId="{2B07DA03-EFD3-47B7-B5E2-11346EDDCA9D}" dt="2021-12-28T18:00:22.882" v="774" actId="478"/>
          <ac:spMkLst>
            <pc:docMk/>
            <pc:sldMk cId="543879788" sldId="276"/>
            <ac:spMk id="23" creationId="{C1CCFD5E-57BC-4206-BAB8-6468219905E5}"/>
          </ac:spMkLst>
        </pc:spChg>
        <pc:spChg chg="del">
          <ac:chgData name="科銓 黃" userId="e999a10c9653cb37" providerId="LiveId" clId="{2B07DA03-EFD3-47B7-B5E2-11346EDDCA9D}" dt="2021-12-28T18:06:41.864" v="911" actId="478"/>
          <ac:spMkLst>
            <pc:docMk/>
            <pc:sldMk cId="543879788" sldId="276"/>
            <ac:spMk id="24" creationId="{EACEDFA4-9A0F-4390-AA7F-732986036357}"/>
          </ac:spMkLst>
        </pc:spChg>
        <pc:spChg chg="add mod">
          <ac:chgData name="科銓 黃" userId="e999a10c9653cb37" providerId="LiveId" clId="{2B07DA03-EFD3-47B7-B5E2-11346EDDCA9D}" dt="2021-12-28T18:18:03.573" v="1260" actId="1076"/>
          <ac:spMkLst>
            <pc:docMk/>
            <pc:sldMk cId="543879788" sldId="276"/>
            <ac:spMk id="25" creationId="{5155D4D1-B873-47CD-924C-B48FCE0A813E}"/>
          </ac:spMkLst>
        </pc:spChg>
        <pc:spChg chg="add mod">
          <ac:chgData name="科銓 黃" userId="e999a10c9653cb37" providerId="LiveId" clId="{2B07DA03-EFD3-47B7-B5E2-11346EDDCA9D}" dt="2021-12-28T18:18:03.573" v="1260" actId="1076"/>
          <ac:spMkLst>
            <pc:docMk/>
            <pc:sldMk cId="543879788" sldId="276"/>
            <ac:spMk id="26" creationId="{F187CA86-0765-4B3B-AF9A-ECB55D21D174}"/>
          </ac:spMkLst>
        </pc:spChg>
        <pc:spChg chg="add del mod">
          <ac:chgData name="科銓 黃" userId="e999a10c9653cb37" providerId="LiveId" clId="{2B07DA03-EFD3-47B7-B5E2-11346EDDCA9D}" dt="2021-12-28T18:16:06.507" v="1185" actId="478"/>
          <ac:spMkLst>
            <pc:docMk/>
            <pc:sldMk cId="543879788" sldId="276"/>
            <ac:spMk id="27" creationId="{D4FD6B43-5ECE-4DF7-A9A9-2F4ECCF49367}"/>
          </ac:spMkLst>
        </pc:spChg>
        <pc:spChg chg="add mod">
          <ac:chgData name="科銓 黃" userId="e999a10c9653cb37" providerId="LiveId" clId="{2B07DA03-EFD3-47B7-B5E2-11346EDDCA9D}" dt="2021-12-28T18:29:17.205" v="1421" actId="1076"/>
          <ac:spMkLst>
            <pc:docMk/>
            <pc:sldMk cId="543879788" sldId="276"/>
            <ac:spMk id="29" creationId="{911289C3-4389-44DD-A7E2-9D3557B19520}"/>
          </ac:spMkLst>
        </pc:spChg>
        <pc:spChg chg="add mod">
          <ac:chgData name="科銓 黃" userId="e999a10c9653cb37" providerId="LiveId" clId="{2B07DA03-EFD3-47B7-B5E2-11346EDDCA9D}" dt="2021-12-28T18:29:17.205" v="1421" actId="1076"/>
          <ac:spMkLst>
            <pc:docMk/>
            <pc:sldMk cId="543879788" sldId="276"/>
            <ac:spMk id="30" creationId="{593E29CA-1EDD-4F56-90B6-C81D5618A45F}"/>
          </ac:spMkLst>
        </pc:spChg>
        <pc:spChg chg="add mod">
          <ac:chgData name="科銓 黃" userId="e999a10c9653cb37" providerId="LiveId" clId="{2B07DA03-EFD3-47B7-B5E2-11346EDDCA9D}" dt="2021-12-28T18:29:17.205" v="1421" actId="1076"/>
          <ac:spMkLst>
            <pc:docMk/>
            <pc:sldMk cId="543879788" sldId="276"/>
            <ac:spMk id="31" creationId="{73C09524-77D9-42CF-A786-E3E2DF4FEA01}"/>
          </ac:spMkLst>
        </pc:spChg>
        <pc:spChg chg="add mod">
          <ac:chgData name="科銓 黃" userId="e999a10c9653cb37" providerId="LiveId" clId="{2B07DA03-EFD3-47B7-B5E2-11346EDDCA9D}" dt="2021-12-28T18:29:17.205" v="1421" actId="1076"/>
          <ac:spMkLst>
            <pc:docMk/>
            <pc:sldMk cId="543879788" sldId="276"/>
            <ac:spMk id="32" creationId="{F6566611-C63B-48B8-BB47-2B12DD6BF291}"/>
          </ac:spMkLst>
        </pc:spChg>
        <pc:spChg chg="add mod">
          <ac:chgData name="科銓 黃" userId="e999a10c9653cb37" providerId="LiveId" clId="{2B07DA03-EFD3-47B7-B5E2-11346EDDCA9D}" dt="2021-12-28T18:29:17.205" v="1421" actId="1076"/>
          <ac:spMkLst>
            <pc:docMk/>
            <pc:sldMk cId="543879788" sldId="276"/>
            <ac:spMk id="33" creationId="{66276253-AC81-4F83-8B85-D31CB51B7908}"/>
          </ac:spMkLst>
        </pc:spChg>
        <pc:spChg chg="add mod">
          <ac:chgData name="科銓 黃" userId="e999a10c9653cb37" providerId="LiveId" clId="{2B07DA03-EFD3-47B7-B5E2-11346EDDCA9D}" dt="2021-12-28T18:39:21.329" v="2011" actId="1076"/>
          <ac:spMkLst>
            <pc:docMk/>
            <pc:sldMk cId="543879788" sldId="276"/>
            <ac:spMk id="34" creationId="{A490AB22-5193-4A62-AA6F-9287483C7506}"/>
          </ac:spMkLst>
        </pc:spChg>
        <pc:spChg chg="add mod">
          <ac:chgData name="科銓 黃" userId="e999a10c9653cb37" providerId="LiveId" clId="{2B07DA03-EFD3-47B7-B5E2-11346EDDCA9D}" dt="2021-12-28T18:39:36.259" v="2019" actId="1076"/>
          <ac:spMkLst>
            <pc:docMk/>
            <pc:sldMk cId="543879788" sldId="276"/>
            <ac:spMk id="35" creationId="{1D140842-AF1C-4393-AFBA-BB259277721B}"/>
          </ac:spMkLst>
        </pc:spChg>
        <pc:spChg chg="add mod">
          <ac:chgData name="科銓 黃" userId="e999a10c9653cb37" providerId="LiveId" clId="{2B07DA03-EFD3-47B7-B5E2-11346EDDCA9D}" dt="2021-12-28T18:29:17.205" v="1421" actId="1076"/>
          <ac:spMkLst>
            <pc:docMk/>
            <pc:sldMk cId="543879788" sldId="276"/>
            <ac:spMk id="43" creationId="{256FD8CF-6735-41B3-A819-472946E8D7BB}"/>
          </ac:spMkLst>
        </pc:spChg>
        <pc:spChg chg="add mod">
          <ac:chgData name="科銓 黃" userId="e999a10c9653cb37" providerId="LiveId" clId="{2B07DA03-EFD3-47B7-B5E2-11346EDDCA9D}" dt="2021-12-28T18:50:02.504" v="3006" actId="1076"/>
          <ac:spMkLst>
            <pc:docMk/>
            <pc:sldMk cId="543879788" sldId="276"/>
            <ac:spMk id="44" creationId="{6D5A485C-E247-4E78-9CDA-C446318403AD}"/>
          </ac:spMkLst>
        </pc:spChg>
        <pc:spChg chg="add mod">
          <ac:chgData name="科銓 黃" userId="e999a10c9653cb37" providerId="LiveId" clId="{2B07DA03-EFD3-47B7-B5E2-11346EDDCA9D}" dt="2021-12-28T18:39:10.147" v="2003"/>
          <ac:spMkLst>
            <pc:docMk/>
            <pc:sldMk cId="543879788" sldId="276"/>
            <ac:spMk id="49" creationId="{0598CC69-E88C-4330-904F-350B7DF87668}"/>
          </ac:spMkLst>
        </pc:spChg>
        <pc:spChg chg="add mod">
          <ac:chgData name="科銓 黃" userId="e999a10c9653cb37" providerId="LiveId" clId="{2B07DA03-EFD3-47B7-B5E2-11346EDDCA9D}" dt="2021-12-28T18:49:06.820" v="2857" actId="14100"/>
          <ac:spMkLst>
            <pc:docMk/>
            <pc:sldMk cId="543879788" sldId="276"/>
            <ac:spMk id="51" creationId="{7C651FC4-C9B8-4EC9-8719-4D86DA715A85}"/>
          </ac:spMkLst>
        </pc:spChg>
        <pc:graphicFrameChg chg="add del mod modGraphic">
          <ac:chgData name="科銓 黃" userId="e999a10c9653cb37" providerId="LiveId" clId="{2B07DA03-EFD3-47B7-B5E2-11346EDDCA9D}" dt="2021-12-28T18:20:34.169" v="1276" actId="478"/>
          <ac:graphicFrameMkLst>
            <pc:docMk/>
            <pc:sldMk cId="543879788" sldId="276"/>
            <ac:graphicFrameMk id="28" creationId="{4315A2EC-C795-430C-9E36-E428F207C845}"/>
          </ac:graphicFrameMkLst>
        </pc:graphicFrameChg>
        <pc:picChg chg="del">
          <ac:chgData name="科銓 黃" userId="e999a10c9653cb37" providerId="LiveId" clId="{2B07DA03-EFD3-47B7-B5E2-11346EDDCA9D}" dt="2021-12-28T18:12:37.002" v="1025" actId="478"/>
          <ac:picMkLst>
            <pc:docMk/>
            <pc:sldMk cId="543879788" sldId="276"/>
            <ac:picMk id="1026" creationId="{9961BBDC-1083-4917-BED1-BA6E4C6FDFD6}"/>
          </ac:picMkLst>
        </pc:picChg>
        <pc:cxnChg chg="add mod">
          <ac:chgData name="科銓 黃" userId="e999a10c9653cb37" providerId="LiveId" clId="{2B07DA03-EFD3-47B7-B5E2-11346EDDCA9D}" dt="2021-12-28T18:29:17.205" v="1421" actId="1076"/>
          <ac:cxnSpMkLst>
            <pc:docMk/>
            <pc:sldMk cId="543879788" sldId="276"/>
            <ac:cxnSpMk id="36" creationId="{CB176AA3-4E1B-4461-9442-A574C1AC6933}"/>
          </ac:cxnSpMkLst>
        </pc:cxnChg>
        <pc:cxnChg chg="add mod">
          <ac:chgData name="科銓 黃" userId="e999a10c9653cb37" providerId="LiveId" clId="{2B07DA03-EFD3-47B7-B5E2-11346EDDCA9D}" dt="2021-12-28T18:38:25.073" v="1991" actId="1076"/>
          <ac:cxnSpMkLst>
            <pc:docMk/>
            <pc:sldMk cId="543879788" sldId="276"/>
            <ac:cxnSpMk id="38" creationId="{472D8D3F-766B-453F-8727-4934D61A3906}"/>
          </ac:cxnSpMkLst>
        </pc:cxnChg>
        <pc:cxnChg chg="add mod">
          <ac:chgData name="科銓 黃" userId="e999a10c9653cb37" providerId="LiveId" clId="{2B07DA03-EFD3-47B7-B5E2-11346EDDCA9D}" dt="2021-12-28T18:29:17.205" v="1421" actId="1076"/>
          <ac:cxnSpMkLst>
            <pc:docMk/>
            <pc:sldMk cId="543879788" sldId="276"/>
            <ac:cxnSpMk id="39" creationId="{8C18B5CE-D87F-4EE5-90CB-F6BE7F6B5454}"/>
          </ac:cxnSpMkLst>
        </pc:cxnChg>
        <pc:cxnChg chg="add mod">
          <ac:chgData name="科銓 黃" userId="e999a10c9653cb37" providerId="LiveId" clId="{2B07DA03-EFD3-47B7-B5E2-11346EDDCA9D}" dt="2021-12-28T18:38:17.531" v="1988" actId="14100"/>
          <ac:cxnSpMkLst>
            <pc:docMk/>
            <pc:sldMk cId="543879788" sldId="276"/>
            <ac:cxnSpMk id="40" creationId="{46E6E4DA-A9C6-4E77-B436-A101E366DDCF}"/>
          </ac:cxnSpMkLst>
        </pc:cxnChg>
        <pc:cxnChg chg="add mod">
          <ac:chgData name="科銓 黃" userId="e999a10c9653cb37" providerId="LiveId" clId="{2B07DA03-EFD3-47B7-B5E2-11346EDDCA9D}" dt="2021-12-28T18:28:15.093" v="1404" actId="571"/>
          <ac:cxnSpMkLst>
            <pc:docMk/>
            <pc:sldMk cId="543879788" sldId="276"/>
            <ac:cxnSpMk id="42" creationId="{808A24BA-8CEF-4DE3-BB52-2261E01F75A7}"/>
          </ac:cxnSpMkLst>
        </pc:cxnChg>
        <pc:cxnChg chg="add mod">
          <ac:chgData name="科銓 黃" userId="e999a10c9653cb37" providerId="LiveId" clId="{2B07DA03-EFD3-47B7-B5E2-11346EDDCA9D}" dt="2021-12-28T18:38:24.195" v="1990" actId="14100"/>
          <ac:cxnSpMkLst>
            <pc:docMk/>
            <pc:sldMk cId="543879788" sldId="276"/>
            <ac:cxnSpMk id="45" creationId="{255E53D6-4049-4B7F-B595-F66AD7BEC18F}"/>
          </ac:cxnSpMkLst>
        </pc:cxnChg>
      </pc:sldChg>
      <pc:sldChg chg="delSp modSp add del mod">
        <pc:chgData name="科銓 黃" userId="e999a10c9653cb37" providerId="LiveId" clId="{2B07DA03-EFD3-47B7-B5E2-11346EDDCA9D}" dt="2021-12-28T18:17:48.539" v="1256" actId="47"/>
        <pc:sldMkLst>
          <pc:docMk/>
          <pc:sldMk cId="852754153" sldId="277"/>
        </pc:sldMkLst>
        <pc:spChg chg="del">
          <ac:chgData name="科銓 黃" userId="e999a10c9653cb37" providerId="LiveId" clId="{2B07DA03-EFD3-47B7-B5E2-11346EDDCA9D}" dt="2021-12-28T18:17:32.263" v="1254" actId="478"/>
          <ac:spMkLst>
            <pc:docMk/>
            <pc:sldMk cId="852754153" sldId="277"/>
            <ac:spMk id="20" creationId="{0A64B067-90BA-4939-BECF-8EA13D51B44F}"/>
          </ac:spMkLst>
        </pc:spChg>
        <pc:spChg chg="mod">
          <ac:chgData name="科銓 黃" userId="e999a10c9653cb37" providerId="LiveId" clId="{2B07DA03-EFD3-47B7-B5E2-11346EDDCA9D}" dt="2021-12-28T18:17:39.225" v="1255" actId="1076"/>
          <ac:spMkLst>
            <pc:docMk/>
            <pc:sldMk cId="852754153" sldId="277"/>
            <ac:spMk id="25" creationId="{5155D4D1-B873-47CD-924C-B48FCE0A813E}"/>
          </ac:spMkLst>
        </pc:spChg>
        <pc:spChg chg="mod">
          <ac:chgData name="科銓 黃" userId="e999a10c9653cb37" providerId="LiveId" clId="{2B07DA03-EFD3-47B7-B5E2-11346EDDCA9D}" dt="2021-12-28T18:17:39.225" v="1255" actId="1076"/>
          <ac:spMkLst>
            <pc:docMk/>
            <pc:sldMk cId="852754153" sldId="277"/>
            <ac:spMk id="26" creationId="{F187CA86-0765-4B3B-AF9A-ECB55D21D174}"/>
          </ac:spMkLst>
        </pc:spChg>
      </pc:sldChg>
      <pc:sldChg chg="addSp delSp modSp add mod">
        <pc:chgData name="科銓 黃" userId="e999a10c9653cb37" providerId="LiveId" clId="{2B07DA03-EFD3-47B7-B5E2-11346EDDCA9D}" dt="2021-12-28T18:42:20.491" v="2150"/>
        <pc:sldMkLst>
          <pc:docMk/>
          <pc:sldMk cId="2357254355" sldId="278"/>
        </pc:sldMkLst>
        <pc:spChg chg="del">
          <ac:chgData name="科銓 黃" userId="e999a10c9653cb37" providerId="LiveId" clId="{2B07DA03-EFD3-47B7-B5E2-11346EDDCA9D}" dt="2021-12-28T18:42:18.190" v="2148" actId="478"/>
          <ac:spMkLst>
            <pc:docMk/>
            <pc:sldMk cId="2357254355" sldId="278"/>
            <ac:spMk id="2" creationId="{00000000-0000-0000-0000-000000000000}"/>
          </ac:spMkLst>
        </pc:spChg>
        <pc:spChg chg="add del mod">
          <ac:chgData name="科銓 黃" userId="e999a10c9653cb37" providerId="LiveId" clId="{2B07DA03-EFD3-47B7-B5E2-11346EDDCA9D}" dt="2021-12-28T18:33:47.828" v="1634"/>
          <ac:spMkLst>
            <pc:docMk/>
            <pc:sldMk cId="2357254355" sldId="278"/>
            <ac:spMk id="11" creationId="{B69EB5B6-BF24-493C-AA78-DE3C1031BE7C}"/>
          </ac:spMkLst>
        </pc:spChg>
        <pc:spChg chg="del">
          <ac:chgData name="科銓 黃" userId="e999a10c9653cb37" providerId="LiveId" clId="{2B07DA03-EFD3-47B7-B5E2-11346EDDCA9D}" dt="2021-12-28T18:42:20.122" v="2149" actId="478"/>
          <ac:spMkLst>
            <pc:docMk/>
            <pc:sldMk cId="2357254355" sldId="278"/>
            <ac:spMk id="16" creationId="{00000000-0000-0000-0000-000000000000}"/>
          </ac:spMkLst>
        </pc:spChg>
        <pc:spChg chg="add mod">
          <ac:chgData name="科銓 黃" userId="e999a10c9653cb37" providerId="LiveId" clId="{2B07DA03-EFD3-47B7-B5E2-11346EDDCA9D}" dt="2021-12-28T18:37:30.115" v="1977" actId="14100"/>
          <ac:spMkLst>
            <pc:docMk/>
            <pc:sldMk cId="2357254355" sldId="278"/>
            <ac:spMk id="17" creationId="{37AD063D-F837-455C-839B-B301743F52F3}"/>
          </ac:spMkLst>
        </pc:spChg>
        <pc:spChg chg="add mod">
          <ac:chgData name="科銓 黃" userId="e999a10c9653cb37" providerId="LiveId" clId="{2B07DA03-EFD3-47B7-B5E2-11346EDDCA9D}" dt="2021-12-28T18:37:35.671" v="1979" actId="1076"/>
          <ac:spMkLst>
            <pc:docMk/>
            <pc:sldMk cId="2357254355" sldId="278"/>
            <ac:spMk id="18" creationId="{E70B5EBC-1358-425D-8AB4-7D069E621631}"/>
          </ac:spMkLst>
        </pc:spChg>
        <pc:spChg chg="add mod">
          <ac:chgData name="科銓 黃" userId="e999a10c9653cb37" providerId="LiveId" clId="{2B07DA03-EFD3-47B7-B5E2-11346EDDCA9D}" dt="2021-12-28T18:42:20.491" v="2150"/>
          <ac:spMkLst>
            <pc:docMk/>
            <pc:sldMk cId="2357254355" sldId="278"/>
            <ac:spMk id="19" creationId="{E71130BA-F2BE-4E0D-B022-C2E55201218A}"/>
          </ac:spMkLst>
        </pc:spChg>
        <pc:spChg chg="del">
          <ac:chgData name="科銓 黃" userId="e999a10c9653cb37" providerId="LiveId" clId="{2B07DA03-EFD3-47B7-B5E2-11346EDDCA9D}" dt="2021-12-28T18:17:50.844" v="1257" actId="478"/>
          <ac:spMkLst>
            <pc:docMk/>
            <pc:sldMk cId="2357254355" sldId="278"/>
            <ac:spMk id="20" creationId="{0A64B067-90BA-4939-BECF-8EA13D51B44F}"/>
          </ac:spMkLst>
        </pc:spChg>
        <pc:spChg chg="add mod">
          <ac:chgData name="科銓 黃" userId="e999a10c9653cb37" providerId="LiveId" clId="{2B07DA03-EFD3-47B7-B5E2-11346EDDCA9D}" dt="2021-12-28T18:42:20.491" v="2150"/>
          <ac:spMkLst>
            <pc:docMk/>
            <pc:sldMk cId="2357254355" sldId="278"/>
            <ac:spMk id="21" creationId="{67F53BB8-34CB-49A0-AF25-C93D71501362}"/>
          </ac:spMkLst>
        </pc:spChg>
        <pc:spChg chg="mod">
          <ac:chgData name="科銓 黃" userId="e999a10c9653cb37" providerId="LiveId" clId="{2B07DA03-EFD3-47B7-B5E2-11346EDDCA9D}" dt="2021-12-28T18:18:09.615" v="1261" actId="1076"/>
          <ac:spMkLst>
            <pc:docMk/>
            <pc:sldMk cId="2357254355" sldId="278"/>
            <ac:spMk id="25" creationId="{5155D4D1-B873-47CD-924C-B48FCE0A813E}"/>
          </ac:spMkLst>
        </pc:spChg>
        <pc:spChg chg="mod">
          <ac:chgData name="科銓 黃" userId="e999a10c9653cb37" providerId="LiveId" clId="{2B07DA03-EFD3-47B7-B5E2-11346EDDCA9D}" dt="2021-12-28T18:18:09.615" v="1261" actId="1076"/>
          <ac:spMkLst>
            <pc:docMk/>
            <pc:sldMk cId="2357254355" sldId="278"/>
            <ac:spMk id="26" creationId="{F187CA86-0765-4B3B-AF9A-ECB55D21D174}"/>
          </ac:spMkLst>
        </pc:spChg>
      </pc:sldChg>
      <pc:sldChg chg="addSp delSp modSp add mod">
        <pc:chgData name="科銓 黃" userId="e999a10c9653cb37" providerId="LiveId" clId="{2B07DA03-EFD3-47B7-B5E2-11346EDDCA9D}" dt="2021-12-28T18:42:25.201" v="2152"/>
        <pc:sldMkLst>
          <pc:docMk/>
          <pc:sldMk cId="2414651049" sldId="279"/>
        </pc:sldMkLst>
        <pc:spChg chg="del">
          <ac:chgData name="科銓 黃" userId="e999a10c9653cb37" providerId="LiveId" clId="{2B07DA03-EFD3-47B7-B5E2-11346EDDCA9D}" dt="2021-12-28T18:42:24.896" v="2151" actId="478"/>
          <ac:spMkLst>
            <pc:docMk/>
            <pc:sldMk cId="2414651049" sldId="279"/>
            <ac:spMk id="2" creationId="{00000000-0000-0000-0000-000000000000}"/>
          </ac:spMkLst>
        </pc:spChg>
        <pc:spChg chg="add del mod">
          <ac:chgData name="科銓 黃" userId="e999a10c9653cb37" providerId="LiveId" clId="{2B07DA03-EFD3-47B7-B5E2-11346EDDCA9D}" dt="2021-12-28T18:37:50.849" v="1981"/>
          <ac:spMkLst>
            <pc:docMk/>
            <pc:sldMk cId="2414651049" sldId="279"/>
            <ac:spMk id="11" creationId="{88D8E3AA-9438-4D5D-BA4A-F532366E599C}"/>
          </ac:spMkLst>
        </pc:spChg>
        <pc:spChg chg="del">
          <ac:chgData name="科銓 黃" userId="e999a10c9653cb37" providerId="LiveId" clId="{2B07DA03-EFD3-47B7-B5E2-11346EDDCA9D}" dt="2021-12-28T18:42:24.896" v="2151" actId="478"/>
          <ac:spMkLst>
            <pc:docMk/>
            <pc:sldMk cId="2414651049" sldId="279"/>
            <ac:spMk id="16" creationId="{00000000-0000-0000-0000-000000000000}"/>
          </ac:spMkLst>
        </pc:spChg>
        <pc:spChg chg="add mod">
          <ac:chgData name="科銓 黃" userId="e999a10c9653cb37" providerId="LiveId" clId="{2B07DA03-EFD3-47B7-B5E2-11346EDDCA9D}" dt="2021-12-28T18:40:40.963" v="2085" actId="1076"/>
          <ac:spMkLst>
            <pc:docMk/>
            <pc:sldMk cId="2414651049" sldId="279"/>
            <ac:spMk id="17" creationId="{F76DF823-B3A2-4BBA-B856-BD2DF737E36F}"/>
          </ac:spMkLst>
        </pc:spChg>
        <pc:spChg chg="add mod">
          <ac:chgData name="科銓 黃" userId="e999a10c9653cb37" providerId="LiveId" clId="{2B07DA03-EFD3-47B7-B5E2-11346EDDCA9D}" dt="2021-12-28T18:41:10.866" v="2144" actId="20577"/>
          <ac:spMkLst>
            <pc:docMk/>
            <pc:sldMk cId="2414651049" sldId="279"/>
            <ac:spMk id="18" creationId="{C64F67AA-1CF7-46C2-9052-33A99879125F}"/>
          </ac:spMkLst>
        </pc:spChg>
        <pc:spChg chg="add mod">
          <ac:chgData name="科銓 黃" userId="e999a10c9653cb37" providerId="LiveId" clId="{2B07DA03-EFD3-47B7-B5E2-11346EDDCA9D}" dt="2021-12-28T18:42:25.201" v="2152"/>
          <ac:spMkLst>
            <pc:docMk/>
            <pc:sldMk cId="2414651049" sldId="279"/>
            <ac:spMk id="19" creationId="{CC6983E8-9093-41D4-9789-A1E65A41A468}"/>
          </ac:spMkLst>
        </pc:spChg>
        <pc:spChg chg="del mod">
          <ac:chgData name="科銓 黃" userId="e999a10c9653cb37" providerId="LiveId" clId="{2B07DA03-EFD3-47B7-B5E2-11346EDDCA9D}" dt="2021-12-28T18:17:22.440" v="1252" actId="478"/>
          <ac:spMkLst>
            <pc:docMk/>
            <pc:sldMk cId="2414651049" sldId="279"/>
            <ac:spMk id="20" creationId="{0A64B067-90BA-4939-BECF-8EA13D51B44F}"/>
          </ac:spMkLst>
        </pc:spChg>
        <pc:spChg chg="add mod">
          <ac:chgData name="科銓 黃" userId="e999a10c9653cb37" providerId="LiveId" clId="{2B07DA03-EFD3-47B7-B5E2-11346EDDCA9D}" dt="2021-12-28T18:42:25.201" v="2152"/>
          <ac:spMkLst>
            <pc:docMk/>
            <pc:sldMk cId="2414651049" sldId="279"/>
            <ac:spMk id="21" creationId="{F5C56761-CDF8-46CA-93D6-66679BA7450E}"/>
          </ac:spMkLst>
        </pc:spChg>
        <pc:spChg chg="mod">
          <ac:chgData name="科銓 黃" userId="e999a10c9653cb37" providerId="LiveId" clId="{2B07DA03-EFD3-47B7-B5E2-11346EDDCA9D}" dt="2021-12-28T18:18:16.818" v="1266" actId="20577"/>
          <ac:spMkLst>
            <pc:docMk/>
            <pc:sldMk cId="2414651049" sldId="279"/>
            <ac:spMk id="25" creationId="{5155D4D1-B873-47CD-924C-B48FCE0A813E}"/>
          </ac:spMkLst>
        </pc:spChg>
        <pc:spChg chg="mod">
          <ac:chgData name="科銓 黃" userId="e999a10c9653cb37" providerId="LiveId" clId="{2B07DA03-EFD3-47B7-B5E2-11346EDDCA9D}" dt="2021-12-28T18:18:29.544" v="1268" actId="14100"/>
          <ac:spMkLst>
            <pc:docMk/>
            <pc:sldMk cId="2414651049" sldId="279"/>
            <ac:spMk id="26" creationId="{F187CA86-0765-4B3B-AF9A-ECB55D21D174}"/>
          </ac:spMkLst>
        </pc:spChg>
      </pc:sldChg>
      <pc:sldChg chg="new del">
        <pc:chgData name="科銓 黃" userId="e999a10c9653cb37" providerId="LiveId" clId="{2B07DA03-EFD3-47B7-B5E2-11346EDDCA9D}" dt="2021-12-28T18:50:42.744" v="3014" actId="47"/>
        <pc:sldMkLst>
          <pc:docMk/>
          <pc:sldMk cId="3130016361" sldId="280"/>
        </pc:sldMkLst>
      </pc:sldChg>
      <pc:sldChg chg="addSp delSp modSp add del mod">
        <pc:chgData name="科銓 黃" userId="e999a10c9653cb37" providerId="LiveId" clId="{2B07DA03-EFD3-47B7-B5E2-11346EDDCA9D}" dt="2021-12-29T01:30:57.995" v="3128" actId="47"/>
        <pc:sldMkLst>
          <pc:docMk/>
          <pc:sldMk cId="3509018213" sldId="281"/>
        </pc:sldMkLst>
        <pc:spChg chg="add mod">
          <ac:chgData name="科銓 黃" userId="e999a10c9653cb37" providerId="LiveId" clId="{2B07DA03-EFD3-47B7-B5E2-11346EDDCA9D}" dt="2021-12-28T18:52:12.223" v="3051" actId="1076"/>
          <ac:spMkLst>
            <pc:docMk/>
            <pc:sldMk cId="3509018213" sldId="281"/>
            <ac:spMk id="2" creationId="{96AD645C-94D4-4A9A-ACE3-6766ACE605A0}"/>
          </ac:spMkLst>
        </pc:spChg>
        <pc:spChg chg="del mod">
          <ac:chgData name="科銓 黃" userId="e999a10c9653cb37" providerId="LiveId" clId="{2B07DA03-EFD3-47B7-B5E2-11346EDDCA9D}" dt="2021-12-28T18:50:50.442" v="3020" actId="478"/>
          <ac:spMkLst>
            <pc:docMk/>
            <pc:sldMk cId="3509018213" sldId="281"/>
            <ac:spMk id="9" creationId="{9DAD2922-E020-4ED8-A526-A937B2D5FA38}"/>
          </ac:spMkLst>
        </pc:spChg>
        <pc:spChg chg="del">
          <ac:chgData name="科銓 黃" userId="e999a10c9653cb37" providerId="LiveId" clId="{2B07DA03-EFD3-47B7-B5E2-11346EDDCA9D}" dt="2021-12-28T18:50:50.937" v="3021" actId="478"/>
          <ac:spMkLst>
            <pc:docMk/>
            <pc:sldMk cId="3509018213" sldId="281"/>
            <ac:spMk id="10" creationId="{8E53A835-7489-4F31-82A2-93E929B51426}"/>
          </ac:spMkLst>
        </pc:spChg>
        <pc:spChg chg="add mod">
          <ac:chgData name="科銓 黃" userId="e999a10c9653cb37" providerId="LiveId" clId="{2B07DA03-EFD3-47B7-B5E2-11346EDDCA9D}" dt="2021-12-28T18:52:26.587" v="3082" actId="20577"/>
          <ac:spMkLst>
            <pc:docMk/>
            <pc:sldMk cId="3509018213" sldId="281"/>
            <ac:spMk id="16" creationId="{88766C6E-1FB4-4ED7-9140-827914F8C83B}"/>
          </ac:spMkLst>
        </pc:spChg>
        <pc:spChg chg="del">
          <ac:chgData name="科銓 黃" userId="e999a10c9653cb37" providerId="LiveId" clId="{2B07DA03-EFD3-47B7-B5E2-11346EDDCA9D}" dt="2021-12-28T18:50:48.226" v="3018" actId="478"/>
          <ac:spMkLst>
            <pc:docMk/>
            <pc:sldMk cId="3509018213" sldId="281"/>
            <ac:spMk id="20" creationId="{334DA28E-3E88-4D69-92BE-592580BACA6E}"/>
          </ac:spMkLst>
        </pc:spChg>
        <pc:spChg chg="del">
          <ac:chgData name="科銓 黃" userId="e999a10c9653cb37" providerId="LiveId" clId="{2B07DA03-EFD3-47B7-B5E2-11346EDDCA9D}" dt="2021-12-28T18:50:46.707" v="3017" actId="478"/>
          <ac:spMkLst>
            <pc:docMk/>
            <pc:sldMk cId="3509018213" sldId="281"/>
            <ac:spMk id="21" creationId="{E3C94D73-28ED-438B-AC5E-0261D4FE21A7}"/>
          </ac:spMkLst>
        </pc:spChg>
        <pc:spChg chg="del">
          <ac:chgData name="科銓 黃" userId="e999a10c9653cb37" providerId="LiveId" clId="{2B07DA03-EFD3-47B7-B5E2-11346EDDCA9D}" dt="2021-12-28T18:50:45.790" v="3016" actId="478"/>
          <ac:spMkLst>
            <pc:docMk/>
            <pc:sldMk cId="3509018213" sldId="281"/>
            <ac:spMk id="22" creationId="{E57C12C7-CC73-4EA8-BF7C-3513ACC54C99}"/>
          </ac:spMkLst>
        </pc:spChg>
        <pc:spChg chg="del">
          <ac:chgData name="科銓 黃" userId="e999a10c9653cb37" providerId="LiveId" clId="{2B07DA03-EFD3-47B7-B5E2-11346EDDCA9D}" dt="2021-12-28T18:50:44.623" v="3015" actId="478"/>
          <ac:spMkLst>
            <pc:docMk/>
            <pc:sldMk cId="3509018213" sldId="281"/>
            <ac:spMk id="24" creationId="{0C0985FA-D356-4777-9F49-0B33612DB197}"/>
          </ac:spMkLst>
        </pc:spChg>
        <pc:picChg chg="add mod">
          <ac:chgData name="科銓 黃" userId="e999a10c9653cb37" providerId="LiveId" clId="{2B07DA03-EFD3-47B7-B5E2-11346EDDCA9D}" dt="2021-12-28T18:51:56.078" v="3032" actId="1076"/>
          <ac:picMkLst>
            <pc:docMk/>
            <pc:sldMk cId="3509018213" sldId="281"/>
            <ac:picMk id="1026" creationId="{1954BCF4-3159-4A33-9088-F937D7FD09ED}"/>
          </ac:picMkLst>
        </pc:picChg>
        <pc:picChg chg="add mod">
          <ac:chgData name="科銓 黃" userId="e999a10c9653cb37" providerId="LiveId" clId="{2B07DA03-EFD3-47B7-B5E2-11346EDDCA9D}" dt="2021-12-28T18:51:56.078" v="3032" actId="1076"/>
          <ac:picMkLst>
            <pc:docMk/>
            <pc:sldMk cId="3509018213" sldId="281"/>
            <ac:picMk id="1028" creationId="{A6805566-5568-4181-B6B9-8008702E0B2D}"/>
          </ac:picMkLst>
        </pc:picChg>
        <pc:picChg chg="add del">
          <ac:chgData name="科銓 黃" userId="e999a10c9653cb37" providerId="LiveId" clId="{2B07DA03-EFD3-47B7-B5E2-11346EDDCA9D}" dt="2021-12-28T18:52:13.580" v="3053"/>
          <ac:picMkLst>
            <pc:docMk/>
            <pc:sldMk cId="3509018213" sldId="281"/>
            <ac:picMk id="1030" creationId="{09B11C5F-0206-4FB9-936B-1A1ED325732E}"/>
          </ac:picMkLst>
        </pc:picChg>
      </pc:sldChg>
      <pc:sldChg chg="new del">
        <pc:chgData name="科銓 黃" userId="e999a10c9653cb37" providerId="LiveId" clId="{2B07DA03-EFD3-47B7-B5E2-11346EDDCA9D}" dt="2021-12-28T18:54:04.469" v="3085" actId="47"/>
        <pc:sldMkLst>
          <pc:docMk/>
          <pc:sldMk cId="3850067245" sldId="282"/>
        </pc:sldMkLst>
      </pc:sldChg>
      <pc:sldChg chg="delSp modSp add mod">
        <pc:chgData name="科銓 黃" userId="e999a10c9653cb37" providerId="LiveId" clId="{2B07DA03-EFD3-47B7-B5E2-11346EDDCA9D}" dt="2021-12-28T18:54:24.576" v="3117" actId="1076"/>
        <pc:sldMkLst>
          <pc:docMk/>
          <pc:sldMk cId="0" sldId="283"/>
        </pc:sldMkLst>
        <pc:spChg chg="mod">
          <ac:chgData name="科銓 黃" userId="e999a10c9653cb37" providerId="LiveId" clId="{2B07DA03-EFD3-47B7-B5E2-11346EDDCA9D}" dt="2021-12-28T18:54:24.576" v="3117" actId="1076"/>
          <ac:spMkLst>
            <pc:docMk/>
            <pc:sldMk cId="0" sldId="283"/>
            <ac:spMk id="11" creationId="{00000000-0000-0000-0000-000000000000}"/>
          </ac:spMkLst>
        </pc:spChg>
        <pc:grpChg chg="del">
          <ac:chgData name="科銓 黃" userId="e999a10c9653cb37" providerId="LiveId" clId="{2B07DA03-EFD3-47B7-B5E2-11346EDDCA9D}" dt="2021-12-28T18:54:09.134" v="3088" actId="478"/>
          <ac:grpSpMkLst>
            <pc:docMk/>
            <pc:sldMk cId="0" sldId="283"/>
            <ac:grpSpMk id="2" creationId="{00000000-0000-0000-0000-000000000000}"/>
          </ac:grpSpMkLst>
        </pc:grpChg>
        <pc:grpChg chg="del">
          <ac:chgData name="科銓 黃" userId="e999a10c9653cb37" providerId="LiveId" clId="{2B07DA03-EFD3-47B7-B5E2-11346EDDCA9D}" dt="2021-12-28T18:54:08.287" v="3087" actId="478"/>
          <ac:grpSpMkLst>
            <pc:docMk/>
            <pc:sldMk cId="0" sldId="283"/>
            <ac:grpSpMk id="5" creationId="{00000000-0000-0000-0000-000000000000}"/>
          </ac:grpSpMkLst>
        </pc:grpChg>
        <pc:grpChg chg="del">
          <ac:chgData name="科銓 黃" userId="e999a10c9653cb37" providerId="LiveId" clId="{2B07DA03-EFD3-47B7-B5E2-11346EDDCA9D}" dt="2021-12-28T18:54:07.238" v="3086" actId="478"/>
          <ac:grpSpMkLst>
            <pc:docMk/>
            <pc:sldMk cId="0" sldId="283"/>
            <ac:grpSpMk id="8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6D288-79EA-468C-9ECB-B5D36504CD4C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B7ECF-DC90-4D2F-B8D5-C4EDD14C1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89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/>
              <a:t>dask</a:t>
            </a:r>
            <a:r>
              <a:rPr lang="zh-TW" altLang="en-US" dirty="0"/>
              <a:t>整合，每一個月的資料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7ECF-DC90-4D2F-B8D5-C4EDD14C11E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30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126</a:t>
            </a:r>
            <a:r>
              <a:rPr lang="zh-TW" altLang="en-US" dirty="0"/>
              <a:t>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7ECF-DC90-4D2F-B8D5-C4EDD14C11E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3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6" r="7370" b="2178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10800000">
            <a:off x="4741512" y="3973382"/>
            <a:ext cx="17580182" cy="13157506"/>
            <a:chOff x="0" y="0"/>
            <a:chExt cx="7177842" cy="5372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177842" cy="5372100"/>
            </a:xfrm>
            <a:custGeom>
              <a:avLst/>
              <a:gdLst/>
              <a:ahLst/>
              <a:cxnLst/>
              <a:rect l="l" t="t" r="r" b="b"/>
              <a:pathLst>
                <a:path w="7177842" h="5372100">
                  <a:moveTo>
                    <a:pt x="5627172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627172" y="5372100"/>
                  </a:lnTo>
                  <a:lnTo>
                    <a:pt x="7177842" y="2686050"/>
                  </a:lnTo>
                  <a:lnTo>
                    <a:pt x="5627172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812595" y="5994429"/>
            <a:ext cx="9446705" cy="3263871"/>
            <a:chOff x="0" y="0"/>
            <a:chExt cx="12595607" cy="4351829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2595607" cy="3250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599"/>
                </a:lnSpc>
              </a:pPr>
              <a:r>
                <a:rPr lang="en-US" sz="7999" spc="239" dirty="0">
                  <a:solidFill>
                    <a:srgbClr val="FFFFFF"/>
                  </a:solidFill>
                  <a:latin typeface="Fira Sans Bold Bold"/>
                </a:rPr>
                <a:t> PROJECT </a:t>
              </a:r>
            </a:p>
            <a:p>
              <a:pPr algn="r">
                <a:lnSpc>
                  <a:spcPts val="9599"/>
                </a:lnSpc>
              </a:pPr>
              <a:r>
                <a:rPr lang="en-US" sz="7999" spc="239" dirty="0" err="1">
                  <a:solidFill>
                    <a:srgbClr val="FFFFFF"/>
                  </a:solidFill>
                  <a:ea typeface="Fira Sans Bold Bold"/>
                </a:rPr>
                <a:t>信用卡消費類別推薦</a:t>
              </a:r>
              <a:endParaRPr lang="en-US" sz="7999" spc="239" dirty="0">
                <a:solidFill>
                  <a:srgbClr val="FFFFFF"/>
                </a:solidFill>
                <a:ea typeface="Fira Sans Bold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35020"/>
              <a:ext cx="12595607" cy="716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480"/>
                </a:lnSpc>
              </a:pPr>
              <a:r>
                <a:rPr lang="en-US" sz="3200" spc="96">
                  <a:solidFill>
                    <a:srgbClr val="FFFFFF"/>
                  </a:solidFill>
                  <a:ea typeface="Fira Sans Light"/>
                </a:rPr>
                <a:t>組名：大可不必   組員：葉嘉浤、黃科銓、高涵毅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566484" y="4981077"/>
            <a:ext cx="7865598" cy="51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3499"/>
              </a:lnSpc>
              <a:spcBef>
                <a:spcPct val="0"/>
              </a:spcBef>
            </a:pPr>
            <a:r>
              <a:rPr lang="en-US" altLang="zh-TW" sz="6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 </a:t>
            </a:r>
            <a:r>
              <a:rPr lang="zh-TW" altLang="en-US" sz="6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en-US" altLang="zh-TW" sz="60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095375"/>
            <a:ext cx="6023746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>
                <a:solidFill>
                  <a:srgbClr val="1836B2"/>
                </a:solidFill>
                <a:latin typeface="Fira Sans Medium Bold"/>
              </a:rPr>
              <a:t>Content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-1979938" y="7033509"/>
            <a:ext cx="7793063" cy="444958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489C00-9CF8-48D7-A4BA-F3EE686C9FDF}"/>
              </a:ext>
            </a:extLst>
          </p:cNvPr>
          <p:cNvSpPr txBox="1"/>
          <p:nvPr/>
        </p:nvSpPr>
        <p:spPr>
          <a:xfrm>
            <a:off x="8534400" y="6421943"/>
            <a:ext cx="10136036" cy="605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zh-TW" sz="6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 </a:t>
            </a:r>
            <a:r>
              <a:rPr lang="zh-TW" altLang="en-US" sz="6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建模過程</a:t>
            </a:r>
            <a:r>
              <a:rPr lang="en-US" altLang="zh-TW" sz="6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6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60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188C06A2-6196-406A-8827-43E64B3DB61A}"/>
              </a:ext>
            </a:extLst>
          </p:cNvPr>
          <p:cNvSpPr txBox="1"/>
          <p:nvPr/>
        </p:nvSpPr>
        <p:spPr>
          <a:xfrm>
            <a:off x="8598568" y="3540211"/>
            <a:ext cx="7865598" cy="51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3499"/>
              </a:lnSpc>
              <a:spcBef>
                <a:spcPct val="0"/>
              </a:spcBef>
            </a:pPr>
            <a:r>
              <a:rPr lang="en-US" altLang="zh-TW" sz="6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 </a:t>
            </a:r>
            <a:r>
              <a:rPr lang="zh-TW" altLang="en-US" sz="6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預測發想</a:t>
            </a:r>
            <a:endParaRPr lang="en-US" altLang="zh-TW" sz="60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754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4928" y="1327005"/>
            <a:ext cx="9711997" cy="57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3499"/>
              </a:lnSpc>
              <a:spcBef>
                <a:spcPct val="0"/>
              </a:spcBef>
            </a:pPr>
            <a:r>
              <a:rPr lang="zh-TW" altLang="en-US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預測發想</a:t>
            </a:r>
            <a:endParaRPr lang="en-US" altLang="zh-TW" sz="80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pic>
        <p:nvPicPr>
          <p:cNvPr id="1026" name="Picture 2" descr="Idea free icon">
            <a:extLst>
              <a:ext uri="{FF2B5EF4-FFF2-40B4-BE49-F238E27FC236}">
                <a16:creationId xmlns:a16="http://schemas.microsoft.com/office/drawing/2014/main" id="{9961BBDC-1083-4917-BED1-BA6E4C6F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67" y="2675270"/>
            <a:ext cx="1332927" cy="13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658A3DF-7F11-4701-9AD4-C8D0DB191006}"/>
              </a:ext>
            </a:extLst>
          </p:cNvPr>
          <p:cNvSpPr txBox="1"/>
          <p:nvPr/>
        </p:nvSpPr>
        <p:spPr>
          <a:xfrm>
            <a:off x="3892150" y="4240077"/>
            <a:ext cx="866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Y</a:t>
            </a:r>
            <a:endParaRPr lang="zh-TW" altLang="en-US" sz="6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373DE90-ED7E-4CD6-B5CA-DAC5B2DD9B84}"/>
              </a:ext>
            </a:extLst>
          </p:cNvPr>
          <p:cNvSpPr txBox="1"/>
          <p:nvPr/>
        </p:nvSpPr>
        <p:spPr>
          <a:xfrm>
            <a:off x="3892150" y="5218280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X</a:t>
            </a:r>
            <a:endParaRPr lang="zh-TW" altLang="en-US" sz="6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61411B-018D-45D7-AEB2-6DA8A2842ABE}"/>
              </a:ext>
            </a:extLst>
          </p:cNvPr>
          <p:cNvSpPr txBox="1"/>
          <p:nvPr/>
        </p:nvSpPr>
        <p:spPr>
          <a:xfrm>
            <a:off x="5000939" y="4470909"/>
            <a:ext cx="114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預測第二年每個使用者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Shop_tag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Top1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Top2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Top3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A961C07-6A8D-43F1-94F1-42C698DEB2BD}"/>
              </a:ext>
            </a:extLst>
          </p:cNvPr>
          <p:cNvSpPr txBox="1"/>
          <p:nvPr/>
        </p:nvSpPr>
        <p:spPr>
          <a:xfrm>
            <a:off x="5000939" y="5449113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第一年每位使用者的消費資訊、個人資訊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CCFD5E-57BC-4206-BAB8-6468219905E5}"/>
              </a:ext>
            </a:extLst>
          </p:cNvPr>
          <p:cNvSpPr txBox="1"/>
          <p:nvPr/>
        </p:nvSpPr>
        <p:spPr>
          <a:xfrm>
            <a:off x="3048000" y="2675734"/>
            <a:ext cx="131625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以一年為基礎，累計使用者消費資訊，來預測下年度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消費類型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Top1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Top2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Top3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271D890-C02E-4C83-954A-EC93FA79A98B}"/>
              </a:ext>
            </a:extLst>
          </p:cNvPr>
          <p:cNvCxnSpPr/>
          <p:nvPr/>
        </p:nvCxnSpPr>
        <p:spPr>
          <a:xfrm>
            <a:off x="2696252" y="4878731"/>
            <a:ext cx="64510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AEB6E60-663E-46AA-B877-9770A90539E3}"/>
              </a:ext>
            </a:extLst>
          </p:cNvPr>
          <p:cNvCxnSpPr/>
          <p:nvPr/>
        </p:nvCxnSpPr>
        <p:spPr>
          <a:xfrm>
            <a:off x="2696252" y="5772278"/>
            <a:ext cx="6451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6F65DC0-26DE-4EFB-8C4D-76B17BE2AC6A}"/>
              </a:ext>
            </a:extLst>
          </p:cNvPr>
          <p:cNvCxnSpPr>
            <a:cxnSpLocks/>
          </p:cNvCxnSpPr>
          <p:nvPr/>
        </p:nvCxnSpPr>
        <p:spPr>
          <a:xfrm flipV="1">
            <a:off x="2720314" y="4878731"/>
            <a:ext cx="0" cy="89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C5B127-22A5-4544-8409-010C958D8B83}"/>
              </a:ext>
            </a:extLst>
          </p:cNvPr>
          <p:cNvSpPr txBox="1"/>
          <p:nvPr/>
        </p:nvSpPr>
        <p:spPr>
          <a:xfrm>
            <a:off x="578754" y="4726676"/>
            <a:ext cx="193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訓練集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4EB0A65-BC3D-47A6-9620-71A4A3220CE6}"/>
              </a:ext>
            </a:extLst>
          </p:cNvPr>
          <p:cNvSpPr txBox="1"/>
          <p:nvPr/>
        </p:nvSpPr>
        <p:spPr>
          <a:xfrm>
            <a:off x="3892150" y="6367697"/>
            <a:ext cx="866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Y</a:t>
            </a:r>
            <a:endParaRPr lang="zh-TW" altLang="en-US" sz="6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754E7AC-6268-4AA7-A086-30440A3137DF}"/>
              </a:ext>
            </a:extLst>
          </p:cNvPr>
          <p:cNvSpPr txBox="1"/>
          <p:nvPr/>
        </p:nvSpPr>
        <p:spPr>
          <a:xfrm>
            <a:off x="3892150" y="7345900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X</a:t>
            </a:r>
            <a:endParaRPr lang="zh-TW" altLang="en-US" sz="66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6505E2-FC01-4B52-A23D-D461664FD609}"/>
              </a:ext>
            </a:extLst>
          </p:cNvPr>
          <p:cNvSpPr txBox="1"/>
          <p:nvPr/>
        </p:nvSpPr>
        <p:spPr>
          <a:xfrm>
            <a:off x="5000939" y="6598529"/>
            <a:ext cx="114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預測第三年每個使用者</a:t>
            </a:r>
            <a:r>
              <a:rPr lang="en-US" altLang="zh-TW" sz="3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Shop_tag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Top1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Top3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CD2522E-7911-49A0-B0E3-6977843F93AA}"/>
              </a:ext>
            </a:extLst>
          </p:cNvPr>
          <p:cNvSpPr txBox="1"/>
          <p:nvPr/>
        </p:nvSpPr>
        <p:spPr>
          <a:xfrm>
            <a:off x="5000939" y="7576733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第二年每位使用者的消費資訊、個人資訊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E8A16C4-E5F8-4B31-9E8D-A96A70A87DCC}"/>
              </a:ext>
            </a:extLst>
          </p:cNvPr>
          <p:cNvCxnSpPr/>
          <p:nvPr/>
        </p:nvCxnSpPr>
        <p:spPr>
          <a:xfrm>
            <a:off x="2696252" y="7006351"/>
            <a:ext cx="64510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5BDFA3E-9870-42CA-8BF3-F282AAB12A4D}"/>
              </a:ext>
            </a:extLst>
          </p:cNvPr>
          <p:cNvCxnSpPr/>
          <p:nvPr/>
        </p:nvCxnSpPr>
        <p:spPr>
          <a:xfrm>
            <a:off x="2696252" y="7899898"/>
            <a:ext cx="6451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4FB5B0D-C15D-4B1F-BBCA-CD64B9570DF0}"/>
              </a:ext>
            </a:extLst>
          </p:cNvPr>
          <p:cNvCxnSpPr>
            <a:cxnSpLocks/>
          </p:cNvCxnSpPr>
          <p:nvPr/>
        </p:nvCxnSpPr>
        <p:spPr>
          <a:xfrm flipV="1">
            <a:off x="2720314" y="7006351"/>
            <a:ext cx="0" cy="89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DF483F2-49A8-4D3A-847A-2BCF1A3211FE}"/>
              </a:ext>
            </a:extLst>
          </p:cNvPr>
          <p:cNvSpPr txBox="1"/>
          <p:nvPr/>
        </p:nvSpPr>
        <p:spPr>
          <a:xfrm>
            <a:off x="572968" y="6875528"/>
            <a:ext cx="193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B5FAD41-B837-427F-8357-8CB46A064D63}"/>
              </a:ext>
            </a:extLst>
          </p:cNvPr>
          <p:cNvCxnSpPr/>
          <p:nvPr/>
        </p:nvCxnSpPr>
        <p:spPr>
          <a:xfrm>
            <a:off x="14500010" y="7244860"/>
            <a:ext cx="435190" cy="8309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96E69A7-30C3-4B52-97E2-DDE73C0E4EE0}"/>
              </a:ext>
            </a:extLst>
          </p:cNvPr>
          <p:cNvSpPr txBox="1"/>
          <p:nvPr/>
        </p:nvSpPr>
        <p:spPr>
          <a:xfrm>
            <a:off x="14532094" y="8087811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直接當成預測第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個月！</a:t>
            </a:r>
          </a:p>
        </p:txBody>
      </p:sp>
      <p:sp>
        <p:nvSpPr>
          <p:cNvPr id="38" name="AutoShape 16">
            <a:extLst>
              <a:ext uri="{FF2B5EF4-FFF2-40B4-BE49-F238E27FC236}">
                <a16:creationId xmlns:a16="http://schemas.microsoft.com/office/drawing/2014/main" id="{E6B97411-830E-4097-BC5E-997CA0B529AC}"/>
              </a:ext>
            </a:extLst>
          </p:cNvPr>
          <p:cNvSpPr/>
          <p:nvPr/>
        </p:nvSpPr>
        <p:spPr>
          <a:xfrm rot="-10800000">
            <a:off x="609600" y="18990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1575" y="4009349"/>
            <a:ext cx="15906246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71575" y="5206241"/>
            <a:ext cx="15944850" cy="0"/>
          </a:xfrm>
          <a:prstGeom prst="line">
            <a:avLst/>
          </a:prstGeom>
          <a:ln w="9525" cap="rnd">
            <a:solidFill>
              <a:srgbClr val="000000">
                <a:alpha val="40000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4784382" y="3021574"/>
            <a:ext cx="1835086" cy="983457"/>
            <a:chOff x="0" y="0"/>
            <a:chExt cx="3126773" cy="1311276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3126773" cy="1311276"/>
            </a:xfrm>
            <a:prstGeom prst="rect">
              <a:avLst/>
            </a:prstGeom>
            <a:solidFill>
              <a:srgbClr val="A066C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389253" y="284163"/>
              <a:ext cx="234826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endParaRPr lang="en-US" sz="3000" spc="15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601732" y="3014211"/>
            <a:ext cx="1876611" cy="1014186"/>
            <a:chOff x="-642303" y="-17691"/>
            <a:chExt cx="2695105" cy="1352247"/>
          </a:xfrm>
        </p:grpSpPr>
        <p:sp>
          <p:nvSpPr>
            <p:cNvPr id="11" name="AutoShape 11"/>
            <p:cNvSpPr/>
            <p:nvPr/>
          </p:nvSpPr>
          <p:spPr>
            <a:xfrm>
              <a:off x="-642303" y="-17691"/>
              <a:ext cx="2695105" cy="1352247"/>
            </a:xfrm>
            <a:prstGeom prst="rect">
              <a:avLst/>
            </a:prstGeom>
            <a:solidFill>
              <a:srgbClr val="1836B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-430786" y="299809"/>
              <a:ext cx="2307867" cy="6745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15" dirty="0" err="1">
                  <a:solidFill>
                    <a:schemeClr val="bg1"/>
                  </a:solidFill>
                  <a:latin typeface="Fira Sans Medium"/>
                </a:rPr>
                <a:t>txn_amt</a:t>
              </a:r>
              <a:endParaRPr lang="en-US" sz="3000" spc="15" dirty="0">
                <a:solidFill>
                  <a:schemeClr val="bg1"/>
                </a:solidFill>
                <a:latin typeface="Fira Sans Medium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485532" y="3006845"/>
            <a:ext cx="1793348" cy="1014171"/>
            <a:chOff x="-1132984" y="-59908"/>
            <a:chExt cx="3126773" cy="1311276"/>
          </a:xfrm>
        </p:grpSpPr>
        <p:sp>
          <p:nvSpPr>
            <p:cNvPr id="14" name="AutoShape 14"/>
            <p:cNvSpPr/>
            <p:nvPr/>
          </p:nvSpPr>
          <p:spPr>
            <a:xfrm>
              <a:off x="-1132984" y="-59908"/>
              <a:ext cx="3126773" cy="1311276"/>
            </a:xfrm>
            <a:prstGeom prst="rect">
              <a:avLst/>
            </a:prstGeom>
            <a:solidFill>
              <a:srgbClr val="86C7E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-1055083" y="222032"/>
              <a:ext cx="2795281" cy="6645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15" dirty="0" err="1">
                  <a:solidFill>
                    <a:schemeClr val="bg1"/>
                  </a:solidFill>
                  <a:latin typeface="Fira Sans Medium"/>
                </a:rPr>
                <a:t>txn_pct</a:t>
              </a:r>
              <a:endParaRPr lang="en-US" sz="3000" spc="15" dirty="0">
                <a:solidFill>
                  <a:schemeClr val="bg1"/>
                </a:solidFill>
                <a:latin typeface="Fira Sans Medium"/>
              </a:endParaRP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171575" y="6384084"/>
            <a:ext cx="15944850" cy="0"/>
          </a:xfrm>
          <a:prstGeom prst="line">
            <a:avLst/>
          </a:prstGeom>
          <a:ln w="9525" cap="rnd">
            <a:solidFill>
              <a:srgbClr val="000000">
                <a:alpha val="40000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171575" y="7561926"/>
            <a:ext cx="15944850" cy="0"/>
          </a:xfrm>
          <a:prstGeom prst="line">
            <a:avLst/>
          </a:prstGeom>
          <a:ln w="9525" cap="rnd">
            <a:solidFill>
              <a:srgbClr val="000000">
                <a:alpha val="40000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171575" y="8739769"/>
            <a:ext cx="15944850" cy="0"/>
          </a:xfrm>
          <a:prstGeom prst="line">
            <a:avLst/>
          </a:prstGeom>
          <a:ln w="9525" cap="rnd">
            <a:solidFill>
              <a:srgbClr val="000000">
                <a:alpha val="40000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1202583" y="3222345"/>
            <a:ext cx="1223158" cy="519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5" dirty="0">
                <a:solidFill>
                  <a:srgbClr val="000000"/>
                </a:solidFill>
                <a:latin typeface="Fira Sans Medium"/>
              </a:rPr>
              <a:t>Index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05206" y="4326808"/>
            <a:ext cx="320426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  <a:spcBef>
                <a:spcPct val="0"/>
              </a:spcBef>
            </a:pP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05206" y="5536288"/>
            <a:ext cx="320426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15">
                <a:solidFill>
                  <a:srgbClr val="000000"/>
                </a:solidFill>
                <a:latin typeface="Fira Sans Light"/>
              </a:rPr>
              <a:t>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05206" y="6730992"/>
            <a:ext cx="320426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15">
                <a:solidFill>
                  <a:srgbClr val="000000"/>
                </a:solidFill>
                <a:latin typeface="Fira Sans Light"/>
              </a:rPr>
              <a:t>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05206" y="7829805"/>
            <a:ext cx="320426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15">
                <a:solidFill>
                  <a:srgbClr val="000000"/>
                </a:solidFill>
                <a:latin typeface="Fira Sans Light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453625" y="4220160"/>
            <a:ext cx="79782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  <a:spcBef>
                <a:spcPct val="0"/>
              </a:spcBef>
            </a:pP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AAA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420979" y="5467173"/>
            <a:ext cx="79782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  <a:spcBef>
                <a:spcPct val="0"/>
              </a:spcBef>
            </a:pP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BBB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453624" y="6691144"/>
            <a:ext cx="79782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  <a:spcBef>
                <a:spcPct val="0"/>
              </a:spcBef>
            </a:pPr>
            <a:r>
              <a:rPr lang="en-US" altLang="zh-TW" sz="3000" spc="15" dirty="0">
                <a:solidFill>
                  <a:srgbClr val="000000"/>
                </a:solidFill>
                <a:latin typeface="Fira Sans Light"/>
              </a:rPr>
              <a:t>CCC</a:t>
            </a:r>
            <a:endParaRPr lang="en-US" sz="3000" spc="15" dirty="0">
              <a:solidFill>
                <a:srgbClr val="000000"/>
              </a:solidFill>
              <a:latin typeface="Fira Sans Light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420979" y="7853951"/>
            <a:ext cx="79782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  <a:spcBef>
                <a:spcPct val="0"/>
              </a:spcBef>
            </a:pPr>
            <a:r>
              <a:rPr lang="en-US" altLang="zh-TW" sz="3000" spc="15" dirty="0">
                <a:solidFill>
                  <a:srgbClr val="000000"/>
                </a:solidFill>
                <a:latin typeface="Fira Sans Light"/>
              </a:rPr>
              <a:t>DDD</a:t>
            </a:r>
            <a:endParaRPr lang="en-US" sz="3000" spc="15" dirty="0">
              <a:solidFill>
                <a:srgbClr val="000000"/>
              </a:solidFill>
              <a:latin typeface="Fira Sans Light"/>
            </a:endParaRPr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078E387C-86C3-4A03-A3D4-3DC2C9D38F78}"/>
              </a:ext>
            </a:extLst>
          </p:cNvPr>
          <p:cNvGrpSpPr/>
          <p:nvPr/>
        </p:nvGrpSpPr>
        <p:grpSpPr>
          <a:xfrm>
            <a:off x="3007340" y="3021576"/>
            <a:ext cx="1771361" cy="983457"/>
            <a:chOff x="0" y="0"/>
            <a:chExt cx="3126773" cy="1311276"/>
          </a:xfrm>
        </p:grpSpPr>
        <p:sp>
          <p:nvSpPr>
            <p:cNvPr id="40" name="AutoShape 11">
              <a:extLst>
                <a:ext uri="{FF2B5EF4-FFF2-40B4-BE49-F238E27FC236}">
                  <a16:creationId xmlns:a16="http://schemas.microsoft.com/office/drawing/2014/main" id="{E91492C3-E448-48B8-89CC-4EA0CD20B85F}"/>
                </a:ext>
              </a:extLst>
            </p:cNvPr>
            <p:cNvSpPr/>
            <p:nvPr/>
          </p:nvSpPr>
          <p:spPr>
            <a:xfrm>
              <a:off x="0" y="0"/>
              <a:ext cx="3126773" cy="13112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41" name="TextBox 12">
              <a:extLst>
                <a:ext uri="{FF2B5EF4-FFF2-40B4-BE49-F238E27FC236}">
                  <a16:creationId xmlns:a16="http://schemas.microsoft.com/office/drawing/2014/main" id="{235D2BA9-75AA-4373-B4BC-50E679E96EC5}"/>
                </a:ext>
              </a:extLst>
            </p:cNvPr>
            <p:cNvSpPr txBox="1"/>
            <p:nvPr/>
          </p:nvSpPr>
          <p:spPr>
            <a:xfrm>
              <a:off x="389253" y="284163"/>
              <a:ext cx="234826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15" dirty="0" err="1">
                  <a:solidFill>
                    <a:schemeClr val="bg1"/>
                  </a:solidFill>
                  <a:latin typeface="Fira Sans Medium"/>
                </a:rPr>
                <a:t>chid</a:t>
              </a:r>
              <a:endParaRPr lang="en-US" sz="3000" spc="15" dirty="0">
                <a:solidFill>
                  <a:schemeClr val="bg1"/>
                </a:solidFill>
                <a:latin typeface="Fira Sans Medium"/>
              </a:endParaRPr>
            </a:p>
          </p:txBody>
        </p:sp>
      </p:grpSp>
      <p:sp>
        <p:nvSpPr>
          <p:cNvPr id="42" name="TextBox 6">
            <a:extLst>
              <a:ext uri="{FF2B5EF4-FFF2-40B4-BE49-F238E27FC236}">
                <a16:creationId xmlns:a16="http://schemas.microsoft.com/office/drawing/2014/main" id="{8CEB6304-5C65-4DC0-966A-2CE9E5C55568}"/>
              </a:ext>
            </a:extLst>
          </p:cNvPr>
          <p:cNvSpPr txBox="1"/>
          <p:nvPr/>
        </p:nvSpPr>
        <p:spPr>
          <a:xfrm>
            <a:off x="4827602" y="3241212"/>
            <a:ext cx="1761200" cy="507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15" dirty="0" err="1">
                <a:solidFill>
                  <a:schemeClr val="bg1"/>
                </a:solidFill>
                <a:latin typeface="Fira Sans Medium"/>
              </a:rPr>
              <a:t>txn_cnt</a:t>
            </a:r>
            <a:endParaRPr lang="en-US" sz="3000" spc="15" dirty="0">
              <a:solidFill>
                <a:schemeClr val="bg1"/>
              </a:solidFill>
              <a:latin typeface="Fira Sans Medium"/>
            </a:endParaRPr>
          </a:p>
        </p:txBody>
      </p:sp>
      <p:grpSp>
        <p:nvGrpSpPr>
          <p:cNvPr id="43" name="Group 10">
            <a:extLst>
              <a:ext uri="{FF2B5EF4-FFF2-40B4-BE49-F238E27FC236}">
                <a16:creationId xmlns:a16="http://schemas.microsoft.com/office/drawing/2014/main" id="{D9E6D7B6-0B35-403A-A736-CDFD44FD5BB4}"/>
              </a:ext>
            </a:extLst>
          </p:cNvPr>
          <p:cNvGrpSpPr/>
          <p:nvPr/>
        </p:nvGrpSpPr>
        <p:grpSpPr>
          <a:xfrm>
            <a:off x="12074782" y="2998202"/>
            <a:ext cx="1675333" cy="1014175"/>
            <a:chOff x="0" y="0"/>
            <a:chExt cx="3126773" cy="1311276"/>
          </a:xfrm>
        </p:grpSpPr>
        <p:sp>
          <p:nvSpPr>
            <p:cNvPr id="44" name="AutoShape 11">
              <a:extLst>
                <a:ext uri="{FF2B5EF4-FFF2-40B4-BE49-F238E27FC236}">
                  <a16:creationId xmlns:a16="http://schemas.microsoft.com/office/drawing/2014/main" id="{8E702436-C998-4F5E-8825-86FB7DF7D250}"/>
                </a:ext>
              </a:extLst>
            </p:cNvPr>
            <p:cNvSpPr/>
            <p:nvPr/>
          </p:nvSpPr>
          <p:spPr>
            <a:xfrm>
              <a:off x="0" y="0"/>
              <a:ext cx="3126773" cy="13112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45" name="TextBox 12">
              <a:extLst>
                <a:ext uri="{FF2B5EF4-FFF2-40B4-BE49-F238E27FC236}">
                  <a16:creationId xmlns:a16="http://schemas.microsoft.com/office/drawing/2014/main" id="{443AC2DE-4163-4EB5-B84B-8E300DE167CE}"/>
                </a:ext>
              </a:extLst>
            </p:cNvPr>
            <p:cNvSpPr txBox="1"/>
            <p:nvPr/>
          </p:nvSpPr>
          <p:spPr>
            <a:xfrm>
              <a:off x="389253" y="284163"/>
              <a:ext cx="234826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15" dirty="0">
                  <a:solidFill>
                    <a:schemeClr val="bg1"/>
                  </a:solidFill>
                  <a:latin typeface="Fira Sans Medium"/>
                </a:rPr>
                <a:t>Top1</a:t>
              </a:r>
            </a:p>
          </p:txBody>
        </p:sp>
      </p:grpSp>
      <p:grpSp>
        <p:nvGrpSpPr>
          <p:cNvPr id="46" name="Group 4">
            <a:extLst>
              <a:ext uri="{FF2B5EF4-FFF2-40B4-BE49-F238E27FC236}">
                <a16:creationId xmlns:a16="http://schemas.microsoft.com/office/drawing/2014/main" id="{986A33A3-5762-4019-8D55-3572F5C07AF2}"/>
              </a:ext>
            </a:extLst>
          </p:cNvPr>
          <p:cNvGrpSpPr/>
          <p:nvPr/>
        </p:nvGrpSpPr>
        <p:grpSpPr>
          <a:xfrm>
            <a:off x="13725601" y="3006845"/>
            <a:ext cx="1646607" cy="983457"/>
            <a:chOff x="0" y="0"/>
            <a:chExt cx="3126773" cy="1311276"/>
          </a:xfrm>
        </p:grpSpPr>
        <p:sp>
          <p:nvSpPr>
            <p:cNvPr id="47" name="AutoShape 5">
              <a:extLst>
                <a:ext uri="{FF2B5EF4-FFF2-40B4-BE49-F238E27FC236}">
                  <a16:creationId xmlns:a16="http://schemas.microsoft.com/office/drawing/2014/main" id="{95B6B264-93BB-48F8-BF35-087F25CEE4F5}"/>
                </a:ext>
              </a:extLst>
            </p:cNvPr>
            <p:cNvSpPr/>
            <p:nvPr/>
          </p:nvSpPr>
          <p:spPr>
            <a:xfrm>
              <a:off x="0" y="0"/>
              <a:ext cx="3126773" cy="1311276"/>
            </a:xfrm>
            <a:prstGeom prst="rect">
              <a:avLst/>
            </a:prstGeom>
            <a:solidFill>
              <a:srgbClr val="86C7ED"/>
            </a:solidFill>
          </p:spPr>
        </p:sp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869CD0EB-FAEF-42A2-BF34-391EAD6ECE43}"/>
                </a:ext>
              </a:extLst>
            </p:cNvPr>
            <p:cNvSpPr txBox="1"/>
            <p:nvPr/>
          </p:nvSpPr>
          <p:spPr>
            <a:xfrm>
              <a:off x="389253" y="284163"/>
              <a:ext cx="234826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15" dirty="0">
                  <a:solidFill>
                    <a:schemeClr val="bg1"/>
                  </a:solidFill>
                  <a:latin typeface="Fira Sans Medium"/>
                </a:rPr>
                <a:t>Top2</a:t>
              </a:r>
            </a:p>
          </p:txBody>
        </p:sp>
      </p:grpSp>
      <p:grpSp>
        <p:nvGrpSpPr>
          <p:cNvPr id="55" name="Group 16">
            <a:extLst>
              <a:ext uri="{FF2B5EF4-FFF2-40B4-BE49-F238E27FC236}">
                <a16:creationId xmlns:a16="http://schemas.microsoft.com/office/drawing/2014/main" id="{50676228-59C8-46F8-A5BC-1D3226BE9EC8}"/>
              </a:ext>
            </a:extLst>
          </p:cNvPr>
          <p:cNvGrpSpPr/>
          <p:nvPr/>
        </p:nvGrpSpPr>
        <p:grpSpPr>
          <a:xfrm>
            <a:off x="15332492" y="3021574"/>
            <a:ext cx="1646607" cy="983457"/>
            <a:chOff x="0" y="0"/>
            <a:chExt cx="3126773" cy="1311276"/>
          </a:xfrm>
        </p:grpSpPr>
        <p:sp>
          <p:nvSpPr>
            <p:cNvPr id="56" name="AutoShape 17">
              <a:extLst>
                <a:ext uri="{FF2B5EF4-FFF2-40B4-BE49-F238E27FC236}">
                  <a16:creationId xmlns:a16="http://schemas.microsoft.com/office/drawing/2014/main" id="{4202D3A4-A8A3-4D73-AE6D-6C6A282146F4}"/>
                </a:ext>
              </a:extLst>
            </p:cNvPr>
            <p:cNvSpPr/>
            <p:nvPr/>
          </p:nvSpPr>
          <p:spPr>
            <a:xfrm>
              <a:off x="0" y="0"/>
              <a:ext cx="3126773" cy="1311276"/>
            </a:xfrm>
            <a:prstGeom prst="rect">
              <a:avLst/>
            </a:prstGeom>
            <a:solidFill>
              <a:srgbClr val="A066CB"/>
            </a:solidFill>
          </p:spPr>
        </p:sp>
        <p:sp>
          <p:nvSpPr>
            <p:cNvPr id="57" name="TextBox 18">
              <a:extLst>
                <a:ext uri="{FF2B5EF4-FFF2-40B4-BE49-F238E27FC236}">
                  <a16:creationId xmlns:a16="http://schemas.microsoft.com/office/drawing/2014/main" id="{3E77A0E9-9832-45E9-ABAC-102AF9A1E892}"/>
                </a:ext>
              </a:extLst>
            </p:cNvPr>
            <p:cNvSpPr txBox="1"/>
            <p:nvPr/>
          </p:nvSpPr>
          <p:spPr>
            <a:xfrm>
              <a:off x="389253" y="284163"/>
              <a:ext cx="234826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15" dirty="0">
                  <a:solidFill>
                    <a:srgbClr val="FFFFFF"/>
                  </a:solidFill>
                  <a:latin typeface="Fira Sans Medium"/>
                </a:rPr>
                <a:t>Top3</a:t>
              </a:r>
            </a:p>
          </p:txBody>
        </p:sp>
      </p:grpSp>
      <p:sp>
        <p:nvSpPr>
          <p:cNvPr id="50" name="TextBox 2">
            <a:extLst>
              <a:ext uri="{FF2B5EF4-FFF2-40B4-BE49-F238E27FC236}">
                <a16:creationId xmlns:a16="http://schemas.microsoft.com/office/drawing/2014/main" id="{9666A09A-1B83-4462-B92D-C981658FAA5D}"/>
              </a:ext>
            </a:extLst>
          </p:cNvPr>
          <p:cNvSpPr txBox="1"/>
          <p:nvPr/>
        </p:nvSpPr>
        <p:spPr>
          <a:xfrm>
            <a:off x="804928" y="1327005"/>
            <a:ext cx="9711997" cy="57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3499"/>
              </a:lnSpc>
              <a:spcBef>
                <a:spcPct val="0"/>
              </a:spcBef>
            </a:pPr>
            <a:r>
              <a:rPr lang="zh-TW" altLang="en-US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en-US" altLang="zh-TW" sz="80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3098F42-9646-447C-92DF-5590C2C14FBE}"/>
              </a:ext>
            </a:extLst>
          </p:cNvPr>
          <p:cNvSpPr txBox="1"/>
          <p:nvPr/>
        </p:nvSpPr>
        <p:spPr>
          <a:xfrm>
            <a:off x="5922284" y="659554"/>
            <a:ext cx="526458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消費總額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國內外、線上下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消費總額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各信用卡總計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消費次數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國內外、線上下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消費次數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各信用卡總計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BB768DB-74AC-42C0-BE11-B766B6370A52}"/>
              </a:ext>
            </a:extLst>
          </p:cNvPr>
          <p:cNvSpPr txBox="1"/>
          <p:nvPr/>
        </p:nvSpPr>
        <p:spPr>
          <a:xfrm>
            <a:off x="11186867" y="632247"/>
            <a:ext cx="690605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消費比例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國內外、線上下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消費比例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各信用卡總計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縣市、信用度、男女等等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Top1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Top3</a:t>
            </a:r>
          </a:p>
          <a:p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E3979EB-C420-465F-A661-C8CA7E0E8F70}"/>
              </a:ext>
            </a:extLst>
          </p:cNvPr>
          <p:cNvSpPr txBox="1"/>
          <p:nvPr/>
        </p:nvSpPr>
        <p:spPr>
          <a:xfrm>
            <a:off x="1814162" y="1971322"/>
            <a:ext cx="701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如何處理</a:t>
            </a:r>
            <a:r>
              <a:rPr lang="en-US" altLang="zh-TW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X?</a:t>
            </a:r>
          </a:p>
        </p:txBody>
      </p:sp>
      <p:sp>
        <p:nvSpPr>
          <p:cNvPr id="54" name="AutoShape 16">
            <a:extLst>
              <a:ext uri="{FF2B5EF4-FFF2-40B4-BE49-F238E27FC236}">
                <a16:creationId xmlns:a16="http://schemas.microsoft.com/office/drawing/2014/main" id="{B98D1425-D848-4A00-81FF-13CD8A40A66F}"/>
              </a:ext>
            </a:extLst>
          </p:cNvPr>
          <p:cNvSpPr/>
          <p:nvPr/>
        </p:nvSpPr>
        <p:spPr>
          <a:xfrm rot="-10800000">
            <a:off x="609600" y="18990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59" name="Group 10">
            <a:extLst>
              <a:ext uri="{FF2B5EF4-FFF2-40B4-BE49-F238E27FC236}">
                <a16:creationId xmlns:a16="http://schemas.microsoft.com/office/drawing/2014/main" id="{318598FC-8DF3-4C66-AE8D-FE023CA56611}"/>
              </a:ext>
            </a:extLst>
          </p:cNvPr>
          <p:cNvGrpSpPr/>
          <p:nvPr/>
        </p:nvGrpSpPr>
        <p:grpSpPr>
          <a:xfrm>
            <a:off x="10286069" y="3006845"/>
            <a:ext cx="1810250" cy="1006821"/>
            <a:chOff x="-667704" y="-17691"/>
            <a:chExt cx="2720506" cy="1269437"/>
          </a:xfrm>
        </p:grpSpPr>
        <p:sp>
          <p:nvSpPr>
            <p:cNvPr id="61" name="AutoShape 11">
              <a:extLst>
                <a:ext uri="{FF2B5EF4-FFF2-40B4-BE49-F238E27FC236}">
                  <a16:creationId xmlns:a16="http://schemas.microsoft.com/office/drawing/2014/main" id="{C45C66DC-C5A6-4CDA-937C-2B8FF7479A92}"/>
                </a:ext>
              </a:extLst>
            </p:cNvPr>
            <p:cNvSpPr/>
            <p:nvPr/>
          </p:nvSpPr>
          <p:spPr>
            <a:xfrm>
              <a:off x="-667704" y="-17691"/>
              <a:ext cx="2720506" cy="1269437"/>
            </a:xfrm>
            <a:prstGeom prst="rect">
              <a:avLst/>
            </a:prstGeom>
            <a:solidFill>
              <a:srgbClr val="1836B2"/>
            </a:solidFill>
          </p:spPr>
        </p:sp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4C9D238F-52F2-40BF-BA94-795E4C1372B3}"/>
                </a:ext>
              </a:extLst>
            </p:cNvPr>
            <p:cNvSpPr txBox="1"/>
            <p:nvPr/>
          </p:nvSpPr>
          <p:spPr>
            <a:xfrm>
              <a:off x="-427664" y="278614"/>
              <a:ext cx="2307867" cy="6378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altLang="zh-TW" sz="3000" spc="15" dirty="0">
                  <a:solidFill>
                    <a:schemeClr val="bg1"/>
                  </a:solidFill>
                  <a:latin typeface="Fira Sans Medium"/>
                </a:rPr>
                <a:t>Info</a:t>
              </a:r>
              <a:endParaRPr lang="en-US" sz="3000" spc="15" dirty="0">
                <a:solidFill>
                  <a:schemeClr val="bg1"/>
                </a:solidFill>
                <a:latin typeface="Fira Sans Medium"/>
              </a:endParaRPr>
            </a:p>
          </p:txBody>
        </p:sp>
      </p:grpSp>
      <p:grpSp>
        <p:nvGrpSpPr>
          <p:cNvPr id="63" name="Group 12">
            <a:extLst>
              <a:ext uri="{FF2B5EF4-FFF2-40B4-BE49-F238E27FC236}">
                <a16:creationId xmlns:a16="http://schemas.microsoft.com/office/drawing/2014/main" id="{95D4308F-01C7-4ECD-B01B-E735E943F8BD}"/>
              </a:ext>
            </a:extLst>
          </p:cNvPr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64" name="Group 13">
              <a:extLst>
                <a:ext uri="{FF2B5EF4-FFF2-40B4-BE49-F238E27FC236}">
                  <a16:creationId xmlns:a16="http://schemas.microsoft.com/office/drawing/2014/main" id="{B6D0E7D7-6C94-4692-ABC2-4E4CAC865635}"/>
                </a:ext>
              </a:extLst>
            </p:cNvPr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B47F0044-BAD4-4C1F-AE70-918586302744}"/>
                  </a:ext>
                </a:extLst>
              </p:cNvPr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65" name="Picture 15">
              <a:extLst>
                <a:ext uri="{FF2B5EF4-FFF2-40B4-BE49-F238E27FC236}">
                  <a16:creationId xmlns:a16="http://schemas.microsoft.com/office/drawing/2014/main" id="{EBC598A8-2733-43EF-A4AA-B8C622E17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4928" y="1327005"/>
            <a:ext cx="9711997" cy="57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3499"/>
              </a:lnSpc>
              <a:spcBef>
                <a:spcPct val="0"/>
              </a:spcBef>
            </a:pPr>
            <a:r>
              <a:rPr lang="zh-TW" altLang="en-US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建模過程</a:t>
            </a:r>
            <a:r>
              <a:rPr lang="en-US" altLang="zh-TW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80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16" name="AutoShape 16"/>
          <p:cNvSpPr/>
          <p:nvPr/>
        </p:nvSpPr>
        <p:spPr>
          <a:xfrm rot="-10800000" flipV="1">
            <a:off x="609599" y="1878720"/>
            <a:ext cx="6934200" cy="20365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55D4D1-B873-47CD-924C-B48FCE0A813E}"/>
              </a:ext>
            </a:extLst>
          </p:cNvPr>
          <p:cNvSpPr txBox="1"/>
          <p:nvPr/>
        </p:nvSpPr>
        <p:spPr>
          <a:xfrm>
            <a:off x="1724897" y="2466817"/>
            <a:ext cx="2500685" cy="541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zh-TW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方法一</a:t>
            </a:r>
            <a:r>
              <a:rPr lang="en-US" altLang="zh-TW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endParaRPr lang="en-US" altLang="zh-TW" sz="36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187CA86-0765-4B3B-AF9A-ECB55D21D174}"/>
              </a:ext>
            </a:extLst>
          </p:cNvPr>
          <p:cNvSpPr txBox="1"/>
          <p:nvPr/>
        </p:nvSpPr>
        <p:spPr>
          <a:xfrm>
            <a:off x="2589559" y="3085325"/>
            <a:ext cx="144602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en-US" altLang="zh-TW" sz="4400" spc="12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shop_tag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 1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，取預測機率最高的前三名，作為</a:t>
            </a:r>
            <a:r>
              <a:rPr lang="en-US" altLang="zh-TW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top1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top3</a:t>
            </a:r>
            <a:endParaRPr lang="zh-TW" altLang="en-US" sz="4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AAC1BA-94B2-4BBD-9D36-15143DB2019F}"/>
              </a:ext>
            </a:extLst>
          </p:cNvPr>
          <p:cNvSpPr txBox="1"/>
          <p:nvPr/>
        </p:nvSpPr>
        <p:spPr>
          <a:xfrm>
            <a:off x="1700833" y="5695759"/>
            <a:ext cx="301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Random Forest</a:t>
            </a:r>
            <a:endParaRPr lang="zh-TW" altLang="en-US" sz="36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11289C3-4389-44DD-A7E2-9D3557B19520}"/>
              </a:ext>
            </a:extLst>
          </p:cNvPr>
          <p:cNvSpPr txBox="1"/>
          <p:nvPr/>
        </p:nvSpPr>
        <p:spPr>
          <a:xfrm>
            <a:off x="2150507" y="6342090"/>
            <a:ext cx="186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/>
              <a:t>Catboost</a:t>
            </a:r>
            <a:endParaRPr lang="zh-TW" altLang="en-US" sz="3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93E29CA-1EDD-4F56-90B6-C81D5618A45F}"/>
              </a:ext>
            </a:extLst>
          </p:cNvPr>
          <p:cNvSpPr txBox="1"/>
          <p:nvPr/>
        </p:nvSpPr>
        <p:spPr>
          <a:xfrm>
            <a:off x="2132734" y="6988421"/>
            <a:ext cx="2586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 err="1"/>
              <a:t>LightGBM</a:t>
            </a:r>
            <a:endParaRPr lang="zh-TW" altLang="en-US" sz="36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3C09524-77D9-42CF-A786-E3E2DF4FEA01}"/>
              </a:ext>
            </a:extLst>
          </p:cNvPr>
          <p:cNvSpPr txBox="1"/>
          <p:nvPr/>
        </p:nvSpPr>
        <p:spPr>
          <a:xfrm>
            <a:off x="5976054" y="6930187"/>
            <a:ext cx="1896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0.6735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6566611-C63B-48B8-BB47-2B12DD6BF291}"/>
              </a:ext>
            </a:extLst>
          </p:cNvPr>
          <p:cNvSpPr txBox="1"/>
          <p:nvPr/>
        </p:nvSpPr>
        <p:spPr>
          <a:xfrm>
            <a:off x="5976054" y="6362081"/>
            <a:ext cx="1829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/>
              <a:t>0.6501</a:t>
            </a:r>
            <a:endParaRPr lang="zh-TW" altLang="en-US" sz="3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6276253-AC81-4F83-8B85-D31CB51B7908}"/>
              </a:ext>
            </a:extLst>
          </p:cNvPr>
          <p:cNvSpPr txBox="1"/>
          <p:nvPr/>
        </p:nvSpPr>
        <p:spPr>
          <a:xfrm>
            <a:off x="5976054" y="5773985"/>
            <a:ext cx="205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0.6714</a:t>
            </a:r>
            <a:endParaRPr lang="zh-TW" altLang="en-US" sz="36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490AB22-5193-4A62-AA6F-9287483C7506}"/>
              </a:ext>
            </a:extLst>
          </p:cNvPr>
          <p:cNvSpPr txBox="1"/>
          <p:nvPr/>
        </p:nvSpPr>
        <p:spPr>
          <a:xfrm>
            <a:off x="1853233" y="8222847"/>
            <a:ext cx="9641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個別的前三名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D140842-AF1C-4393-AFBA-BB259277721B}"/>
              </a:ext>
            </a:extLst>
          </p:cNvPr>
          <p:cNvSpPr txBox="1"/>
          <p:nvPr/>
        </p:nvSpPr>
        <p:spPr>
          <a:xfrm>
            <a:off x="5960187" y="8212036"/>
            <a:ext cx="1744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0.6412</a:t>
            </a:r>
            <a:endParaRPr lang="zh-TW" altLang="en-US" sz="3600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B176AA3-4E1B-4461-9442-A574C1AC6933}"/>
              </a:ext>
            </a:extLst>
          </p:cNvPr>
          <p:cNvCxnSpPr/>
          <p:nvPr/>
        </p:nvCxnSpPr>
        <p:spPr>
          <a:xfrm>
            <a:off x="1548433" y="6342090"/>
            <a:ext cx="61722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72D8D3F-766B-453F-8727-4934D61A3906}"/>
              </a:ext>
            </a:extLst>
          </p:cNvPr>
          <p:cNvCxnSpPr/>
          <p:nvPr/>
        </p:nvCxnSpPr>
        <p:spPr>
          <a:xfrm>
            <a:off x="1700832" y="7008412"/>
            <a:ext cx="61722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C18B5CE-D87F-4EE5-90CB-F6BE7F6B5454}"/>
              </a:ext>
            </a:extLst>
          </p:cNvPr>
          <p:cNvCxnSpPr/>
          <p:nvPr/>
        </p:nvCxnSpPr>
        <p:spPr>
          <a:xfrm>
            <a:off x="1700833" y="7576517"/>
            <a:ext cx="61722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6E6E4DA-A9C6-4E77-B436-A101E366DDCF}"/>
              </a:ext>
            </a:extLst>
          </p:cNvPr>
          <p:cNvCxnSpPr>
            <a:cxnSpLocks/>
          </p:cNvCxnSpPr>
          <p:nvPr/>
        </p:nvCxnSpPr>
        <p:spPr>
          <a:xfrm>
            <a:off x="5160496" y="5792818"/>
            <a:ext cx="0" cy="307636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56FD8CF-6735-41B3-A819-472946E8D7BB}"/>
              </a:ext>
            </a:extLst>
          </p:cNvPr>
          <p:cNvSpPr txBox="1"/>
          <p:nvPr/>
        </p:nvSpPr>
        <p:spPr>
          <a:xfrm>
            <a:off x="5700317" y="5161349"/>
            <a:ext cx="1947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NDCG@3</a:t>
            </a:r>
            <a:endParaRPr lang="zh-TW" altLang="en-US" sz="36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D5A485C-E247-4E78-9CDA-C446318403AD}"/>
              </a:ext>
            </a:extLst>
          </p:cNvPr>
          <p:cNvSpPr txBox="1"/>
          <p:nvPr/>
        </p:nvSpPr>
        <p:spPr>
          <a:xfrm>
            <a:off x="9097631" y="4515315"/>
            <a:ext cx="79401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雖然得到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0.67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預測，目前即使調整參數、換其他機器學習模型來預測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DeepForest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跑不動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QQ)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，皆無法得到更佳的預測結果</a:t>
            </a:r>
            <a:endParaRPr lang="en-US" altLang="zh-TW" sz="28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有嘗試用</a:t>
            </a:r>
            <a:r>
              <a:rPr lang="en-US" altLang="zh-TW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來先幫使用者分群，再來預測</a:t>
            </a:r>
            <a:r>
              <a:rPr lang="en-US" altLang="zh-TW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shop_tag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top1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，但效果還好，有可能是因為分群方法的緣故。</a:t>
            </a:r>
            <a:endParaRPr lang="en-US" altLang="zh-TW" sz="28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由於特徵有點多，有嘗試降維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，期待可以改善特徵的影響力，但效果有限。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55E53D6-4049-4B7F-B595-F66AD7BEC18F}"/>
              </a:ext>
            </a:extLst>
          </p:cNvPr>
          <p:cNvCxnSpPr>
            <a:cxnSpLocks/>
          </p:cNvCxnSpPr>
          <p:nvPr/>
        </p:nvCxnSpPr>
        <p:spPr>
          <a:xfrm>
            <a:off x="1700833" y="8230531"/>
            <a:ext cx="617219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598CC69-E88C-4330-904F-350B7DF87668}"/>
              </a:ext>
            </a:extLst>
          </p:cNvPr>
          <p:cNvSpPr txBox="1"/>
          <p:nvPr/>
        </p:nvSpPr>
        <p:spPr>
          <a:xfrm>
            <a:off x="2347978" y="7634750"/>
            <a:ext cx="2586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/>
              <a:t>Xgboost</a:t>
            </a:r>
            <a:endParaRPr lang="zh-TW" altLang="en-US" sz="36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C651FC4-C9B8-4EC9-8719-4D86DA715A85}"/>
              </a:ext>
            </a:extLst>
          </p:cNvPr>
          <p:cNvSpPr txBox="1"/>
          <p:nvPr/>
        </p:nvSpPr>
        <p:spPr>
          <a:xfrm>
            <a:off x="5928103" y="7624724"/>
            <a:ext cx="2314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0.6582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387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55D4D1-B873-47CD-924C-B48FCE0A813E}"/>
              </a:ext>
            </a:extLst>
          </p:cNvPr>
          <p:cNvSpPr txBox="1"/>
          <p:nvPr/>
        </p:nvSpPr>
        <p:spPr>
          <a:xfrm>
            <a:off x="1878538" y="2848592"/>
            <a:ext cx="2500685" cy="541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zh-TW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方法二</a:t>
            </a:r>
            <a:r>
              <a:rPr lang="en-US" altLang="zh-TW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endParaRPr lang="en-US" altLang="zh-TW" sz="36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187CA86-0765-4B3B-AF9A-ECB55D21D174}"/>
              </a:ext>
            </a:extLst>
          </p:cNvPr>
          <p:cNvSpPr txBox="1"/>
          <p:nvPr/>
        </p:nvSpPr>
        <p:spPr>
          <a:xfrm>
            <a:off x="2743200" y="3467100"/>
            <a:ext cx="144602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個別預測</a:t>
            </a:r>
            <a:r>
              <a:rPr lang="en-US" altLang="zh-TW" sz="4400" spc="12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Shop_tag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top1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top3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三個模型。</a:t>
            </a:r>
            <a:endParaRPr lang="zh-TW" altLang="en-US" sz="4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AD063D-F837-455C-839B-B301743F52F3}"/>
              </a:ext>
            </a:extLst>
          </p:cNvPr>
          <p:cNvSpPr txBox="1"/>
          <p:nvPr/>
        </p:nvSpPr>
        <p:spPr>
          <a:xfrm>
            <a:off x="3535823" y="4822772"/>
            <a:ext cx="11551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如果分別預測三個模型，預測效果不太好，除了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top1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預測尚可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(test data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的準確率可達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0.7)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top3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的預測會非常差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(0.4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0.25)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，發現準確度遞減的。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70B5EBC-1358-425D-8AB4-7D069E621631}"/>
              </a:ext>
            </a:extLst>
          </p:cNvPr>
          <p:cNvSpPr txBox="1"/>
          <p:nvPr/>
        </p:nvSpPr>
        <p:spPr>
          <a:xfrm>
            <a:off x="3571918" y="6487923"/>
            <a:ext cx="11399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當有三個模型時，很容易預測到同一個</a:t>
            </a:r>
            <a:r>
              <a:rPr lang="en-US" altLang="zh-TW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shop_tag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，不確定如果處理這個狀況，該如何補位排序。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上傳資料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top1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top2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top3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不能一樣，反則無法順利上傳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E71130BA-F2BE-4E0D-B022-C2E55201218A}"/>
              </a:ext>
            </a:extLst>
          </p:cNvPr>
          <p:cNvSpPr txBox="1"/>
          <p:nvPr/>
        </p:nvSpPr>
        <p:spPr>
          <a:xfrm>
            <a:off x="804928" y="1327005"/>
            <a:ext cx="9711997" cy="57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3499"/>
              </a:lnSpc>
              <a:spcBef>
                <a:spcPct val="0"/>
              </a:spcBef>
            </a:pPr>
            <a:r>
              <a:rPr lang="zh-TW" altLang="en-US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建模過程</a:t>
            </a:r>
            <a:r>
              <a:rPr lang="en-US" altLang="zh-TW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80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AutoShape 16">
            <a:extLst>
              <a:ext uri="{FF2B5EF4-FFF2-40B4-BE49-F238E27FC236}">
                <a16:creationId xmlns:a16="http://schemas.microsoft.com/office/drawing/2014/main" id="{67F53BB8-34CB-49A0-AF25-C93D71501362}"/>
              </a:ext>
            </a:extLst>
          </p:cNvPr>
          <p:cNvSpPr/>
          <p:nvPr/>
        </p:nvSpPr>
        <p:spPr>
          <a:xfrm rot="-10800000" flipV="1">
            <a:off x="609599" y="1878720"/>
            <a:ext cx="6934200" cy="20365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725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55D4D1-B873-47CD-924C-B48FCE0A813E}"/>
              </a:ext>
            </a:extLst>
          </p:cNvPr>
          <p:cNvSpPr txBox="1"/>
          <p:nvPr/>
        </p:nvSpPr>
        <p:spPr>
          <a:xfrm>
            <a:off x="1573738" y="2619992"/>
            <a:ext cx="2500685" cy="541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zh-TW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方法三</a:t>
            </a:r>
            <a:r>
              <a:rPr lang="en-US" altLang="zh-TW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endParaRPr lang="en-US" altLang="zh-TW" sz="36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187CA86-0765-4B3B-AF9A-ECB55D21D174}"/>
              </a:ext>
            </a:extLst>
          </p:cNvPr>
          <p:cNvSpPr txBox="1"/>
          <p:nvPr/>
        </p:nvSpPr>
        <p:spPr>
          <a:xfrm>
            <a:off x="2438401" y="3238500"/>
            <a:ext cx="13335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tag_top1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tag_top2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tag_top3</a:t>
            </a:r>
            <a:r>
              <a:rPr lang="zh-TW" altLang="en-US" sz="44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綁在一起，預測特定序列前三名的類別預測模型。</a:t>
            </a:r>
            <a:endParaRPr lang="zh-TW" altLang="en-US" sz="4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76DF823-B3A2-4BBA-B856-BD2DF737E36F}"/>
              </a:ext>
            </a:extLst>
          </p:cNvPr>
          <p:cNvSpPr txBox="1"/>
          <p:nvPr/>
        </p:nvSpPr>
        <p:spPr>
          <a:xfrm>
            <a:off x="2808038" y="5202490"/>
            <a:ext cx="12521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綁在一起的種類太多，導致預測類別個數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過多，最後會讓模型跑很久，即使只限定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shop_tag</a:t>
            </a: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的組合來預測，仍然還是太多。</a:t>
            </a:r>
            <a:endParaRPr lang="en-US" altLang="zh-TW" sz="2800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4F67AA-1CF7-46C2-9052-33A99879125F}"/>
              </a:ext>
            </a:extLst>
          </p:cNvPr>
          <p:cNvSpPr txBox="1"/>
          <p:nvPr/>
        </p:nvSpPr>
        <p:spPr>
          <a:xfrm>
            <a:off x="2833426" y="6674037"/>
            <a:ext cx="124964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有嘗試先將使用者分群，再來用這個方法，結果仍因為部分群組太多種類可以預測，還是跑太久了，或許要考慮把分群分更多。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CC6983E8-9093-41D4-9789-A1E65A41A468}"/>
              </a:ext>
            </a:extLst>
          </p:cNvPr>
          <p:cNvSpPr txBox="1"/>
          <p:nvPr/>
        </p:nvSpPr>
        <p:spPr>
          <a:xfrm>
            <a:off x="804928" y="1327005"/>
            <a:ext cx="9711997" cy="57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3499"/>
              </a:lnSpc>
              <a:spcBef>
                <a:spcPct val="0"/>
              </a:spcBef>
            </a:pPr>
            <a:r>
              <a:rPr lang="zh-TW" altLang="en-US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建模過程</a:t>
            </a:r>
            <a:r>
              <a:rPr lang="en-US" altLang="zh-TW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80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AutoShape 16">
            <a:extLst>
              <a:ext uri="{FF2B5EF4-FFF2-40B4-BE49-F238E27FC236}">
                <a16:creationId xmlns:a16="http://schemas.microsoft.com/office/drawing/2014/main" id="{F5C56761-CDF8-46CA-93D6-66679BA7450E}"/>
              </a:ext>
            </a:extLst>
          </p:cNvPr>
          <p:cNvSpPr/>
          <p:nvPr/>
        </p:nvSpPr>
        <p:spPr>
          <a:xfrm rot="-10800000" flipV="1">
            <a:off x="609599" y="1878720"/>
            <a:ext cx="6934200" cy="20365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465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9DAD2922-E020-4ED8-A526-A937B2D5FA38}"/>
              </a:ext>
            </a:extLst>
          </p:cNvPr>
          <p:cNvSpPr txBox="1"/>
          <p:nvPr/>
        </p:nvSpPr>
        <p:spPr>
          <a:xfrm>
            <a:off x="804928" y="1327005"/>
            <a:ext cx="9711997" cy="57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3499"/>
              </a:lnSpc>
              <a:spcBef>
                <a:spcPct val="0"/>
              </a:spcBef>
            </a:pPr>
            <a:r>
              <a:rPr lang="zh-TW" altLang="en-US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建模過程</a:t>
            </a:r>
            <a:r>
              <a:rPr lang="en-US" altLang="zh-TW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80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80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AutoShape 16">
            <a:extLst>
              <a:ext uri="{FF2B5EF4-FFF2-40B4-BE49-F238E27FC236}">
                <a16:creationId xmlns:a16="http://schemas.microsoft.com/office/drawing/2014/main" id="{8E53A835-7489-4F31-82A2-93E929B51426}"/>
              </a:ext>
            </a:extLst>
          </p:cNvPr>
          <p:cNvSpPr/>
          <p:nvPr/>
        </p:nvSpPr>
        <p:spPr>
          <a:xfrm rot="-10800000" flipV="1">
            <a:off x="609599" y="1878720"/>
            <a:ext cx="6934200" cy="20365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0E465B58-8E29-4F89-AD26-652AE6772B4C}"/>
              </a:ext>
            </a:extLst>
          </p:cNvPr>
          <p:cNvGrpSpPr/>
          <p:nvPr/>
        </p:nvGrpSpPr>
        <p:grpSpPr>
          <a:xfrm>
            <a:off x="0" y="9305925"/>
            <a:ext cx="19280880" cy="1312977"/>
            <a:chOff x="0" y="0"/>
            <a:chExt cx="25707840" cy="1750636"/>
          </a:xfrm>
        </p:grpSpPr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86DB4ABD-C7AF-4158-B71B-97906B2FBC86}"/>
                </a:ext>
              </a:extLst>
            </p:cNvPr>
            <p:cNvGrpSpPr/>
            <p:nvPr/>
          </p:nvGrpSpPr>
          <p:grpSpPr>
            <a:xfrm rot="5400000">
              <a:off x="13125860" y="-10831345"/>
              <a:ext cx="1750636" cy="23413325"/>
              <a:chOff x="0" y="0"/>
              <a:chExt cx="3130550" cy="41868551"/>
            </a:xfrm>
          </p:grpSpPr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C33E189F-0E78-44D1-BEF7-EA57CC79BFBE}"/>
                  </a:ext>
                </a:extLst>
              </p:cNvPr>
              <p:cNvSpPr/>
              <p:nvPr/>
            </p:nvSpPr>
            <p:spPr>
              <a:xfrm>
                <a:off x="0" y="0"/>
                <a:ext cx="3130550" cy="41868551"/>
              </a:xfrm>
              <a:custGeom>
                <a:avLst/>
                <a:gdLst/>
                <a:ahLst/>
                <a:cxnLst/>
                <a:rect l="l" t="t" r="r" b="b"/>
                <a:pathLst>
                  <a:path w="3130550" h="41868551">
                    <a:moveTo>
                      <a:pt x="0" y="1123950"/>
                    </a:moveTo>
                    <a:lnTo>
                      <a:pt x="0" y="41868551"/>
                    </a:lnTo>
                    <a:lnTo>
                      <a:pt x="3130550" y="41868551"/>
                    </a:lnTo>
                    <a:lnTo>
                      <a:pt x="313055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776561C9-28F3-46DF-BDD0-DA27915E8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0"/>
              <a:ext cx="3066088" cy="1750636"/>
            </a:xfrm>
            <a:prstGeom prst="rect">
              <a:avLst/>
            </a:prstGeom>
          </p:spPr>
        </p:pic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34DA28E-3E88-4D69-92BE-592580BACA6E}"/>
              </a:ext>
            </a:extLst>
          </p:cNvPr>
          <p:cNvSpPr txBox="1"/>
          <p:nvPr/>
        </p:nvSpPr>
        <p:spPr>
          <a:xfrm>
            <a:off x="1611837" y="2350794"/>
            <a:ext cx="2963888" cy="541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zh-TW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其他嘗試</a:t>
            </a:r>
            <a:r>
              <a:rPr lang="en-US" altLang="zh-TW" sz="3600" b="1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endParaRPr lang="en-US" altLang="zh-TW" sz="3600" spc="1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3C94D73-28ED-438B-AC5E-0261D4FE21A7}"/>
              </a:ext>
            </a:extLst>
          </p:cNvPr>
          <p:cNvSpPr txBox="1"/>
          <p:nvPr/>
        </p:nvSpPr>
        <p:spPr>
          <a:xfrm>
            <a:off x="2476500" y="3339029"/>
            <a:ext cx="13335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考慮使用「</a:t>
            </a:r>
            <a:r>
              <a:rPr lang="en-US" altLang="zh-TW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spc="12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LightGBM</a:t>
            </a:r>
            <a:r>
              <a:rPr lang="en-US" altLang="zh-TW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Ranker</a:t>
            </a:r>
            <a:r>
              <a:rPr lang="zh-TW" altLang="en-US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」，但是因為方法較新，且資料匯入比較特別，目前仍卡在如何匯入模型資料才有意義。</a:t>
            </a:r>
            <a:endParaRPr lang="zh-TW" altLang="en-US" sz="36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57C12C7-CC73-4EA8-BF7C-3513ACC54C99}"/>
              </a:ext>
            </a:extLst>
          </p:cNvPr>
          <p:cNvSpPr txBox="1"/>
          <p:nvPr/>
        </p:nvSpPr>
        <p:spPr>
          <a:xfrm>
            <a:off x="2337665" y="5002340"/>
            <a:ext cx="13335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考慮使用「</a:t>
            </a:r>
            <a:r>
              <a:rPr lang="en-US" altLang="zh-TW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GRU</a:t>
            </a:r>
            <a:r>
              <a:rPr lang="zh-TW" altLang="en-US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」，時間序列的資料整理太花時間，目前資料仍在處理中，另外，也不確定資料丟入是否</a:t>
            </a:r>
            <a:r>
              <a:rPr lang="en-US" altLang="zh-TW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C0985FA-D356-4777-9F49-0B33612DB197}"/>
              </a:ext>
            </a:extLst>
          </p:cNvPr>
          <p:cNvSpPr txBox="1"/>
          <p:nvPr/>
        </p:nvSpPr>
        <p:spPr>
          <a:xfrm>
            <a:off x="2337665" y="6765450"/>
            <a:ext cx="13335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如果時間緊迫下</a:t>
            </a:r>
            <a:r>
              <a:rPr lang="zh-TW" altLang="en-US" sz="3600" spc="12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，可以持續改進分群結果，並透過</a:t>
            </a:r>
            <a:r>
              <a:rPr lang="zh-TW" altLang="en-US" sz="3600" spc="12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分群結果，針對特定使用者群的預測優化，而不再每個使用者預測全部優化，可以節省時間、資料處理時間。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0210800" y="5904995"/>
            <a:ext cx="118491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zh-TW" altLang="en-US" sz="8000" dirty="0">
                <a:solidFill>
                  <a:srgbClr val="1836B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謝謝大家聆聽</a:t>
            </a:r>
            <a:endParaRPr lang="en-US" sz="8000" dirty="0">
              <a:solidFill>
                <a:srgbClr val="1836B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-1979938" y="7033509"/>
            <a:ext cx="7793063" cy="4449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729</Words>
  <Application>Microsoft Office PowerPoint</Application>
  <PresentationFormat>自訂</PresentationFormat>
  <Paragraphs>89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Fira Sans Medium Bold</vt:lpstr>
      <vt:lpstr>Calibri</vt:lpstr>
      <vt:lpstr>Fira Sans Medium</vt:lpstr>
      <vt:lpstr>Fira Sans Light</vt:lpstr>
      <vt:lpstr>Fira Sans Bold Bold</vt:lpstr>
      <vt:lpstr>微軟正黑體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玉山2021冬季賽──簡報二</dc:title>
  <cp:lastModifiedBy>科銓 黃</cp:lastModifiedBy>
  <cp:revision>20</cp:revision>
  <dcterms:created xsi:type="dcterms:W3CDTF">2006-08-16T00:00:00Z</dcterms:created>
  <dcterms:modified xsi:type="dcterms:W3CDTF">2021-12-29T01:49:22Z</dcterms:modified>
  <dc:identifier>DAEx3itVohw</dc:identifier>
</cp:coreProperties>
</file>