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/>
    <p:restoredTop sz="94701"/>
  </p:normalViewPr>
  <p:slideViewPr>
    <p:cSldViewPr snapToGrid="0" snapToObjects="1">
      <p:cViewPr>
        <p:scale>
          <a:sx n="135" d="100"/>
          <a:sy n="135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5AF39-FDE4-6649-9A6F-F6D69FA665DC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A8E73-CFFE-BB47-9CBF-428ED79A829F}">
      <dgm:prSet phldrT="[Text]"/>
      <dgm:spPr/>
      <dgm:t>
        <a:bodyPr/>
        <a:lstStyle/>
        <a:p>
          <a:r>
            <a:rPr lang="en-US" dirty="0"/>
            <a:t>Nvidia Jetson Xavier</a:t>
          </a:r>
        </a:p>
      </dgm:t>
    </dgm:pt>
    <dgm:pt modelId="{BBA07418-292F-B242-925C-5610D9DA50F5}" type="parTrans" cxnId="{6F1698BA-76FE-294C-B776-E90E7B2435C0}">
      <dgm:prSet/>
      <dgm:spPr/>
      <dgm:t>
        <a:bodyPr/>
        <a:lstStyle/>
        <a:p>
          <a:endParaRPr lang="en-US"/>
        </a:p>
      </dgm:t>
    </dgm:pt>
    <dgm:pt modelId="{D93202F9-A357-5341-8D80-493563866971}" type="sibTrans" cxnId="{6F1698BA-76FE-294C-B776-E90E7B2435C0}">
      <dgm:prSet/>
      <dgm:spPr/>
      <dgm:t>
        <a:bodyPr/>
        <a:lstStyle/>
        <a:p>
          <a:endParaRPr lang="en-US"/>
        </a:p>
      </dgm:t>
    </dgm:pt>
    <dgm:pt modelId="{B759702C-BBE3-BC44-84DB-F6F40B055A27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072A2A68-C8FF-5449-9C2F-F473AE0DDA96}" type="parTrans" cxnId="{DEB0F3D3-56EA-D944-B324-BCB0929A4BFD}">
      <dgm:prSet/>
      <dgm:spPr/>
      <dgm:t>
        <a:bodyPr/>
        <a:lstStyle/>
        <a:p>
          <a:endParaRPr lang="en-US"/>
        </a:p>
      </dgm:t>
    </dgm:pt>
    <dgm:pt modelId="{02FDFA5E-B014-004E-85C0-2A7DC89759D5}" type="sibTrans" cxnId="{DEB0F3D3-56EA-D944-B324-BCB0929A4BFD}">
      <dgm:prSet/>
      <dgm:spPr/>
      <dgm:t>
        <a:bodyPr/>
        <a:lstStyle/>
        <a:p>
          <a:endParaRPr lang="en-US"/>
        </a:p>
      </dgm:t>
    </dgm:pt>
    <dgm:pt modelId="{3CCF4D58-1B2A-9F45-9A71-946811D48082}">
      <dgm:prSet phldrT="[Text]"/>
      <dgm:spPr/>
      <dgm:t>
        <a:bodyPr/>
        <a:lstStyle/>
        <a:p>
          <a:r>
            <a:rPr lang="en-US" dirty="0"/>
            <a:t>Ubuntu</a:t>
          </a:r>
        </a:p>
      </dgm:t>
    </dgm:pt>
    <dgm:pt modelId="{7FE7A637-3101-D049-8B2F-86614D53DCA7}" type="parTrans" cxnId="{1F1D64AC-A881-8944-AEC8-715882ECA6D7}">
      <dgm:prSet/>
      <dgm:spPr/>
      <dgm:t>
        <a:bodyPr/>
        <a:lstStyle/>
        <a:p>
          <a:endParaRPr lang="en-US"/>
        </a:p>
      </dgm:t>
    </dgm:pt>
    <dgm:pt modelId="{167CFFEF-BCD5-A443-BDFE-6C003596F101}" type="sibTrans" cxnId="{1F1D64AC-A881-8944-AEC8-715882ECA6D7}">
      <dgm:prSet/>
      <dgm:spPr/>
      <dgm:t>
        <a:bodyPr/>
        <a:lstStyle/>
        <a:p>
          <a:endParaRPr lang="en-US"/>
        </a:p>
      </dgm:t>
    </dgm:pt>
    <dgm:pt modelId="{4A4F6619-5C37-2247-B924-C2781B24307C}">
      <dgm:prSet phldrT="[Text]"/>
      <dgm:spPr/>
      <dgm:t>
        <a:bodyPr/>
        <a:lstStyle/>
        <a:p>
          <a:r>
            <a:rPr lang="en-US" dirty="0"/>
            <a:t>ROS</a:t>
          </a:r>
        </a:p>
      </dgm:t>
    </dgm:pt>
    <dgm:pt modelId="{196024DD-85CE-514E-9E5E-77A3B0F941E6}" type="parTrans" cxnId="{69802E2C-81B4-354B-AE74-49CF3CA8C4C0}">
      <dgm:prSet/>
      <dgm:spPr/>
      <dgm:t>
        <a:bodyPr/>
        <a:lstStyle/>
        <a:p>
          <a:endParaRPr lang="en-US"/>
        </a:p>
      </dgm:t>
    </dgm:pt>
    <dgm:pt modelId="{4BF30E42-D9BB-204F-A91B-AFF23E6B105F}" type="sibTrans" cxnId="{69802E2C-81B4-354B-AE74-49CF3CA8C4C0}">
      <dgm:prSet/>
      <dgm:spPr/>
      <dgm:t>
        <a:bodyPr/>
        <a:lstStyle/>
        <a:p>
          <a:endParaRPr lang="en-US"/>
        </a:p>
      </dgm:t>
    </dgm:pt>
    <dgm:pt modelId="{A13354E4-5BF3-C843-9A9D-89D97D6F0408}">
      <dgm:prSet phldrT="[Text]"/>
      <dgm:spPr/>
      <dgm:t>
        <a:bodyPr/>
        <a:lstStyle/>
        <a:p>
          <a:r>
            <a:rPr lang="en-US" dirty="0" err="1"/>
            <a:t>Velodyne</a:t>
          </a:r>
          <a:r>
            <a:rPr lang="en-US" dirty="0"/>
            <a:t> Plugin</a:t>
          </a:r>
        </a:p>
      </dgm:t>
    </dgm:pt>
    <dgm:pt modelId="{419D0BD1-25B6-054C-A15A-E531C3FEA1F5}" type="parTrans" cxnId="{CE42CD59-7F60-9546-BC4C-A86A25199BA9}">
      <dgm:prSet/>
      <dgm:spPr/>
      <dgm:t>
        <a:bodyPr/>
        <a:lstStyle/>
        <a:p>
          <a:endParaRPr lang="en-US"/>
        </a:p>
      </dgm:t>
    </dgm:pt>
    <dgm:pt modelId="{90423AA0-ACF5-0346-B7C8-5D512B7F6DE3}" type="sibTrans" cxnId="{CE42CD59-7F60-9546-BC4C-A86A25199BA9}">
      <dgm:prSet/>
      <dgm:spPr/>
      <dgm:t>
        <a:bodyPr/>
        <a:lstStyle/>
        <a:p>
          <a:endParaRPr lang="en-US"/>
        </a:p>
      </dgm:t>
    </dgm:pt>
    <dgm:pt modelId="{4E1E78CE-8E44-A24F-B43A-2CEF2E74BE00}">
      <dgm:prSet phldrT="[Text]"/>
      <dgm:spPr/>
      <dgm:t>
        <a:bodyPr/>
        <a:lstStyle/>
        <a:p>
          <a:r>
            <a:rPr lang="en-US" dirty="0"/>
            <a:t>OS</a:t>
          </a:r>
        </a:p>
      </dgm:t>
    </dgm:pt>
    <dgm:pt modelId="{CF6C2616-0FAA-454A-A69D-D5373220FE48}" type="parTrans" cxnId="{1F770D2D-1B22-A841-9439-ACD3936BB466}">
      <dgm:prSet/>
      <dgm:spPr/>
      <dgm:t>
        <a:bodyPr/>
        <a:lstStyle/>
        <a:p>
          <a:endParaRPr lang="en-US"/>
        </a:p>
      </dgm:t>
    </dgm:pt>
    <dgm:pt modelId="{3C818197-C6A5-DB4C-B9A2-2E52CADC98A3}" type="sibTrans" cxnId="{1F770D2D-1B22-A841-9439-ACD3936BB466}">
      <dgm:prSet/>
      <dgm:spPr/>
      <dgm:t>
        <a:bodyPr/>
        <a:lstStyle/>
        <a:p>
          <a:endParaRPr lang="en-US"/>
        </a:p>
      </dgm:t>
    </dgm:pt>
    <dgm:pt modelId="{4CC7F804-D29A-B948-A745-22392A543D29}">
      <dgm:prSet/>
      <dgm:spPr/>
      <dgm:t>
        <a:bodyPr/>
        <a:lstStyle/>
        <a:p>
          <a:r>
            <a:rPr lang="en-US" dirty="0"/>
            <a:t>Framework</a:t>
          </a:r>
        </a:p>
      </dgm:t>
    </dgm:pt>
    <dgm:pt modelId="{5B1CEA48-EE31-E147-BE61-C105C05FD1B9}" type="parTrans" cxnId="{0354AAC2-87F4-1542-9009-4E4D68108BB4}">
      <dgm:prSet/>
      <dgm:spPr/>
      <dgm:t>
        <a:bodyPr/>
        <a:lstStyle/>
        <a:p>
          <a:endParaRPr lang="en-US"/>
        </a:p>
      </dgm:t>
    </dgm:pt>
    <dgm:pt modelId="{784807DD-DA2F-294C-884A-EF0B48DCD0CE}" type="sibTrans" cxnId="{0354AAC2-87F4-1542-9009-4E4D68108BB4}">
      <dgm:prSet/>
      <dgm:spPr/>
      <dgm:t>
        <a:bodyPr/>
        <a:lstStyle/>
        <a:p>
          <a:endParaRPr lang="en-US"/>
        </a:p>
      </dgm:t>
    </dgm:pt>
    <dgm:pt modelId="{B6BD33D4-B4AB-414F-80BD-8F04FD2551A1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LOAM (SLAM) Algorithm</a:t>
          </a:r>
        </a:p>
      </dgm:t>
    </dgm:pt>
    <dgm:pt modelId="{377E0279-9D4C-4C4C-B32B-4C41BA0E75CA}" type="parTrans" cxnId="{AACF7EF4-7D07-794C-B2EE-EAACD8410611}">
      <dgm:prSet/>
      <dgm:spPr/>
      <dgm:t>
        <a:bodyPr/>
        <a:lstStyle/>
        <a:p>
          <a:endParaRPr lang="en-US"/>
        </a:p>
      </dgm:t>
    </dgm:pt>
    <dgm:pt modelId="{A68E3C19-DD73-F24B-819D-DAA0A4C3355C}" type="sibTrans" cxnId="{AACF7EF4-7D07-794C-B2EE-EAACD8410611}">
      <dgm:prSet/>
      <dgm:spPr/>
      <dgm:t>
        <a:bodyPr/>
        <a:lstStyle/>
        <a:p>
          <a:endParaRPr lang="en-US"/>
        </a:p>
      </dgm:t>
    </dgm:pt>
    <dgm:pt modelId="{37C0A39D-4976-554A-A2AA-6D4829808A4A}">
      <dgm:prSet phldrT="[Text]"/>
      <dgm:spPr/>
      <dgm:t>
        <a:bodyPr/>
        <a:lstStyle/>
        <a:p>
          <a:r>
            <a:rPr lang="en-US" dirty="0"/>
            <a:t>Point Cloud</a:t>
          </a:r>
        </a:p>
      </dgm:t>
    </dgm:pt>
    <dgm:pt modelId="{A97C5C10-EAFD-CC42-97B0-B4D50C4D0312}" type="parTrans" cxnId="{9C1B048A-AC3C-A740-B5A1-8F0AC3F51DA7}">
      <dgm:prSet/>
      <dgm:spPr/>
      <dgm:t>
        <a:bodyPr/>
        <a:lstStyle/>
        <a:p>
          <a:endParaRPr lang="en-US"/>
        </a:p>
      </dgm:t>
    </dgm:pt>
    <dgm:pt modelId="{DF1860C0-39C8-EB41-8219-1F690188FD11}" type="sibTrans" cxnId="{9C1B048A-AC3C-A740-B5A1-8F0AC3F51DA7}">
      <dgm:prSet/>
      <dgm:spPr/>
      <dgm:t>
        <a:bodyPr/>
        <a:lstStyle/>
        <a:p>
          <a:endParaRPr lang="en-US"/>
        </a:p>
      </dgm:t>
    </dgm:pt>
    <dgm:pt modelId="{865BE16A-00E2-0C4B-959D-03DDD41ACAD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Drivable Region Segmentation</a:t>
          </a:r>
        </a:p>
      </dgm:t>
    </dgm:pt>
    <dgm:pt modelId="{9D70EC62-5132-9641-8F69-4ACFA07A1E47}" type="parTrans" cxnId="{0A6F3152-F2E2-5A4A-B7D9-0F6D74BD083A}">
      <dgm:prSet/>
      <dgm:spPr/>
      <dgm:t>
        <a:bodyPr/>
        <a:lstStyle/>
        <a:p>
          <a:endParaRPr lang="en-US"/>
        </a:p>
      </dgm:t>
    </dgm:pt>
    <dgm:pt modelId="{48F239B5-6684-544C-A0A0-2B46CEC15131}" type="sibTrans" cxnId="{0A6F3152-F2E2-5A4A-B7D9-0F6D74BD083A}">
      <dgm:prSet/>
      <dgm:spPr/>
      <dgm:t>
        <a:bodyPr/>
        <a:lstStyle/>
        <a:p>
          <a:endParaRPr lang="en-US"/>
        </a:p>
      </dgm:t>
    </dgm:pt>
    <dgm:pt modelId="{8CD8DEC7-CF97-4F44-985E-16161D97B2C6}">
      <dgm:prSet phldrT="[Text]"/>
      <dgm:spPr/>
      <dgm:t>
        <a:bodyPr/>
        <a:lstStyle/>
        <a:p>
          <a:r>
            <a:rPr lang="en-US" dirty="0"/>
            <a:t>Objective Identification</a:t>
          </a:r>
        </a:p>
      </dgm:t>
    </dgm:pt>
    <dgm:pt modelId="{09A0284C-A8DE-0A4E-BEAC-820BAF7D998D}" type="parTrans" cxnId="{BFE7AF8D-CA8C-144D-A87D-D556862726C2}">
      <dgm:prSet/>
      <dgm:spPr/>
      <dgm:t>
        <a:bodyPr/>
        <a:lstStyle/>
        <a:p>
          <a:endParaRPr lang="en-US"/>
        </a:p>
      </dgm:t>
    </dgm:pt>
    <dgm:pt modelId="{F9D7E8AD-A141-EF48-B7B8-DFBCA040B413}" type="sibTrans" cxnId="{BFE7AF8D-CA8C-144D-A87D-D556862726C2}">
      <dgm:prSet/>
      <dgm:spPr/>
      <dgm:t>
        <a:bodyPr/>
        <a:lstStyle/>
        <a:p>
          <a:endParaRPr lang="en-US"/>
        </a:p>
      </dgm:t>
    </dgm:pt>
    <dgm:pt modelId="{07C1C8B8-5F91-6C46-993E-6167066B7229}">
      <dgm:prSet phldrT="[Text]"/>
      <dgm:spPr/>
      <dgm:t>
        <a:bodyPr/>
        <a:lstStyle/>
        <a:p>
          <a:r>
            <a:rPr lang="en-US" dirty="0"/>
            <a:t>Path Planning</a:t>
          </a:r>
        </a:p>
      </dgm:t>
    </dgm:pt>
    <dgm:pt modelId="{564DD558-EA6C-1E41-95EE-AABA6E8FEAB6}" type="parTrans" cxnId="{E8EA660B-9AF1-F745-80E4-F985089519C8}">
      <dgm:prSet/>
      <dgm:spPr/>
      <dgm:t>
        <a:bodyPr/>
        <a:lstStyle/>
        <a:p>
          <a:endParaRPr lang="en-US"/>
        </a:p>
      </dgm:t>
    </dgm:pt>
    <dgm:pt modelId="{DC56F9DC-AD50-E140-9987-938A8B7FFFA1}" type="sibTrans" cxnId="{E8EA660B-9AF1-F745-80E4-F985089519C8}">
      <dgm:prSet/>
      <dgm:spPr/>
      <dgm:t>
        <a:bodyPr/>
        <a:lstStyle/>
        <a:p>
          <a:endParaRPr lang="en-US"/>
        </a:p>
      </dgm:t>
    </dgm:pt>
    <dgm:pt modelId="{99A6C59C-8D7C-D440-B3CF-21E1EFA579C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Virtual Potential Field</a:t>
          </a:r>
        </a:p>
      </dgm:t>
    </dgm:pt>
    <dgm:pt modelId="{FBC4AC5E-6A2F-3445-950C-A3B1212268D9}" type="parTrans" cxnId="{6C078FE4-7194-DC42-A69B-983D73EBD4A5}">
      <dgm:prSet/>
      <dgm:spPr/>
      <dgm:t>
        <a:bodyPr/>
        <a:lstStyle/>
        <a:p>
          <a:endParaRPr lang="en-US"/>
        </a:p>
      </dgm:t>
    </dgm:pt>
    <dgm:pt modelId="{F41B45F1-23F3-4A4F-BDF5-6C898AE54799}" type="sibTrans" cxnId="{6C078FE4-7194-DC42-A69B-983D73EBD4A5}">
      <dgm:prSet/>
      <dgm:spPr/>
      <dgm:t>
        <a:bodyPr/>
        <a:lstStyle/>
        <a:p>
          <a:endParaRPr lang="en-US"/>
        </a:p>
      </dgm:t>
    </dgm:pt>
    <dgm:pt modelId="{B9F4C35E-16CB-C54B-A05A-F8C7681CAD18}">
      <dgm:prSet phldrT="[Text]"/>
      <dgm:spPr/>
      <dgm:t>
        <a:bodyPr/>
        <a:lstStyle/>
        <a:p>
          <a:r>
            <a:rPr lang="en-US" dirty="0"/>
            <a:t>Controls (steering and acceleration)</a:t>
          </a:r>
        </a:p>
      </dgm:t>
    </dgm:pt>
    <dgm:pt modelId="{93F46821-2D73-5748-B81C-C134A67D36EC}" type="parTrans" cxnId="{F6803F06-D0C8-5B47-BA8C-5399560E2597}">
      <dgm:prSet/>
      <dgm:spPr/>
      <dgm:t>
        <a:bodyPr/>
        <a:lstStyle/>
        <a:p>
          <a:endParaRPr lang="en-US"/>
        </a:p>
      </dgm:t>
    </dgm:pt>
    <dgm:pt modelId="{25B8BD30-D8CF-E34A-94F3-A91509763C4B}" type="sibTrans" cxnId="{F6803F06-D0C8-5B47-BA8C-5399560E2597}">
      <dgm:prSet/>
      <dgm:spPr/>
      <dgm:t>
        <a:bodyPr/>
        <a:lstStyle/>
        <a:p>
          <a:endParaRPr lang="en-US"/>
        </a:p>
      </dgm:t>
    </dgm:pt>
    <dgm:pt modelId="{49A06A92-393E-DF4E-828B-E95544552E88}">
      <dgm:prSet phldrT="[Text]"/>
      <dgm:spPr/>
      <dgm:t>
        <a:bodyPr/>
        <a:lstStyle/>
        <a:p>
          <a:r>
            <a:rPr lang="en-US" dirty="0"/>
            <a:t>Output via CAN</a:t>
          </a:r>
        </a:p>
      </dgm:t>
    </dgm:pt>
    <dgm:pt modelId="{D4D2836F-62FF-AF44-BA32-00B62E20DDD8}" type="parTrans" cxnId="{401F81E5-1AF7-3D46-8E1B-CF26C66C0AD0}">
      <dgm:prSet/>
      <dgm:spPr/>
      <dgm:t>
        <a:bodyPr/>
        <a:lstStyle/>
        <a:p>
          <a:endParaRPr lang="en-US"/>
        </a:p>
      </dgm:t>
    </dgm:pt>
    <dgm:pt modelId="{B59B9FF6-6B4F-A144-AA86-A0CFE03454AA}" type="sibTrans" cxnId="{401F81E5-1AF7-3D46-8E1B-CF26C66C0AD0}">
      <dgm:prSet/>
      <dgm:spPr/>
      <dgm:t>
        <a:bodyPr/>
        <a:lstStyle/>
        <a:p>
          <a:endParaRPr lang="en-US"/>
        </a:p>
      </dgm:t>
    </dgm:pt>
    <dgm:pt modelId="{92628340-C5BE-9947-B041-66FBE22A2B7A}">
      <dgm:prSet/>
      <dgm:spPr/>
      <dgm:t>
        <a:bodyPr/>
        <a:lstStyle/>
        <a:p>
          <a:r>
            <a:rPr lang="en-US" dirty="0"/>
            <a:t>Software</a:t>
          </a:r>
        </a:p>
      </dgm:t>
    </dgm:pt>
    <dgm:pt modelId="{1A3E1164-CADD-4346-B406-E0161F50C626}" type="parTrans" cxnId="{90342600-9EE9-9043-A9B6-02523EA2D300}">
      <dgm:prSet/>
      <dgm:spPr/>
      <dgm:t>
        <a:bodyPr/>
        <a:lstStyle/>
        <a:p>
          <a:endParaRPr lang="en-US"/>
        </a:p>
      </dgm:t>
    </dgm:pt>
    <dgm:pt modelId="{85E8E744-2023-4447-9321-BC6DD9B9151B}" type="sibTrans" cxnId="{90342600-9EE9-9043-A9B6-02523EA2D300}">
      <dgm:prSet/>
      <dgm:spPr/>
      <dgm:t>
        <a:bodyPr/>
        <a:lstStyle/>
        <a:p>
          <a:endParaRPr lang="en-US"/>
        </a:p>
      </dgm:t>
    </dgm:pt>
    <dgm:pt modelId="{F87F6392-4E71-1C4F-87D3-A756C75C5C7D}" type="pres">
      <dgm:prSet presAssocID="{3045AF39-FDE4-6649-9A6F-F6D69FA665D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8AAA71-0459-E244-9D7C-FEC9436E1ED7}" type="pres">
      <dgm:prSet presAssocID="{66BA8E73-CFFE-BB47-9CBF-428ED79A829F}" presName="vertOne" presStyleCnt="0"/>
      <dgm:spPr/>
    </dgm:pt>
    <dgm:pt modelId="{8CBA0066-1C8B-6244-8A6C-66F59B94DD8E}" type="pres">
      <dgm:prSet presAssocID="{66BA8E73-CFFE-BB47-9CBF-428ED79A829F}" presName="txOne" presStyleLbl="node0" presStyleIdx="0" presStyleCnt="2" custLinFactNeighborX="-19229" custLinFactNeighborY="-77829">
        <dgm:presLayoutVars>
          <dgm:chPref val="3"/>
        </dgm:presLayoutVars>
      </dgm:prSet>
      <dgm:spPr/>
    </dgm:pt>
    <dgm:pt modelId="{4910550B-4D58-8247-A911-F8923E0CBB11}" type="pres">
      <dgm:prSet presAssocID="{66BA8E73-CFFE-BB47-9CBF-428ED79A829F}" presName="parTransOne" presStyleCnt="0"/>
      <dgm:spPr/>
    </dgm:pt>
    <dgm:pt modelId="{6B88D54E-5AF6-7140-8E93-5D4CCFF77113}" type="pres">
      <dgm:prSet presAssocID="{66BA8E73-CFFE-BB47-9CBF-428ED79A829F}" presName="horzOne" presStyleCnt="0"/>
      <dgm:spPr/>
    </dgm:pt>
    <dgm:pt modelId="{6F538C62-4F7B-D346-B4B5-96860E77198A}" type="pres">
      <dgm:prSet presAssocID="{3CCF4D58-1B2A-9F45-9A71-946811D48082}" presName="vertTwo" presStyleCnt="0"/>
      <dgm:spPr/>
    </dgm:pt>
    <dgm:pt modelId="{6A82B319-17CB-EC48-9F2F-85E8D9185D9E}" type="pres">
      <dgm:prSet presAssocID="{3CCF4D58-1B2A-9F45-9A71-946811D48082}" presName="txTwo" presStyleLbl="node2" presStyleIdx="0" presStyleCnt="2">
        <dgm:presLayoutVars>
          <dgm:chPref val="3"/>
        </dgm:presLayoutVars>
      </dgm:prSet>
      <dgm:spPr/>
    </dgm:pt>
    <dgm:pt modelId="{42CC396C-FCC0-6547-B71F-C986CF0A278B}" type="pres">
      <dgm:prSet presAssocID="{3CCF4D58-1B2A-9F45-9A71-946811D48082}" presName="parTransTwo" presStyleCnt="0"/>
      <dgm:spPr/>
    </dgm:pt>
    <dgm:pt modelId="{0FCDB197-7858-1340-8CF7-768B3E22877C}" type="pres">
      <dgm:prSet presAssocID="{3CCF4D58-1B2A-9F45-9A71-946811D48082}" presName="horzTwo" presStyleCnt="0"/>
      <dgm:spPr/>
    </dgm:pt>
    <dgm:pt modelId="{55B6E9FE-24C2-9349-8125-F11621C52EDF}" type="pres">
      <dgm:prSet presAssocID="{4A4F6619-5C37-2247-B924-C2781B24307C}" presName="vertThree" presStyleCnt="0"/>
      <dgm:spPr/>
    </dgm:pt>
    <dgm:pt modelId="{E6343F20-1DE3-3640-B3A8-04FC1402150B}" type="pres">
      <dgm:prSet presAssocID="{4A4F6619-5C37-2247-B924-C2781B24307C}" presName="txThree" presStyleLbl="node3" presStyleIdx="0" presStyleCnt="2">
        <dgm:presLayoutVars>
          <dgm:chPref val="3"/>
        </dgm:presLayoutVars>
      </dgm:prSet>
      <dgm:spPr/>
    </dgm:pt>
    <dgm:pt modelId="{4DEF57DB-776D-A34B-82F7-1D9A9386ABFE}" type="pres">
      <dgm:prSet presAssocID="{4A4F6619-5C37-2247-B924-C2781B24307C}" presName="parTransThree" presStyleCnt="0"/>
      <dgm:spPr/>
    </dgm:pt>
    <dgm:pt modelId="{6246EB1C-D727-EE4E-990B-1C92EC1ADBD6}" type="pres">
      <dgm:prSet presAssocID="{4A4F6619-5C37-2247-B924-C2781B24307C}" presName="horzThree" presStyleCnt="0"/>
      <dgm:spPr/>
    </dgm:pt>
    <dgm:pt modelId="{AAEDEFC6-B957-3548-8D70-5132873E440C}" type="pres">
      <dgm:prSet presAssocID="{A13354E4-5BF3-C843-9A9D-89D97D6F0408}" presName="vertFour" presStyleCnt="0">
        <dgm:presLayoutVars>
          <dgm:chPref val="3"/>
        </dgm:presLayoutVars>
      </dgm:prSet>
      <dgm:spPr/>
    </dgm:pt>
    <dgm:pt modelId="{A336ED85-ED64-F14B-898C-D5073D17AC94}" type="pres">
      <dgm:prSet presAssocID="{A13354E4-5BF3-C843-9A9D-89D97D6F0408}" presName="txFour" presStyleLbl="node4" presStyleIdx="0" presStyleCnt="10">
        <dgm:presLayoutVars>
          <dgm:chPref val="3"/>
        </dgm:presLayoutVars>
      </dgm:prSet>
      <dgm:spPr/>
    </dgm:pt>
    <dgm:pt modelId="{4FC7C37C-D751-A44B-9B34-F08A0F36F276}" type="pres">
      <dgm:prSet presAssocID="{A13354E4-5BF3-C843-9A9D-89D97D6F0408}" presName="horzFour" presStyleCnt="0"/>
      <dgm:spPr/>
    </dgm:pt>
    <dgm:pt modelId="{6CAC06BE-1E5F-1640-9E85-0EF75D16BC96}" type="pres">
      <dgm:prSet presAssocID="{90423AA0-ACF5-0346-B7C8-5D512B7F6DE3}" presName="sibSpaceFour" presStyleCnt="0"/>
      <dgm:spPr/>
    </dgm:pt>
    <dgm:pt modelId="{6AB994C6-5672-8346-8ED8-9D7F86EAA1D3}" type="pres">
      <dgm:prSet presAssocID="{B6BD33D4-B4AB-414F-80BD-8F04FD2551A1}" presName="vertFour" presStyleCnt="0">
        <dgm:presLayoutVars>
          <dgm:chPref val="3"/>
        </dgm:presLayoutVars>
      </dgm:prSet>
      <dgm:spPr/>
    </dgm:pt>
    <dgm:pt modelId="{0EB754C6-655B-914A-A50E-26F945BF70C7}" type="pres">
      <dgm:prSet presAssocID="{B6BD33D4-B4AB-414F-80BD-8F04FD2551A1}" presName="txFour" presStyleLbl="node4" presStyleIdx="1" presStyleCnt="10">
        <dgm:presLayoutVars>
          <dgm:chPref val="3"/>
        </dgm:presLayoutVars>
      </dgm:prSet>
      <dgm:spPr/>
    </dgm:pt>
    <dgm:pt modelId="{6669FBE8-200F-7345-BA1F-5989865DC8C5}" type="pres">
      <dgm:prSet presAssocID="{B6BD33D4-B4AB-414F-80BD-8F04FD2551A1}" presName="parTransFour" presStyleCnt="0"/>
      <dgm:spPr/>
    </dgm:pt>
    <dgm:pt modelId="{E20E603E-6BB6-414E-9BA0-ED842EB0CF30}" type="pres">
      <dgm:prSet presAssocID="{B6BD33D4-B4AB-414F-80BD-8F04FD2551A1}" presName="horzFour" presStyleCnt="0"/>
      <dgm:spPr/>
    </dgm:pt>
    <dgm:pt modelId="{7B72D102-F6D3-F043-A678-DDA086C96389}" type="pres">
      <dgm:prSet presAssocID="{37C0A39D-4976-554A-A2AA-6D4829808A4A}" presName="vertFour" presStyleCnt="0">
        <dgm:presLayoutVars>
          <dgm:chPref val="3"/>
        </dgm:presLayoutVars>
      </dgm:prSet>
      <dgm:spPr/>
    </dgm:pt>
    <dgm:pt modelId="{1033E07B-9458-A54F-BA29-3E38916F4F3D}" type="pres">
      <dgm:prSet presAssocID="{37C0A39D-4976-554A-A2AA-6D4829808A4A}" presName="txFour" presStyleLbl="node4" presStyleIdx="2" presStyleCnt="10">
        <dgm:presLayoutVars>
          <dgm:chPref val="3"/>
        </dgm:presLayoutVars>
      </dgm:prSet>
      <dgm:spPr/>
    </dgm:pt>
    <dgm:pt modelId="{F81FE9F7-74F3-504B-85E2-553F53F5C659}" type="pres">
      <dgm:prSet presAssocID="{37C0A39D-4976-554A-A2AA-6D4829808A4A}" presName="horzFour" presStyleCnt="0"/>
      <dgm:spPr/>
    </dgm:pt>
    <dgm:pt modelId="{3A1E0DAA-1D94-EE43-8808-424A40C75BFF}" type="pres">
      <dgm:prSet presAssocID="{A68E3C19-DD73-F24B-819D-DAA0A4C3355C}" presName="sibSpaceFour" presStyleCnt="0"/>
      <dgm:spPr/>
    </dgm:pt>
    <dgm:pt modelId="{BF048AC0-55F2-174B-B635-92FB3A44C017}" type="pres">
      <dgm:prSet presAssocID="{865BE16A-00E2-0C4B-959D-03DDD41ACAD6}" presName="vertFour" presStyleCnt="0">
        <dgm:presLayoutVars>
          <dgm:chPref val="3"/>
        </dgm:presLayoutVars>
      </dgm:prSet>
      <dgm:spPr/>
    </dgm:pt>
    <dgm:pt modelId="{979D4BEE-7A3B-F848-9C92-1B5B5722930F}" type="pres">
      <dgm:prSet presAssocID="{865BE16A-00E2-0C4B-959D-03DDD41ACAD6}" presName="txFour" presStyleLbl="node4" presStyleIdx="3" presStyleCnt="10">
        <dgm:presLayoutVars>
          <dgm:chPref val="3"/>
        </dgm:presLayoutVars>
      </dgm:prSet>
      <dgm:spPr/>
    </dgm:pt>
    <dgm:pt modelId="{66DDBA36-9284-4A43-9E85-1CAE24D15C71}" type="pres">
      <dgm:prSet presAssocID="{865BE16A-00E2-0C4B-959D-03DDD41ACAD6}" presName="parTransFour" presStyleCnt="0"/>
      <dgm:spPr/>
    </dgm:pt>
    <dgm:pt modelId="{2730E8CD-CAC6-9E41-805B-DF6F7142FDFC}" type="pres">
      <dgm:prSet presAssocID="{865BE16A-00E2-0C4B-959D-03DDD41ACAD6}" presName="horzFour" presStyleCnt="0"/>
      <dgm:spPr/>
    </dgm:pt>
    <dgm:pt modelId="{ECB16632-41C9-5C43-8808-BF39550DE5CB}" type="pres">
      <dgm:prSet presAssocID="{8CD8DEC7-CF97-4F44-985E-16161D97B2C6}" presName="vertFour" presStyleCnt="0">
        <dgm:presLayoutVars>
          <dgm:chPref val="3"/>
        </dgm:presLayoutVars>
      </dgm:prSet>
      <dgm:spPr/>
    </dgm:pt>
    <dgm:pt modelId="{F8F927C5-9A72-EE4F-9BED-262F016E62C5}" type="pres">
      <dgm:prSet presAssocID="{8CD8DEC7-CF97-4F44-985E-16161D97B2C6}" presName="txFour" presStyleLbl="node4" presStyleIdx="4" presStyleCnt="10">
        <dgm:presLayoutVars>
          <dgm:chPref val="3"/>
        </dgm:presLayoutVars>
      </dgm:prSet>
      <dgm:spPr/>
    </dgm:pt>
    <dgm:pt modelId="{7A90F819-4231-1040-95EB-7611876DB8E4}" type="pres">
      <dgm:prSet presAssocID="{8CD8DEC7-CF97-4F44-985E-16161D97B2C6}" presName="horzFour" presStyleCnt="0"/>
      <dgm:spPr/>
    </dgm:pt>
    <dgm:pt modelId="{0BCC3F39-631E-7B4B-8FA3-EA797932C0CC}" type="pres">
      <dgm:prSet presAssocID="{48F239B5-6684-544C-A0A0-2B46CEC15131}" presName="sibSpaceFour" presStyleCnt="0"/>
      <dgm:spPr/>
    </dgm:pt>
    <dgm:pt modelId="{1E66D2D7-203D-B241-9D49-FCEF33A753F9}" type="pres">
      <dgm:prSet presAssocID="{07C1C8B8-5F91-6C46-993E-6167066B7229}" presName="vertFour" presStyleCnt="0">
        <dgm:presLayoutVars>
          <dgm:chPref val="3"/>
        </dgm:presLayoutVars>
      </dgm:prSet>
      <dgm:spPr/>
    </dgm:pt>
    <dgm:pt modelId="{A69B26CB-9C82-BB4A-8D16-4D72148B46AD}" type="pres">
      <dgm:prSet presAssocID="{07C1C8B8-5F91-6C46-993E-6167066B7229}" presName="txFour" presStyleLbl="node4" presStyleIdx="5" presStyleCnt="10">
        <dgm:presLayoutVars>
          <dgm:chPref val="3"/>
        </dgm:presLayoutVars>
      </dgm:prSet>
      <dgm:spPr/>
    </dgm:pt>
    <dgm:pt modelId="{F4CAFE8E-4480-394B-85A1-1DAA2E8FD59D}" type="pres">
      <dgm:prSet presAssocID="{07C1C8B8-5F91-6C46-993E-6167066B7229}" presName="parTransFour" presStyleCnt="0"/>
      <dgm:spPr/>
    </dgm:pt>
    <dgm:pt modelId="{21E42E01-DF25-C74A-9CD1-0A72AB101303}" type="pres">
      <dgm:prSet presAssocID="{07C1C8B8-5F91-6C46-993E-6167066B7229}" presName="horzFour" presStyleCnt="0"/>
      <dgm:spPr/>
    </dgm:pt>
    <dgm:pt modelId="{49496447-34E6-FA42-B3DD-558E57909507}" type="pres">
      <dgm:prSet presAssocID="{99A6C59C-8D7C-D440-B3CF-21E1EFA579CD}" presName="vertFour" presStyleCnt="0">
        <dgm:presLayoutVars>
          <dgm:chPref val="3"/>
        </dgm:presLayoutVars>
      </dgm:prSet>
      <dgm:spPr/>
    </dgm:pt>
    <dgm:pt modelId="{E6E8C029-29DE-B442-8008-822B9A3925A9}" type="pres">
      <dgm:prSet presAssocID="{99A6C59C-8D7C-D440-B3CF-21E1EFA579CD}" presName="txFour" presStyleLbl="node4" presStyleIdx="6" presStyleCnt="10">
        <dgm:presLayoutVars>
          <dgm:chPref val="3"/>
        </dgm:presLayoutVars>
      </dgm:prSet>
      <dgm:spPr/>
    </dgm:pt>
    <dgm:pt modelId="{499D6422-8260-A747-9F02-37490A6D4A07}" type="pres">
      <dgm:prSet presAssocID="{99A6C59C-8D7C-D440-B3CF-21E1EFA579CD}" presName="horzFour" presStyleCnt="0"/>
      <dgm:spPr/>
    </dgm:pt>
    <dgm:pt modelId="{00BFF38A-F9FB-BB45-B8FF-99DCC77909F9}" type="pres">
      <dgm:prSet presAssocID="{DC56F9DC-AD50-E140-9987-938A8B7FFFA1}" presName="sibSpaceFour" presStyleCnt="0"/>
      <dgm:spPr/>
    </dgm:pt>
    <dgm:pt modelId="{A320B6C8-3437-1845-A578-E08BD6C23D17}" type="pres">
      <dgm:prSet presAssocID="{B9F4C35E-16CB-C54B-A05A-F8C7681CAD18}" presName="vertFour" presStyleCnt="0">
        <dgm:presLayoutVars>
          <dgm:chPref val="3"/>
        </dgm:presLayoutVars>
      </dgm:prSet>
      <dgm:spPr/>
    </dgm:pt>
    <dgm:pt modelId="{1E5057EB-6F37-9345-ABF3-72DEE735881D}" type="pres">
      <dgm:prSet presAssocID="{B9F4C35E-16CB-C54B-A05A-F8C7681CAD18}" presName="txFour" presStyleLbl="node4" presStyleIdx="7" presStyleCnt="10">
        <dgm:presLayoutVars>
          <dgm:chPref val="3"/>
        </dgm:presLayoutVars>
      </dgm:prSet>
      <dgm:spPr/>
    </dgm:pt>
    <dgm:pt modelId="{B651D5FF-5BA3-844D-B174-6438D493D60E}" type="pres">
      <dgm:prSet presAssocID="{B9F4C35E-16CB-C54B-A05A-F8C7681CAD18}" presName="parTransFour" presStyleCnt="0"/>
      <dgm:spPr/>
    </dgm:pt>
    <dgm:pt modelId="{1ED4DB4F-70C3-014D-8D67-0B6522AF7810}" type="pres">
      <dgm:prSet presAssocID="{B9F4C35E-16CB-C54B-A05A-F8C7681CAD18}" presName="horzFour" presStyleCnt="0"/>
      <dgm:spPr/>
    </dgm:pt>
    <dgm:pt modelId="{6B462806-A92B-6148-8A74-471E71C95DDD}" type="pres">
      <dgm:prSet presAssocID="{49A06A92-393E-DF4E-828B-E95544552E88}" presName="vertFour" presStyleCnt="0">
        <dgm:presLayoutVars>
          <dgm:chPref val="3"/>
        </dgm:presLayoutVars>
      </dgm:prSet>
      <dgm:spPr/>
    </dgm:pt>
    <dgm:pt modelId="{63974C33-2D09-024B-9B7E-F4BDE5F2A224}" type="pres">
      <dgm:prSet presAssocID="{49A06A92-393E-DF4E-828B-E95544552E88}" presName="txFour" presStyleLbl="node4" presStyleIdx="8" presStyleCnt="10">
        <dgm:presLayoutVars>
          <dgm:chPref val="3"/>
        </dgm:presLayoutVars>
      </dgm:prSet>
      <dgm:spPr/>
    </dgm:pt>
    <dgm:pt modelId="{3F757A1B-FBE5-B248-BCC0-D475C7F0F485}" type="pres">
      <dgm:prSet presAssocID="{49A06A92-393E-DF4E-828B-E95544552E88}" presName="horzFour" presStyleCnt="0"/>
      <dgm:spPr/>
    </dgm:pt>
    <dgm:pt modelId="{B8FF7588-5362-5045-A4C2-35E013E1CEA5}" type="pres">
      <dgm:prSet presAssocID="{D93202F9-A357-5341-8D80-493563866971}" presName="sibSpaceOne" presStyleCnt="0"/>
      <dgm:spPr/>
    </dgm:pt>
    <dgm:pt modelId="{543E15A0-D2C3-1B45-A5A3-50C45D25EFDB}" type="pres">
      <dgm:prSet presAssocID="{B759702C-BBE3-BC44-84DB-F6F40B055A27}" presName="vertOne" presStyleCnt="0"/>
      <dgm:spPr/>
    </dgm:pt>
    <dgm:pt modelId="{9815C641-0E7C-264A-905B-E7C5DA5F1688}" type="pres">
      <dgm:prSet presAssocID="{B759702C-BBE3-BC44-84DB-F6F40B055A27}" presName="txOne" presStyleLbl="node0" presStyleIdx="1" presStyleCnt="2">
        <dgm:presLayoutVars>
          <dgm:chPref val="3"/>
        </dgm:presLayoutVars>
      </dgm:prSet>
      <dgm:spPr/>
    </dgm:pt>
    <dgm:pt modelId="{B4DEC34F-6883-EE45-B4CB-E84EC732C40B}" type="pres">
      <dgm:prSet presAssocID="{B759702C-BBE3-BC44-84DB-F6F40B055A27}" presName="parTransOne" presStyleCnt="0"/>
      <dgm:spPr/>
    </dgm:pt>
    <dgm:pt modelId="{F1CBCD30-3BF0-AF43-9942-17CC97E5AA3E}" type="pres">
      <dgm:prSet presAssocID="{B759702C-BBE3-BC44-84DB-F6F40B055A27}" presName="horzOne" presStyleCnt="0"/>
      <dgm:spPr/>
    </dgm:pt>
    <dgm:pt modelId="{33265CA6-F9ED-144D-83F2-6E62B31841B4}" type="pres">
      <dgm:prSet presAssocID="{4E1E78CE-8E44-A24F-B43A-2CEF2E74BE00}" presName="vertTwo" presStyleCnt="0"/>
      <dgm:spPr/>
    </dgm:pt>
    <dgm:pt modelId="{7B534127-A76C-9642-AA1B-27E7C03174B7}" type="pres">
      <dgm:prSet presAssocID="{4E1E78CE-8E44-A24F-B43A-2CEF2E74BE00}" presName="txTwo" presStyleLbl="node2" presStyleIdx="1" presStyleCnt="2">
        <dgm:presLayoutVars>
          <dgm:chPref val="3"/>
        </dgm:presLayoutVars>
      </dgm:prSet>
      <dgm:spPr/>
    </dgm:pt>
    <dgm:pt modelId="{73D58ADF-3625-214E-AB6F-05027AC27642}" type="pres">
      <dgm:prSet presAssocID="{4E1E78CE-8E44-A24F-B43A-2CEF2E74BE00}" presName="parTransTwo" presStyleCnt="0"/>
      <dgm:spPr/>
    </dgm:pt>
    <dgm:pt modelId="{893F7A76-2A16-024D-9888-E5762DCF4B6A}" type="pres">
      <dgm:prSet presAssocID="{4E1E78CE-8E44-A24F-B43A-2CEF2E74BE00}" presName="horzTwo" presStyleCnt="0"/>
      <dgm:spPr/>
    </dgm:pt>
    <dgm:pt modelId="{515641B1-295B-D74D-B495-FB2202BF2D14}" type="pres">
      <dgm:prSet presAssocID="{4CC7F804-D29A-B948-A745-22392A543D29}" presName="vertThree" presStyleCnt="0"/>
      <dgm:spPr/>
    </dgm:pt>
    <dgm:pt modelId="{79B39A2D-A41A-BF40-BCC5-BBC4161B9E2A}" type="pres">
      <dgm:prSet presAssocID="{4CC7F804-D29A-B948-A745-22392A543D29}" presName="txThree" presStyleLbl="node3" presStyleIdx="1" presStyleCnt="2">
        <dgm:presLayoutVars>
          <dgm:chPref val="3"/>
        </dgm:presLayoutVars>
      </dgm:prSet>
      <dgm:spPr/>
    </dgm:pt>
    <dgm:pt modelId="{55E7B657-0B56-1448-8A0B-FD413E3E1ADC}" type="pres">
      <dgm:prSet presAssocID="{4CC7F804-D29A-B948-A745-22392A543D29}" presName="parTransThree" presStyleCnt="0"/>
      <dgm:spPr/>
    </dgm:pt>
    <dgm:pt modelId="{16A648EE-3EE9-644D-8D39-3530A1557D30}" type="pres">
      <dgm:prSet presAssocID="{4CC7F804-D29A-B948-A745-22392A543D29}" presName="horzThree" presStyleCnt="0"/>
      <dgm:spPr/>
    </dgm:pt>
    <dgm:pt modelId="{C4EF95CC-B265-3849-B5F9-9F4B9E997C67}" type="pres">
      <dgm:prSet presAssocID="{92628340-C5BE-9947-B041-66FBE22A2B7A}" presName="vertFour" presStyleCnt="0">
        <dgm:presLayoutVars>
          <dgm:chPref val="3"/>
        </dgm:presLayoutVars>
      </dgm:prSet>
      <dgm:spPr/>
    </dgm:pt>
    <dgm:pt modelId="{08391E17-EB5F-E34B-9814-DE1A9EE7DD90}" type="pres">
      <dgm:prSet presAssocID="{92628340-C5BE-9947-B041-66FBE22A2B7A}" presName="txFour" presStyleLbl="node4" presStyleIdx="9" presStyleCnt="10">
        <dgm:presLayoutVars>
          <dgm:chPref val="3"/>
        </dgm:presLayoutVars>
      </dgm:prSet>
      <dgm:spPr/>
    </dgm:pt>
    <dgm:pt modelId="{20C7AC0B-01A1-C64A-918C-3BE8D721E0A1}" type="pres">
      <dgm:prSet presAssocID="{92628340-C5BE-9947-B041-66FBE22A2B7A}" presName="horzFour" presStyleCnt="0"/>
      <dgm:spPr/>
    </dgm:pt>
  </dgm:ptLst>
  <dgm:cxnLst>
    <dgm:cxn modelId="{90342600-9EE9-9043-A9B6-02523EA2D300}" srcId="{4CC7F804-D29A-B948-A745-22392A543D29}" destId="{92628340-C5BE-9947-B041-66FBE22A2B7A}" srcOrd="0" destOrd="0" parTransId="{1A3E1164-CADD-4346-B406-E0161F50C626}" sibTransId="{85E8E744-2023-4447-9321-BC6DD9B9151B}"/>
    <dgm:cxn modelId="{F6803F06-D0C8-5B47-BA8C-5399560E2597}" srcId="{4A4F6619-5C37-2247-B924-C2781B24307C}" destId="{B9F4C35E-16CB-C54B-A05A-F8C7681CAD18}" srcOrd="4" destOrd="0" parTransId="{93F46821-2D73-5748-B81C-C134A67D36EC}" sibTransId="{25B8BD30-D8CF-E34A-94F3-A91509763C4B}"/>
    <dgm:cxn modelId="{2BAAE308-F90B-2746-AA6F-A8758EDFB609}" type="presOf" srcId="{07C1C8B8-5F91-6C46-993E-6167066B7229}" destId="{A69B26CB-9C82-BB4A-8D16-4D72148B46AD}" srcOrd="0" destOrd="0" presId="urn:microsoft.com/office/officeart/2005/8/layout/hierarchy4"/>
    <dgm:cxn modelId="{E8EA660B-9AF1-F745-80E4-F985089519C8}" srcId="{4A4F6619-5C37-2247-B924-C2781B24307C}" destId="{07C1C8B8-5F91-6C46-993E-6167066B7229}" srcOrd="3" destOrd="0" parTransId="{564DD558-EA6C-1E41-95EE-AABA6E8FEAB6}" sibTransId="{DC56F9DC-AD50-E140-9987-938A8B7FFFA1}"/>
    <dgm:cxn modelId="{69802E2C-81B4-354B-AE74-49CF3CA8C4C0}" srcId="{3CCF4D58-1B2A-9F45-9A71-946811D48082}" destId="{4A4F6619-5C37-2247-B924-C2781B24307C}" srcOrd="0" destOrd="0" parTransId="{196024DD-85CE-514E-9E5E-77A3B0F941E6}" sibTransId="{4BF30E42-D9BB-204F-A91B-AFF23E6B105F}"/>
    <dgm:cxn modelId="{1F770D2D-1B22-A841-9439-ACD3936BB466}" srcId="{B759702C-BBE3-BC44-84DB-F6F40B055A27}" destId="{4E1E78CE-8E44-A24F-B43A-2CEF2E74BE00}" srcOrd="0" destOrd="0" parTransId="{CF6C2616-0FAA-454A-A69D-D5373220FE48}" sibTransId="{3C818197-C6A5-DB4C-B9A2-2E52CADC98A3}"/>
    <dgm:cxn modelId="{217A3C3E-0334-9C46-8E69-F19ABDB850C4}" type="presOf" srcId="{B9F4C35E-16CB-C54B-A05A-F8C7681CAD18}" destId="{1E5057EB-6F37-9345-ABF3-72DEE735881D}" srcOrd="0" destOrd="0" presId="urn:microsoft.com/office/officeart/2005/8/layout/hierarchy4"/>
    <dgm:cxn modelId="{06EF5A50-EA7D-6546-A07A-6AE2BDA3EA6C}" type="presOf" srcId="{4CC7F804-D29A-B948-A745-22392A543D29}" destId="{79B39A2D-A41A-BF40-BCC5-BBC4161B9E2A}" srcOrd="0" destOrd="0" presId="urn:microsoft.com/office/officeart/2005/8/layout/hierarchy4"/>
    <dgm:cxn modelId="{0A6F3152-F2E2-5A4A-B7D9-0F6D74BD083A}" srcId="{4A4F6619-5C37-2247-B924-C2781B24307C}" destId="{865BE16A-00E2-0C4B-959D-03DDD41ACAD6}" srcOrd="2" destOrd="0" parTransId="{9D70EC62-5132-9641-8F69-4ACFA07A1E47}" sibTransId="{48F239B5-6684-544C-A0A0-2B46CEC15131}"/>
    <dgm:cxn modelId="{CE42CD59-7F60-9546-BC4C-A86A25199BA9}" srcId="{4A4F6619-5C37-2247-B924-C2781B24307C}" destId="{A13354E4-5BF3-C843-9A9D-89D97D6F0408}" srcOrd="0" destOrd="0" parTransId="{419D0BD1-25B6-054C-A15A-E531C3FEA1F5}" sibTransId="{90423AA0-ACF5-0346-B7C8-5D512B7F6DE3}"/>
    <dgm:cxn modelId="{52FA496F-22BB-9241-98EB-72FD7EE468FD}" type="presOf" srcId="{49A06A92-393E-DF4E-828B-E95544552E88}" destId="{63974C33-2D09-024B-9B7E-F4BDE5F2A224}" srcOrd="0" destOrd="0" presId="urn:microsoft.com/office/officeart/2005/8/layout/hierarchy4"/>
    <dgm:cxn modelId="{A063B77D-0BFD-8745-A8F0-B3CE5207D9B3}" type="presOf" srcId="{4E1E78CE-8E44-A24F-B43A-2CEF2E74BE00}" destId="{7B534127-A76C-9642-AA1B-27E7C03174B7}" srcOrd="0" destOrd="0" presId="urn:microsoft.com/office/officeart/2005/8/layout/hierarchy4"/>
    <dgm:cxn modelId="{9C1B048A-AC3C-A740-B5A1-8F0AC3F51DA7}" srcId="{B6BD33D4-B4AB-414F-80BD-8F04FD2551A1}" destId="{37C0A39D-4976-554A-A2AA-6D4829808A4A}" srcOrd="0" destOrd="0" parTransId="{A97C5C10-EAFD-CC42-97B0-B4D50C4D0312}" sibTransId="{DF1860C0-39C8-EB41-8219-1F690188FD11}"/>
    <dgm:cxn modelId="{BFE7AF8D-CA8C-144D-A87D-D556862726C2}" srcId="{865BE16A-00E2-0C4B-959D-03DDD41ACAD6}" destId="{8CD8DEC7-CF97-4F44-985E-16161D97B2C6}" srcOrd="0" destOrd="0" parTransId="{09A0284C-A8DE-0A4E-BEAC-820BAF7D998D}" sibTransId="{F9D7E8AD-A141-EF48-B7B8-DFBCA040B413}"/>
    <dgm:cxn modelId="{BD8DF98E-1700-804F-B624-8CB29DA5F837}" type="presOf" srcId="{B759702C-BBE3-BC44-84DB-F6F40B055A27}" destId="{9815C641-0E7C-264A-905B-E7C5DA5F1688}" srcOrd="0" destOrd="0" presId="urn:microsoft.com/office/officeart/2005/8/layout/hierarchy4"/>
    <dgm:cxn modelId="{688F198F-4733-A74E-B8E1-3A451FACD47A}" type="presOf" srcId="{92628340-C5BE-9947-B041-66FBE22A2B7A}" destId="{08391E17-EB5F-E34B-9814-DE1A9EE7DD90}" srcOrd="0" destOrd="0" presId="urn:microsoft.com/office/officeart/2005/8/layout/hierarchy4"/>
    <dgm:cxn modelId="{8F47A699-2578-E343-95C8-CDDC3CCCBDDC}" type="presOf" srcId="{8CD8DEC7-CF97-4F44-985E-16161D97B2C6}" destId="{F8F927C5-9A72-EE4F-9BED-262F016E62C5}" srcOrd="0" destOrd="0" presId="urn:microsoft.com/office/officeart/2005/8/layout/hierarchy4"/>
    <dgm:cxn modelId="{379D74A6-DDEA-F849-A8CE-2E7FB2DAF7C8}" type="presOf" srcId="{4A4F6619-5C37-2247-B924-C2781B24307C}" destId="{E6343F20-1DE3-3640-B3A8-04FC1402150B}" srcOrd="0" destOrd="0" presId="urn:microsoft.com/office/officeart/2005/8/layout/hierarchy4"/>
    <dgm:cxn modelId="{1F1D64AC-A881-8944-AEC8-715882ECA6D7}" srcId="{66BA8E73-CFFE-BB47-9CBF-428ED79A829F}" destId="{3CCF4D58-1B2A-9F45-9A71-946811D48082}" srcOrd="0" destOrd="0" parTransId="{7FE7A637-3101-D049-8B2F-86614D53DCA7}" sibTransId="{167CFFEF-BCD5-A443-BDFE-6C003596F101}"/>
    <dgm:cxn modelId="{C38883BA-DAF6-A248-83E2-E126A9D4EA90}" type="presOf" srcId="{865BE16A-00E2-0C4B-959D-03DDD41ACAD6}" destId="{979D4BEE-7A3B-F848-9C92-1B5B5722930F}" srcOrd="0" destOrd="0" presId="urn:microsoft.com/office/officeart/2005/8/layout/hierarchy4"/>
    <dgm:cxn modelId="{6F1698BA-76FE-294C-B776-E90E7B2435C0}" srcId="{3045AF39-FDE4-6649-9A6F-F6D69FA665DC}" destId="{66BA8E73-CFFE-BB47-9CBF-428ED79A829F}" srcOrd="0" destOrd="0" parTransId="{BBA07418-292F-B242-925C-5610D9DA50F5}" sibTransId="{D93202F9-A357-5341-8D80-493563866971}"/>
    <dgm:cxn modelId="{944A1EC0-A336-C34B-8A40-5BA1FBD834A0}" type="presOf" srcId="{B6BD33D4-B4AB-414F-80BD-8F04FD2551A1}" destId="{0EB754C6-655B-914A-A50E-26F945BF70C7}" srcOrd="0" destOrd="0" presId="urn:microsoft.com/office/officeart/2005/8/layout/hierarchy4"/>
    <dgm:cxn modelId="{0354AAC2-87F4-1542-9009-4E4D68108BB4}" srcId="{4E1E78CE-8E44-A24F-B43A-2CEF2E74BE00}" destId="{4CC7F804-D29A-B948-A745-22392A543D29}" srcOrd="0" destOrd="0" parTransId="{5B1CEA48-EE31-E147-BE61-C105C05FD1B9}" sibTransId="{784807DD-DA2F-294C-884A-EF0B48DCD0CE}"/>
    <dgm:cxn modelId="{505BA1C7-BB10-A042-88EF-A8DC76F7960C}" type="presOf" srcId="{37C0A39D-4976-554A-A2AA-6D4829808A4A}" destId="{1033E07B-9458-A54F-BA29-3E38916F4F3D}" srcOrd="0" destOrd="0" presId="urn:microsoft.com/office/officeart/2005/8/layout/hierarchy4"/>
    <dgm:cxn modelId="{E86672CF-52D7-C64F-9D61-3902674D33A3}" type="presOf" srcId="{66BA8E73-CFFE-BB47-9CBF-428ED79A829F}" destId="{8CBA0066-1C8B-6244-8A6C-66F59B94DD8E}" srcOrd="0" destOrd="0" presId="urn:microsoft.com/office/officeart/2005/8/layout/hierarchy4"/>
    <dgm:cxn modelId="{DEB0F3D3-56EA-D944-B324-BCB0929A4BFD}" srcId="{3045AF39-FDE4-6649-9A6F-F6D69FA665DC}" destId="{B759702C-BBE3-BC44-84DB-F6F40B055A27}" srcOrd="1" destOrd="0" parTransId="{072A2A68-C8FF-5449-9C2F-F473AE0DDA96}" sibTransId="{02FDFA5E-B014-004E-85C0-2A7DC89759D5}"/>
    <dgm:cxn modelId="{3FE3F2DA-5B17-FA42-987B-17F0DAF99618}" type="presOf" srcId="{3CCF4D58-1B2A-9F45-9A71-946811D48082}" destId="{6A82B319-17CB-EC48-9F2F-85E8D9185D9E}" srcOrd="0" destOrd="0" presId="urn:microsoft.com/office/officeart/2005/8/layout/hierarchy4"/>
    <dgm:cxn modelId="{6C078FE4-7194-DC42-A69B-983D73EBD4A5}" srcId="{07C1C8B8-5F91-6C46-993E-6167066B7229}" destId="{99A6C59C-8D7C-D440-B3CF-21E1EFA579CD}" srcOrd="0" destOrd="0" parTransId="{FBC4AC5E-6A2F-3445-950C-A3B1212268D9}" sibTransId="{F41B45F1-23F3-4A4F-BDF5-6C898AE54799}"/>
    <dgm:cxn modelId="{401F81E5-1AF7-3D46-8E1B-CF26C66C0AD0}" srcId="{B9F4C35E-16CB-C54B-A05A-F8C7681CAD18}" destId="{49A06A92-393E-DF4E-828B-E95544552E88}" srcOrd="0" destOrd="0" parTransId="{D4D2836F-62FF-AF44-BA32-00B62E20DDD8}" sibTransId="{B59B9FF6-6B4F-A144-AA86-A0CFE03454AA}"/>
    <dgm:cxn modelId="{798CC1E9-4D07-BB42-8CFB-BE7ABFC420F2}" type="presOf" srcId="{A13354E4-5BF3-C843-9A9D-89D97D6F0408}" destId="{A336ED85-ED64-F14B-898C-D5073D17AC94}" srcOrd="0" destOrd="0" presId="urn:microsoft.com/office/officeart/2005/8/layout/hierarchy4"/>
    <dgm:cxn modelId="{F0B2D3EB-09DD-3A40-BC18-AF09E36ABDAC}" type="presOf" srcId="{99A6C59C-8D7C-D440-B3CF-21E1EFA579CD}" destId="{E6E8C029-29DE-B442-8008-822B9A3925A9}" srcOrd="0" destOrd="0" presId="urn:microsoft.com/office/officeart/2005/8/layout/hierarchy4"/>
    <dgm:cxn modelId="{AACF7EF4-7D07-794C-B2EE-EAACD8410611}" srcId="{4A4F6619-5C37-2247-B924-C2781B24307C}" destId="{B6BD33D4-B4AB-414F-80BD-8F04FD2551A1}" srcOrd="1" destOrd="0" parTransId="{377E0279-9D4C-4C4C-B32B-4C41BA0E75CA}" sibTransId="{A68E3C19-DD73-F24B-819D-DAA0A4C3355C}"/>
    <dgm:cxn modelId="{1C4296F4-635E-B244-ADE6-1B7CB72BC595}" type="presOf" srcId="{3045AF39-FDE4-6649-9A6F-F6D69FA665DC}" destId="{F87F6392-4E71-1C4F-87D3-A756C75C5C7D}" srcOrd="0" destOrd="0" presId="urn:microsoft.com/office/officeart/2005/8/layout/hierarchy4"/>
    <dgm:cxn modelId="{8D7B2774-3E5B-3F4F-A4F5-78DDB2E2B2A6}" type="presParOf" srcId="{F87F6392-4E71-1C4F-87D3-A756C75C5C7D}" destId="{668AAA71-0459-E244-9D7C-FEC9436E1ED7}" srcOrd="0" destOrd="0" presId="urn:microsoft.com/office/officeart/2005/8/layout/hierarchy4"/>
    <dgm:cxn modelId="{6A45E4BE-3F8F-324B-AAFF-F48937EFE0AB}" type="presParOf" srcId="{668AAA71-0459-E244-9D7C-FEC9436E1ED7}" destId="{8CBA0066-1C8B-6244-8A6C-66F59B94DD8E}" srcOrd="0" destOrd="0" presId="urn:microsoft.com/office/officeart/2005/8/layout/hierarchy4"/>
    <dgm:cxn modelId="{9F00E848-60B3-7041-AD26-8B5553346753}" type="presParOf" srcId="{668AAA71-0459-E244-9D7C-FEC9436E1ED7}" destId="{4910550B-4D58-8247-A911-F8923E0CBB11}" srcOrd="1" destOrd="0" presId="urn:microsoft.com/office/officeart/2005/8/layout/hierarchy4"/>
    <dgm:cxn modelId="{6B7B2C5C-D575-FE47-8962-CEE5B7962BAA}" type="presParOf" srcId="{668AAA71-0459-E244-9D7C-FEC9436E1ED7}" destId="{6B88D54E-5AF6-7140-8E93-5D4CCFF77113}" srcOrd="2" destOrd="0" presId="urn:microsoft.com/office/officeart/2005/8/layout/hierarchy4"/>
    <dgm:cxn modelId="{F1431AED-EF29-4D45-8078-57EABC8B7ACD}" type="presParOf" srcId="{6B88D54E-5AF6-7140-8E93-5D4CCFF77113}" destId="{6F538C62-4F7B-D346-B4B5-96860E77198A}" srcOrd="0" destOrd="0" presId="urn:microsoft.com/office/officeart/2005/8/layout/hierarchy4"/>
    <dgm:cxn modelId="{206A6D35-3CF8-054C-AC30-DBA26CEA210B}" type="presParOf" srcId="{6F538C62-4F7B-D346-B4B5-96860E77198A}" destId="{6A82B319-17CB-EC48-9F2F-85E8D9185D9E}" srcOrd="0" destOrd="0" presId="urn:microsoft.com/office/officeart/2005/8/layout/hierarchy4"/>
    <dgm:cxn modelId="{F8F13262-98FB-E045-BF3C-F63590BAFB9F}" type="presParOf" srcId="{6F538C62-4F7B-D346-B4B5-96860E77198A}" destId="{42CC396C-FCC0-6547-B71F-C986CF0A278B}" srcOrd="1" destOrd="0" presId="urn:microsoft.com/office/officeart/2005/8/layout/hierarchy4"/>
    <dgm:cxn modelId="{399682AB-53D5-AC4D-9E84-D16024860DE8}" type="presParOf" srcId="{6F538C62-4F7B-D346-B4B5-96860E77198A}" destId="{0FCDB197-7858-1340-8CF7-768B3E22877C}" srcOrd="2" destOrd="0" presId="urn:microsoft.com/office/officeart/2005/8/layout/hierarchy4"/>
    <dgm:cxn modelId="{D15E9A5F-B46D-254D-BC88-F43F2728CE70}" type="presParOf" srcId="{0FCDB197-7858-1340-8CF7-768B3E22877C}" destId="{55B6E9FE-24C2-9349-8125-F11621C52EDF}" srcOrd="0" destOrd="0" presId="urn:microsoft.com/office/officeart/2005/8/layout/hierarchy4"/>
    <dgm:cxn modelId="{F87444E8-98EE-B047-BA61-0D1E1624E0B2}" type="presParOf" srcId="{55B6E9FE-24C2-9349-8125-F11621C52EDF}" destId="{E6343F20-1DE3-3640-B3A8-04FC1402150B}" srcOrd="0" destOrd="0" presId="urn:microsoft.com/office/officeart/2005/8/layout/hierarchy4"/>
    <dgm:cxn modelId="{48B52359-126D-044E-91C3-41FD1C922CCD}" type="presParOf" srcId="{55B6E9FE-24C2-9349-8125-F11621C52EDF}" destId="{4DEF57DB-776D-A34B-82F7-1D9A9386ABFE}" srcOrd="1" destOrd="0" presId="urn:microsoft.com/office/officeart/2005/8/layout/hierarchy4"/>
    <dgm:cxn modelId="{602F44D0-9E29-BA45-964F-57F115A5CE6B}" type="presParOf" srcId="{55B6E9FE-24C2-9349-8125-F11621C52EDF}" destId="{6246EB1C-D727-EE4E-990B-1C92EC1ADBD6}" srcOrd="2" destOrd="0" presId="urn:microsoft.com/office/officeart/2005/8/layout/hierarchy4"/>
    <dgm:cxn modelId="{ABE60F31-7CAC-8E48-867A-1C008CDDE25B}" type="presParOf" srcId="{6246EB1C-D727-EE4E-990B-1C92EC1ADBD6}" destId="{AAEDEFC6-B957-3548-8D70-5132873E440C}" srcOrd="0" destOrd="0" presId="urn:microsoft.com/office/officeart/2005/8/layout/hierarchy4"/>
    <dgm:cxn modelId="{D6C6F508-6170-D34D-9374-6BC48E95C189}" type="presParOf" srcId="{AAEDEFC6-B957-3548-8D70-5132873E440C}" destId="{A336ED85-ED64-F14B-898C-D5073D17AC94}" srcOrd="0" destOrd="0" presId="urn:microsoft.com/office/officeart/2005/8/layout/hierarchy4"/>
    <dgm:cxn modelId="{8DB8365F-B569-E44A-BEAE-9D76DC0A2195}" type="presParOf" srcId="{AAEDEFC6-B957-3548-8D70-5132873E440C}" destId="{4FC7C37C-D751-A44B-9B34-F08A0F36F276}" srcOrd="1" destOrd="0" presId="urn:microsoft.com/office/officeart/2005/8/layout/hierarchy4"/>
    <dgm:cxn modelId="{6127AAF4-DD81-F142-A21D-2A71987DD342}" type="presParOf" srcId="{6246EB1C-D727-EE4E-990B-1C92EC1ADBD6}" destId="{6CAC06BE-1E5F-1640-9E85-0EF75D16BC96}" srcOrd="1" destOrd="0" presId="urn:microsoft.com/office/officeart/2005/8/layout/hierarchy4"/>
    <dgm:cxn modelId="{5F70DE65-64C1-E14C-AB03-7F572201E9B9}" type="presParOf" srcId="{6246EB1C-D727-EE4E-990B-1C92EC1ADBD6}" destId="{6AB994C6-5672-8346-8ED8-9D7F86EAA1D3}" srcOrd="2" destOrd="0" presId="urn:microsoft.com/office/officeart/2005/8/layout/hierarchy4"/>
    <dgm:cxn modelId="{793C7B15-D89C-1C47-B474-17A4CF4C4D16}" type="presParOf" srcId="{6AB994C6-5672-8346-8ED8-9D7F86EAA1D3}" destId="{0EB754C6-655B-914A-A50E-26F945BF70C7}" srcOrd="0" destOrd="0" presId="urn:microsoft.com/office/officeart/2005/8/layout/hierarchy4"/>
    <dgm:cxn modelId="{6CFFB329-5265-CB4C-91C2-AC91CA180E15}" type="presParOf" srcId="{6AB994C6-5672-8346-8ED8-9D7F86EAA1D3}" destId="{6669FBE8-200F-7345-BA1F-5989865DC8C5}" srcOrd="1" destOrd="0" presId="urn:microsoft.com/office/officeart/2005/8/layout/hierarchy4"/>
    <dgm:cxn modelId="{40758955-D1E2-E849-8B35-5545A91CADE3}" type="presParOf" srcId="{6AB994C6-5672-8346-8ED8-9D7F86EAA1D3}" destId="{E20E603E-6BB6-414E-9BA0-ED842EB0CF30}" srcOrd="2" destOrd="0" presId="urn:microsoft.com/office/officeart/2005/8/layout/hierarchy4"/>
    <dgm:cxn modelId="{E3B7AA1F-0E8F-BE41-8FC8-2D88CCDAE39D}" type="presParOf" srcId="{E20E603E-6BB6-414E-9BA0-ED842EB0CF30}" destId="{7B72D102-F6D3-F043-A678-DDA086C96389}" srcOrd="0" destOrd="0" presId="urn:microsoft.com/office/officeart/2005/8/layout/hierarchy4"/>
    <dgm:cxn modelId="{A5F12836-1BD1-4B4F-B461-0203AE5DDDA5}" type="presParOf" srcId="{7B72D102-F6D3-F043-A678-DDA086C96389}" destId="{1033E07B-9458-A54F-BA29-3E38916F4F3D}" srcOrd="0" destOrd="0" presId="urn:microsoft.com/office/officeart/2005/8/layout/hierarchy4"/>
    <dgm:cxn modelId="{4D11664E-6D13-9E44-922F-6A09B3716EC6}" type="presParOf" srcId="{7B72D102-F6D3-F043-A678-DDA086C96389}" destId="{F81FE9F7-74F3-504B-85E2-553F53F5C659}" srcOrd="1" destOrd="0" presId="urn:microsoft.com/office/officeart/2005/8/layout/hierarchy4"/>
    <dgm:cxn modelId="{49ABAE24-E6BA-944D-BF12-25E06F8377CC}" type="presParOf" srcId="{6246EB1C-D727-EE4E-990B-1C92EC1ADBD6}" destId="{3A1E0DAA-1D94-EE43-8808-424A40C75BFF}" srcOrd="3" destOrd="0" presId="urn:microsoft.com/office/officeart/2005/8/layout/hierarchy4"/>
    <dgm:cxn modelId="{382BDDF6-B892-A341-B1F7-9D0B929C9915}" type="presParOf" srcId="{6246EB1C-D727-EE4E-990B-1C92EC1ADBD6}" destId="{BF048AC0-55F2-174B-B635-92FB3A44C017}" srcOrd="4" destOrd="0" presId="urn:microsoft.com/office/officeart/2005/8/layout/hierarchy4"/>
    <dgm:cxn modelId="{DC3FABFF-6685-F74F-BFB3-FB5300F92E43}" type="presParOf" srcId="{BF048AC0-55F2-174B-B635-92FB3A44C017}" destId="{979D4BEE-7A3B-F848-9C92-1B5B5722930F}" srcOrd="0" destOrd="0" presId="urn:microsoft.com/office/officeart/2005/8/layout/hierarchy4"/>
    <dgm:cxn modelId="{0D27DC33-2F27-2E47-B2AD-FD2E0DDB89E4}" type="presParOf" srcId="{BF048AC0-55F2-174B-B635-92FB3A44C017}" destId="{66DDBA36-9284-4A43-9E85-1CAE24D15C71}" srcOrd="1" destOrd="0" presId="urn:microsoft.com/office/officeart/2005/8/layout/hierarchy4"/>
    <dgm:cxn modelId="{6C0F2757-3F3E-6F4D-9443-AFCB8FADEB78}" type="presParOf" srcId="{BF048AC0-55F2-174B-B635-92FB3A44C017}" destId="{2730E8CD-CAC6-9E41-805B-DF6F7142FDFC}" srcOrd="2" destOrd="0" presId="urn:microsoft.com/office/officeart/2005/8/layout/hierarchy4"/>
    <dgm:cxn modelId="{A7928EC4-CF5D-474F-BB8D-2674BC77A941}" type="presParOf" srcId="{2730E8CD-CAC6-9E41-805B-DF6F7142FDFC}" destId="{ECB16632-41C9-5C43-8808-BF39550DE5CB}" srcOrd="0" destOrd="0" presId="urn:microsoft.com/office/officeart/2005/8/layout/hierarchy4"/>
    <dgm:cxn modelId="{9068597C-7688-4945-912C-61526A41BFE4}" type="presParOf" srcId="{ECB16632-41C9-5C43-8808-BF39550DE5CB}" destId="{F8F927C5-9A72-EE4F-9BED-262F016E62C5}" srcOrd="0" destOrd="0" presId="urn:microsoft.com/office/officeart/2005/8/layout/hierarchy4"/>
    <dgm:cxn modelId="{F1F85C72-F43D-6E44-89AA-C6D651B1A4AD}" type="presParOf" srcId="{ECB16632-41C9-5C43-8808-BF39550DE5CB}" destId="{7A90F819-4231-1040-95EB-7611876DB8E4}" srcOrd="1" destOrd="0" presId="urn:microsoft.com/office/officeart/2005/8/layout/hierarchy4"/>
    <dgm:cxn modelId="{E026277B-A449-824D-9A65-4B00CA438969}" type="presParOf" srcId="{6246EB1C-D727-EE4E-990B-1C92EC1ADBD6}" destId="{0BCC3F39-631E-7B4B-8FA3-EA797932C0CC}" srcOrd="5" destOrd="0" presId="urn:microsoft.com/office/officeart/2005/8/layout/hierarchy4"/>
    <dgm:cxn modelId="{499F7BCF-0998-3341-A8B1-64D4488ED08A}" type="presParOf" srcId="{6246EB1C-D727-EE4E-990B-1C92EC1ADBD6}" destId="{1E66D2D7-203D-B241-9D49-FCEF33A753F9}" srcOrd="6" destOrd="0" presId="urn:microsoft.com/office/officeart/2005/8/layout/hierarchy4"/>
    <dgm:cxn modelId="{5E0CF937-FDCF-EC41-8F4F-5EECD538721D}" type="presParOf" srcId="{1E66D2D7-203D-B241-9D49-FCEF33A753F9}" destId="{A69B26CB-9C82-BB4A-8D16-4D72148B46AD}" srcOrd="0" destOrd="0" presId="urn:microsoft.com/office/officeart/2005/8/layout/hierarchy4"/>
    <dgm:cxn modelId="{DF5F2FE5-37EA-8541-96BB-35908A252260}" type="presParOf" srcId="{1E66D2D7-203D-B241-9D49-FCEF33A753F9}" destId="{F4CAFE8E-4480-394B-85A1-1DAA2E8FD59D}" srcOrd="1" destOrd="0" presId="urn:microsoft.com/office/officeart/2005/8/layout/hierarchy4"/>
    <dgm:cxn modelId="{6EE08FC9-901F-D444-8EE5-FC7BA4BC08D6}" type="presParOf" srcId="{1E66D2D7-203D-B241-9D49-FCEF33A753F9}" destId="{21E42E01-DF25-C74A-9CD1-0A72AB101303}" srcOrd="2" destOrd="0" presId="urn:microsoft.com/office/officeart/2005/8/layout/hierarchy4"/>
    <dgm:cxn modelId="{6F6996F3-B3BA-F94F-B827-8E372F103984}" type="presParOf" srcId="{21E42E01-DF25-C74A-9CD1-0A72AB101303}" destId="{49496447-34E6-FA42-B3DD-558E57909507}" srcOrd="0" destOrd="0" presId="urn:microsoft.com/office/officeart/2005/8/layout/hierarchy4"/>
    <dgm:cxn modelId="{5CA472FD-98FE-034E-BE52-E9A5AABCF1BB}" type="presParOf" srcId="{49496447-34E6-FA42-B3DD-558E57909507}" destId="{E6E8C029-29DE-B442-8008-822B9A3925A9}" srcOrd="0" destOrd="0" presId="urn:microsoft.com/office/officeart/2005/8/layout/hierarchy4"/>
    <dgm:cxn modelId="{6571F80A-366A-CF45-ADB7-955BA22EA614}" type="presParOf" srcId="{49496447-34E6-FA42-B3DD-558E57909507}" destId="{499D6422-8260-A747-9F02-37490A6D4A07}" srcOrd="1" destOrd="0" presId="urn:microsoft.com/office/officeart/2005/8/layout/hierarchy4"/>
    <dgm:cxn modelId="{B7A75E8E-7361-B540-BCB2-4F6E06D73990}" type="presParOf" srcId="{6246EB1C-D727-EE4E-990B-1C92EC1ADBD6}" destId="{00BFF38A-F9FB-BB45-B8FF-99DCC77909F9}" srcOrd="7" destOrd="0" presId="urn:microsoft.com/office/officeart/2005/8/layout/hierarchy4"/>
    <dgm:cxn modelId="{1283005C-7F5F-F041-B255-4EECD5D38A56}" type="presParOf" srcId="{6246EB1C-D727-EE4E-990B-1C92EC1ADBD6}" destId="{A320B6C8-3437-1845-A578-E08BD6C23D17}" srcOrd="8" destOrd="0" presId="urn:microsoft.com/office/officeart/2005/8/layout/hierarchy4"/>
    <dgm:cxn modelId="{F7831349-01F6-7C43-9563-4C6DB53B7495}" type="presParOf" srcId="{A320B6C8-3437-1845-A578-E08BD6C23D17}" destId="{1E5057EB-6F37-9345-ABF3-72DEE735881D}" srcOrd="0" destOrd="0" presId="urn:microsoft.com/office/officeart/2005/8/layout/hierarchy4"/>
    <dgm:cxn modelId="{CEC59661-169A-264E-980F-8FD5A697BF43}" type="presParOf" srcId="{A320B6C8-3437-1845-A578-E08BD6C23D17}" destId="{B651D5FF-5BA3-844D-B174-6438D493D60E}" srcOrd="1" destOrd="0" presId="urn:microsoft.com/office/officeart/2005/8/layout/hierarchy4"/>
    <dgm:cxn modelId="{4B4DC288-4EE1-5042-A069-C134CC18F48C}" type="presParOf" srcId="{A320B6C8-3437-1845-A578-E08BD6C23D17}" destId="{1ED4DB4F-70C3-014D-8D67-0B6522AF7810}" srcOrd="2" destOrd="0" presId="urn:microsoft.com/office/officeart/2005/8/layout/hierarchy4"/>
    <dgm:cxn modelId="{C366E674-83D2-254D-B110-2C5AB3181C5F}" type="presParOf" srcId="{1ED4DB4F-70C3-014D-8D67-0B6522AF7810}" destId="{6B462806-A92B-6148-8A74-471E71C95DDD}" srcOrd="0" destOrd="0" presId="urn:microsoft.com/office/officeart/2005/8/layout/hierarchy4"/>
    <dgm:cxn modelId="{BDC6E378-2FBE-2347-8A88-9C2AB64DA701}" type="presParOf" srcId="{6B462806-A92B-6148-8A74-471E71C95DDD}" destId="{63974C33-2D09-024B-9B7E-F4BDE5F2A224}" srcOrd="0" destOrd="0" presId="urn:microsoft.com/office/officeart/2005/8/layout/hierarchy4"/>
    <dgm:cxn modelId="{D6B4F5F0-AEBF-7449-9475-15B84A57EFBF}" type="presParOf" srcId="{6B462806-A92B-6148-8A74-471E71C95DDD}" destId="{3F757A1B-FBE5-B248-BCC0-D475C7F0F485}" srcOrd="1" destOrd="0" presId="urn:microsoft.com/office/officeart/2005/8/layout/hierarchy4"/>
    <dgm:cxn modelId="{AD0991D0-4214-F841-8F0C-E39A948A77CE}" type="presParOf" srcId="{F87F6392-4E71-1C4F-87D3-A756C75C5C7D}" destId="{B8FF7588-5362-5045-A4C2-35E013E1CEA5}" srcOrd="1" destOrd="0" presId="urn:microsoft.com/office/officeart/2005/8/layout/hierarchy4"/>
    <dgm:cxn modelId="{262D5004-BBBD-E54F-8A93-B10365DCF5C1}" type="presParOf" srcId="{F87F6392-4E71-1C4F-87D3-A756C75C5C7D}" destId="{543E15A0-D2C3-1B45-A5A3-50C45D25EFDB}" srcOrd="2" destOrd="0" presId="urn:microsoft.com/office/officeart/2005/8/layout/hierarchy4"/>
    <dgm:cxn modelId="{8FE2E92D-E2E1-AC44-8071-640B9E63DBE4}" type="presParOf" srcId="{543E15A0-D2C3-1B45-A5A3-50C45D25EFDB}" destId="{9815C641-0E7C-264A-905B-E7C5DA5F1688}" srcOrd="0" destOrd="0" presId="urn:microsoft.com/office/officeart/2005/8/layout/hierarchy4"/>
    <dgm:cxn modelId="{973F9F33-C407-204F-9F2D-02022EB5F29C}" type="presParOf" srcId="{543E15A0-D2C3-1B45-A5A3-50C45D25EFDB}" destId="{B4DEC34F-6883-EE45-B4CB-E84EC732C40B}" srcOrd="1" destOrd="0" presId="urn:microsoft.com/office/officeart/2005/8/layout/hierarchy4"/>
    <dgm:cxn modelId="{CB449EC7-E4A5-5E47-9812-F190AD315578}" type="presParOf" srcId="{543E15A0-D2C3-1B45-A5A3-50C45D25EFDB}" destId="{F1CBCD30-3BF0-AF43-9942-17CC97E5AA3E}" srcOrd="2" destOrd="0" presId="urn:microsoft.com/office/officeart/2005/8/layout/hierarchy4"/>
    <dgm:cxn modelId="{FF51D4F6-4FEA-BB48-B4A8-855794979B63}" type="presParOf" srcId="{F1CBCD30-3BF0-AF43-9942-17CC97E5AA3E}" destId="{33265CA6-F9ED-144D-83F2-6E62B31841B4}" srcOrd="0" destOrd="0" presId="urn:microsoft.com/office/officeart/2005/8/layout/hierarchy4"/>
    <dgm:cxn modelId="{9D0CF27E-AB3C-A44C-BABE-4CC485FF349B}" type="presParOf" srcId="{33265CA6-F9ED-144D-83F2-6E62B31841B4}" destId="{7B534127-A76C-9642-AA1B-27E7C03174B7}" srcOrd="0" destOrd="0" presId="urn:microsoft.com/office/officeart/2005/8/layout/hierarchy4"/>
    <dgm:cxn modelId="{3F6CEC5A-D878-6043-8E66-DDF59978849E}" type="presParOf" srcId="{33265CA6-F9ED-144D-83F2-6E62B31841B4}" destId="{73D58ADF-3625-214E-AB6F-05027AC27642}" srcOrd="1" destOrd="0" presId="urn:microsoft.com/office/officeart/2005/8/layout/hierarchy4"/>
    <dgm:cxn modelId="{79A0460F-566D-464C-92FC-FC9437B37994}" type="presParOf" srcId="{33265CA6-F9ED-144D-83F2-6E62B31841B4}" destId="{893F7A76-2A16-024D-9888-E5762DCF4B6A}" srcOrd="2" destOrd="0" presId="urn:microsoft.com/office/officeart/2005/8/layout/hierarchy4"/>
    <dgm:cxn modelId="{2FEF2129-49B2-1940-B86B-8124F95E6FA8}" type="presParOf" srcId="{893F7A76-2A16-024D-9888-E5762DCF4B6A}" destId="{515641B1-295B-D74D-B495-FB2202BF2D14}" srcOrd="0" destOrd="0" presId="urn:microsoft.com/office/officeart/2005/8/layout/hierarchy4"/>
    <dgm:cxn modelId="{1E6E67BF-ACE2-B14E-AB2B-C95433FC7E52}" type="presParOf" srcId="{515641B1-295B-D74D-B495-FB2202BF2D14}" destId="{79B39A2D-A41A-BF40-BCC5-BBC4161B9E2A}" srcOrd="0" destOrd="0" presId="urn:microsoft.com/office/officeart/2005/8/layout/hierarchy4"/>
    <dgm:cxn modelId="{0CB323D8-36A4-6341-AB78-1F9335E742DB}" type="presParOf" srcId="{515641B1-295B-D74D-B495-FB2202BF2D14}" destId="{55E7B657-0B56-1448-8A0B-FD413E3E1ADC}" srcOrd="1" destOrd="0" presId="urn:microsoft.com/office/officeart/2005/8/layout/hierarchy4"/>
    <dgm:cxn modelId="{6F856875-1725-534E-AB0F-7408E36EFAC0}" type="presParOf" srcId="{515641B1-295B-D74D-B495-FB2202BF2D14}" destId="{16A648EE-3EE9-644D-8D39-3530A1557D30}" srcOrd="2" destOrd="0" presId="urn:microsoft.com/office/officeart/2005/8/layout/hierarchy4"/>
    <dgm:cxn modelId="{52352F1D-85E2-A24A-85C6-9097BA116419}" type="presParOf" srcId="{16A648EE-3EE9-644D-8D39-3530A1557D30}" destId="{C4EF95CC-B265-3849-B5F9-9F4B9E997C67}" srcOrd="0" destOrd="0" presId="urn:microsoft.com/office/officeart/2005/8/layout/hierarchy4"/>
    <dgm:cxn modelId="{93744920-2DA9-3E41-B81F-BE2DF5F8C18B}" type="presParOf" srcId="{C4EF95CC-B265-3849-B5F9-9F4B9E997C67}" destId="{08391E17-EB5F-E34B-9814-DE1A9EE7DD90}" srcOrd="0" destOrd="0" presId="urn:microsoft.com/office/officeart/2005/8/layout/hierarchy4"/>
    <dgm:cxn modelId="{4CDF063C-65BB-9A4F-ADA3-E97FA384CCD1}" type="presParOf" srcId="{C4EF95CC-B265-3849-B5F9-9F4B9E997C67}" destId="{20C7AC0B-01A1-C64A-918C-3BE8D721E0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A0066-1C8B-6244-8A6C-66F59B94DD8E}">
      <dsp:nvSpPr>
        <dsp:cNvPr id="0" name=""/>
        <dsp:cNvSpPr/>
      </dsp:nvSpPr>
      <dsp:spPr>
        <a:xfrm>
          <a:off x="0" y="0"/>
          <a:ext cx="6608008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Nvidia Jetson Xavier</a:t>
          </a:r>
        </a:p>
      </dsp:txBody>
      <dsp:txXfrm>
        <a:off x="29719" y="29719"/>
        <a:ext cx="6548570" cy="955239"/>
      </dsp:txXfrm>
    </dsp:sp>
    <dsp:sp modelId="{6A82B319-17CB-EC48-9F2F-85E8D9185D9E}">
      <dsp:nvSpPr>
        <dsp:cNvPr id="0" name=""/>
        <dsp:cNvSpPr/>
      </dsp:nvSpPr>
      <dsp:spPr>
        <a:xfrm>
          <a:off x="932" y="1102084"/>
          <a:ext cx="6608008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Ubuntu</a:t>
          </a:r>
        </a:p>
      </dsp:txBody>
      <dsp:txXfrm>
        <a:off x="30651" y="1131803"/>
        <a:ext cx="6548570" cy="955239"/>
      </dsp:txXfrm>
    </dsp:sp>
    <dsp:sp modelId="{E6343F20-1DE3-3640-B3A8-04FC1402150B}">
      <dsp:nvSpPr>
        <dsp:cNvPr id="0" name=""/>
        <dsp:cNvSpPr/>
      </dsp:nvSpPr>
      <dsp:spPr>
        <a:xfrm>
          <a:off x="932" y="2201994"/>
          <a:ext cx="6608008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ROS</a:t>
          </a:r>
        </a:p>
      </dsp:txBody>
      <dsp:txXfrm>
        <a:off x="30651" y="2231713"/>
        <a:ext cx="6548570" cy="955239"/>
      </dsp:txXfrm>
    </dsp:sp>
    <dsp:sp modelId="{A336ED85-ED64-F14B-898C-D5073D17AC94}">
      <dsp:nvSpPr>
        <dsp:cNvPr id="0" name=""/>
        <dsp:cNvSpPr/>
      </dsp:nvSpPr>
      <dsp:spPr>
        <a:xfrm>
          <a:off x="932" y="330190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Velodyne</a:t>
          </a:r>
          <a:r>
            <a:rPr lang="en-US" sz="1500" kern="1200" dirty="0"/>
            <a:t> Plugin</a:t>
          </a:r>
        </a:p>
      </dsp:txBody>
      <dsp:txXfrm>
        <a:off x="30651" y="3331623"/>
        <a:ext cx="1240327" cy="955239"/>
      </dsp:txXfrm>
    </dsp:sp>
    <dsp:sp modelId="{0EB754C6-655B-914A-A50E-26F945BF70C7}">
      <dsp:nvSpPr>
        <dsp:cNvPr id="0" name=""/>
        <dsp:cNvSpPr/>
      </dsp:nvSpPr>
      <dsp:spPr>
        <a:xfrm>
          <a:off x="1327993" y="3301904"/>
          <a:ext cx="1299765" cy="101467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LOAM (SLAM) Algorithm</a:t>
          </a:r>
        </a:p>
      </dsp:txBody>
      <dsp:txXfrm>
        <a:off x="1357712" y="3331623"/>
        <a:ext cx="1240327" cy="955239"/>
      </dsp:txXfrm>
    </dsp:sp>
    <dsp:sp modelId="{1033E07B-9458-A54F-BA29-3E38916F4F3D}">
      <dsp:nvSpPr>
        <dsp:cNvPr id="0" name=""/>
        <dsp:cNvSpPr/>
      </dsp:nvSpPr>
      <dsp:spPr>
        <a:xfrm>
          <a:off x="1327993" y="440181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Point Cloud</a:t>
          </a:r>
        </a:p>
      </dsp:txBody>
      <dsp:txXfrm>
        <a:off x="1357712" y="4431533"/>
        <a:ext cx="1240327" cy="955239"/>
      </dsp:txXfrm>
    </dsp:sp>
    <dsp:sp modelId="{979D4BEE-7A3B-F848-9C92-1B5B5722930F}">
      <dsp:nvSpPr>
        <dsp:cNvPr id="0" name=""/>
        <dsp:cNvSpPr/>
      </dsp:nvSpPr>
      <dsp:spPr>
        <a:xfrm>
          <a:off x="2655054" y="3301904"/>
          <a:ext cx="1299765" cy="101467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Drivable Region Segmentation</a:t>
          </a:r>
        </a:p>
      </dsp:txBody>
      <dsp:txXfrm>
        <a:off x="2684773" y="3331623"/>
        <a:ext cx="1240327" cy="955239"/>
      </dsp:txXfrm>
    </dsp:sp>
    <dsp:sp modelId="{F8F927C5-9A72-EE4F-9BED-262F016E62C5}">
      <dsp:nvSpPr>
        <dsp:cNvPr id="0" name=""/>
        <dsp:cNvSpPr/>
      </dsp:nvSpPr>
      <dsp:spPr>
        <a:xfrm>
          <a:off x="2655054" y="440181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Objective Identification</a:t>
          </a:r>
        </a:p>
      </dsp:txBody>
      <dsp:txXfrm>
        <a:off x="2684773" y="4431533"/>
        <a:ext cx="1240327" cy="955239"/>
      </dsp:txXfrm>
    </dsp:sp>
    <dsp:sp modelId="{A69B26CB-9C82-BB4A-8D16-4D72148B46AD}">
      <dsp:nvSpPr>
        <dsp:cNvPr id="0" name=""/>
        <dsp:cNvSpPr/>
      </dsp:nvSpPr>
      <dsp:spPr>
        <a:xfrm>
          <a:off x="3982114" y="330190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Path Planning</a:t>
          </a:r>
        </a:p>
      </dsp:txBody>
      <dsp:txXfrm>
        <a:off x="4011833" y="3331623"/>
        <a:ext cx="1240327" cy="955239"/>
      </dsp:txXfrm>
    </dsp:sp>
    <dsp:sp modelId="{E6E8C029-29DE-B442-8008-822B9A3925A9}">
      <dsp:nvSpPr>
        <dsp:cNvPr id="0" name=""/>
        <dsp:cNvSpPr/>
      </dsp:nvSpPr>
      <dsp:spPr>
        <a:xfrm>
          <a:off x="3982114" y="4401814"/>
          <a:ext cx="1299765" cy="101467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Virtual Potential Field</a:t>
          </a:r>
        </a:p>
      </dsp:txBody>
      <dsp:txXfrm>
        <a:off x="4011833" y="4431533"/>
        <a:ext cx="1240327" cy="955239"/>
      </dsp:txXfrm>
    </dsp:sp>
    <dsp:sp modelId="{1E5057EB-6F37-9345-ABF3-72DEE735881D}">
      <dsp:nvSpPr>
        <dsp:cNvPr id="0" name=""/>
        <dsp:cNvSpPr/>
      </dsp:nvSpPr>
      <dsp:spPr>
        <a:xfrm>
          <a:off x="5309175" y="330190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Controls (steering and acceleration)</a:t>
          </a:r>
        </a:p>
      </dsp:txBody>
      <dsp:txXfrm>
        <a:off x="5338894" y="3331623"/>
        <a:ext cx="1240327" cy="955239"/>
      </dsp:txXfrm>
    </dsp:sp>
    <dsp:sp modelId="{63974C33-2D09-024B-9B7E-F4BDE5F2A224}">
      <dsp:nvSpPr>
        <dsp:cNvPr id="0" name=""/>
        <dsp:cNvSpPr/>
      </dsp:nvSpPr>
      <dsp:spPr>
        <a:xfrm>
          <a:off x="5309175" y="440181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Output via CAN</a:t>
          </a:r>
        </a:p>
      </dsp:txBody>
      <dsp:txXfrm>
        <a:off x="5338894" y="4431533"/>
        <a:ext cx="1240327" cy="955239"/>
      </dsp:txXfrm>
    </dsp:sp>
    <dsp:sp modelId="{9815C641-0E7C-264A-905B-E7C5DA5F1688}">
      <dsp:nvSpPr>
        <dsp:cNvPr id="0" name=""/>
        <dsp:cNvSpPr/>
      </dsp:nvSpPr>
      <dsp:spPr>
        <a:xfrm>
          <a:off x="6827301" y="217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Hardware</a:t>
          </a:r>
        </a:p>
      </dsp:txBody>
      <dsp:txXfrm>
        <a:off x="6857020" y="31893"/>
        <a:ext cx="1240327" cy="955239"/>
      </dsp:txXfrm>
    </dsp:sp>
    <dsp:sp modelId="{7B534127-A76C-9642-AA1B-27E7C03174B7}">
      <dsp:nvSpPr>
        <dsp:cNvPr id="0" name=""/>
        <dsp:cNvSpPr/>
      </dsp:nvSpPr>
      <dsp:spPr>
        <a:xfrm>
          <a:off x="6827301" y="110208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OS</a:t>
          </a:r>
        </a:p>
      </dsp:txBody>
      <dsp:txXfrm>
        <a:off x="6857020" y="1131803"/>
        <a:ext cx="1240327" cy="955239"/>
      </dsp:txXfrm>
    </dsp:sp>
    <dsp:sp modelId="{79B39A2D-A41A-BF40-BCC5-BBC4161B9E2A}">
      <dsp:nvSpPr>
        <dsp:cNvPr id="0" name=""/>
        <dsp:cNvSpPr/>
      </dsp:nvSpPr>
      <dsp:spPr>
        <a:xfrm>
          <a:off x="6827301" y="220199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Framework</a:t>
          </a:r>
        </a:p>
      </dsp:txBody>
      <dsp:txXfrm>
        <a:off x="6857020" y="2231713"/>
        <a:ext cx="1240327" cy="955239"/>
      </dsp:txXfrm>
    </dsp:sp>
    <dsp:sp modelId="{08391E17-EB5F-E34B-9814-DE1A9EE7DD90}">
      <dsp:nvSpPr>
        <dsp:cNvPr id="0" name=""/>
        <dsp:cNvSpPr/>
      </dsp:nvSpPr>
      <dsp:spPr>
        <a:xfrm>
          <a:off x="6827301" y="3301904"/>
          <a:ext cx="1299765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Software</a:t>
          </a:r>
        </a:p>
      </dsp:txBody>
      <dsp:txXfrm>
        <a:off x="6857020" y="3331623"/>
        <a:ext cx="1240327" cy="955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FB47-5CF9-9141-A87E-AC631993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403EB-03EB-1242-AC8D-5CC17800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EA9F-B422-DE42-B157-C5458BB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35E6-E26C-354D-95D3-B6899A95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C94B-6639-9043-857E-997C3F67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AFC0-DCB9-0D4C-BBB4-AFBDF8C0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EE485-9F1A-9246-8556-2E18DA39B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84F8-DB9B-A34C-B061-B3EA6755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8700-84DF-F949-92F7-E32BC680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2B91-4FBC-C84E-926E-8AB8A3D4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BB88-4AEA-264E-B569-BC347700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FE00-8A85-7B4C-8E9E-64291F84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4A45-E4C2-164C-8CFC-F6E5671F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AD12-A99B-1A4E-9822-EAF887CD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A4B5-5D7B-3049-BEA8-ECEF3A2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3BB3-EEF1-E84C-A472-58D561C0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A0DD-0334-0F42-BE27-95299009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41B85-1D3F-FD42-92C6-46CA776E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DCAB-A001-2A47-B58D-A4DF62AD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DDF3-AC21-6E4D-8961-C130DB80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995-5E13-E14E-9934-F9529C16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FC47-CB72-F445-9786-02286D64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1FED-4188-8942-9AA8-E4F65B52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41F0-4D2E-E94E-86DF-4448CD8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0F37-16FD-CB44-86BA-6BAC5A82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6A5D-460E-9443-B257-09B291FB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4352-6DB1-534D-AC45-1CCCD2D56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8136-5351-E446-B3B2-DC905AED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BAFF-EED6-4E46-8725-4B60CA5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A6C4-EFCC-3C46-8C37-7B79DA1A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86EE-5F8D-1C41-8403-313FFE2B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ADAA-78C0-874C-ACDC-AF546A0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41554-09D5-6C48-934A-F1A75D01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CE8B8-912A-534D-80CC-5622FA38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56456-E5DE-674D-83CC-15E948FE3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D4BBF-2C7E-6B4E-B4A0-59AD2FF90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89DB9-7F22-E142-8282-C25308DD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A0D56-3E18-CA4B-8291-7E0CDBA0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847B1-6F45-7447-B189-A1A4C744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F43D-1020-E343-8B03-E94C6681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9CC0B-44FA-324A-B062-4B9FD89D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1D6A0-C7A2-0B41-998A-91DA0D95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2C770-A25C-994F-A2DF-B3BBB1D5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8857F-ED41-8D4D-A76B-E4EAF05F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57792-EE6A-654D-BDE1-FF9A93AB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F92C2-CCC2-3540-A2C7-D8545ABA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11C5-F525-4D4A-A9B9-D9FA993A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3770-ED7E-E143-AF10-094DF633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1E25-BC7B-1E4C-AA8E-32288307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D677-72D1-E642-84A6-0598752D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D776-C678-AD4D-952E-A7B494B1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0355-2C9B-A346-8DD8-A5FB3757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6EDF-E215-AD4D-99FE-F507C0E8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0DB55-2762-734E-B6B4-0E6A35F03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BDA6-FF71-6F4D-BD9A-83603BA7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0ACA-6A57-1D4E-AC4D-87A67941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82851-96A1-5248-AEEB-CA96A41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E785-D3DA-4C41-91FE-57ACB3E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8E030-C56D-D54A-94FB-C60DB34C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CFE5-BB00-D941-AE54-3EC131C1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0F49-3023-E944-B2EB-20A436E3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EEB4-80B5-784A-9DBD-24EC652DD0EA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4FCB-21CD-0848-A35D-0023C262E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E4C9-7320-1142-A999-5A07CB3D4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D52-8426-EF49-910A-D4A42490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1796F9-51A6-FD4E-B085-7853B4DF8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243934"/>
              </p:ext>
            </p:extLst>
          </p:nvPr>
        </p:nvGraphicFramePr>
        <p:xfrm>
          <a:off x="534276" y="2624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EE1830D0-175E-5847-9FE2-3DCB4E3CF966}"/>
              </a:ext>
            </a:extLst>
          </p:cNvPr>
          <p:cNvSpPr/>
          <p:nvPr/>
        </p:nvSpPr>
        <p:spPr>
          <a:xfrm rot="19141411">
            <a:off x="2845677" y="4508937"/>
            <a:ext cx="606972" cy="2443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14D0B-C230-F640-856E-DE5271936BC5}"/>
              </a:ext>
            </a:extLst>
          </p:cNvPr>
          <p:cNvSpPr/>
          <p:nvPr/>
        </p:nvSpPr>
        <p:spPr>
          <a:xfrm>
            <a:off x="10919382" y="3708267"/>
            <a:ext cx="1272618" cy="631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Algorithms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CD94D23-B647-DF44-8737-4C2DA5EB8818}"/>
              </a:ext>
            </a:extLst>
          </p:cNvPr>
          <p:cNvSpPr/>
          <p:nvPr/>
        </p:nvSpPr>
        <p:spPr>
          <a:xfrm rot="16200000">
            <a:off x="4977342" y="4508936"/>
            <a:ext cx="438019" cy="2443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39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A Weiss</dc:creator>
  <cp:lastModifiedBy>Grant A Weiss</cp:lastModifiedBy>
  <cp:revision>8</cp:revision>
  <dcterms:created xsi:type="dcterms:W3CDTF">2018-08-09T21:06:53Z</dcterms:created>
  <dcterms:modified xsi:type="dcterms:W3CDTF">2018-09-14T18:00:15Z</dcterms:modified>
</cp:coreProperties>
</file>