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9D14-47A6-43A7-B714-06DF70E6D2FE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1AB6-2E5D-4F02-9D0D-B5B83980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6399" y="3236405"/>
            <a:ext cx="18288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Jetson Xavier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88506" y="3465005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6194" y="3360345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HDMI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85532" y="3465005"/>
            <a:ext cx="247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61483" y="3236405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 Feedback Screen 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72210" y="3465005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42872" y="3360345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43051" y="3465005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93018" y="3236405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 Switch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457825" y="2903145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07191" y="2600673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457824" y="2267413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0501" y="1823866"/>
            <a:ext cx="1371600" cy="39249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Interface</a:t>
            </a:r>
          </a:p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 1/Input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457823" y="3786757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07191" y="4120017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457823" y="4422489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70501" y="4755749"/>
            <a:ext cx="1371600" cy="39249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Interface</a:t>
            </a:r>
          </a:p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 2/Output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410043" y="2894717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185100" y="2596459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I2C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10044" y="2267413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60033" y="2020112"/>
            <a:ext cx="2450602" cy="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475149" y="3225361"/>
            <a:ext cx="969768" cy="4792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Dedicated</a:t>
            </a:r>
          </a:p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Inter-Region</a:t>
            </a:r>
          </a:p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CAN-Bus 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60033" y="4951995"/>
            <a:ext cx="2450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60033" y="2021853"/>
            <a:ext cx="0" cy="112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960033" y="3786757"/>
            <a:ext cx="0" cy="1165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067398" y="1828383"/>
            <a:ext cx="1371600" cy="39249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 Controller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6859383" y="3786757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598455" y="4120017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USB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207030" y="4224677"/>
            <a:ext cx="3209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647083" y="4086694"/>
            <a:ext cx="914400" cy="2759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 Module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6859383" y="4422489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410045" y="4755749"/>
            <a:ext cx="914400" cy="2759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LIDAR Module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997700" y="2701120"/>
            <a:ext cx="0" cy="53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997700" y="2701119"/>
            <a:ext cx="1710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395633" y="2596459"/>
            <a:ext cx="1562969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Region 3/Ultrasonic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955615" y="2653944"/>
            <a:ext cx="3021732" cy="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8955615" y="2725501"/>
            <a:ext cx="3021732" cy="8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04951" y="1901929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Ultrasonic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754351" y="1902102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Ultrasonic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796684" y="3225361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Ultrasonic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9720342" y="1583758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11269742" y="1583758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11312075" y="3546649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979120" y="4508271"/>
            <a:ext cx="665907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061441" y="3877374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11312074" y="4177311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1019108" y="1294761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469708" y="1294761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11269741" y="975697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9720340" y="973603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387386" y="657502"/>
            <a:ext cx="665907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936787" y="657502"/>
            <a:ext cx="665907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9469708" y="2138295"/>
            <a:ext cx="0" cy="515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053293" y="2138295"/>
            <a:ext cx="0" cy="591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1061441" y="2138295"/>
            <a:ext cx="0" cy="515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1602694" y="2138295"/>
            <a:ext cx="0" cy="587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936787" y="2653944"/>
            <a:ext cx="0" cy="57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1520375" y="2734220"/>
            <a:ext cx="0" cy="491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007166" y="893868"/>
            <a:ext cx="0" cy="92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230736" y="893868"/>
            <a:ext cx="6976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142123" y="775685"/>
            <a:ext cx="0" cy="1048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230737" y="775685"/>
            <a:ext cx="6976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185100" y="295440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Fob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6537533" y="531806"/>
            <a:ext cx="0" cy="24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275931" y="413623"/>
            <a:ext cx="3209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668529" y="308963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>
            <a:off x="8229075" y="413623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8558267" y="295164"/>
            <a:ext cx="1074782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RF/IR Receiver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7919162" y="579100"/>
            <a:ext cx="0" cy="196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581409" y="820748"/>
            <a:ext cx="976858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Actuator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30736" y="1176578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Steering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541176" y="775685"/>
            <a:ext cx="0" cy="40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7263" y="893868"/>
            <a:ext cx="0" cy="28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44527" y="1505304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80158" y="1797769"/>
            <a:ext cx="766025" cy="208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564590" y="2098292"/>
            <a:ext cx="0" cy="257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31636" y="2424367"/>
            <a:ext cx="536305" cy="2367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3046" y="2825042"/>
            <a:ext cx="1115169" cy="2517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Rotary Encoder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925966" y="1836480"/>
            <a:ext cx="573022" cy="3798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858210" y="1095890"/>
            <a:ext cx="573022" cy="3798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7438998" y="1901929"/>
            <a:ext cx="4869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5" idx="3"/>
            <a:endCxn id="196" idx="1"/>
          </p:cNvCxnSpPr>
          <p:nvPr/>
        </p:nvCxnSpPr>
        <p:spPr>
          <a:xfrm>
            <a:off x="7438998" y="2024629"/>
            <a:ext cx="486968" cy="17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437390" y="1959629"/>
            <a:ext cx="486968" cy="17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7438998" y="2149118"/>
            <a:ext cx="486968" cy="17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7438998" y="2093793"/>
            <a:ext cx="486968" cy="17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7" idx="2"/>
          </p:cNvCxnSpPr>
          <p:nvPr/>
        </p:nvCxnSpPr>
        <p:spPr>
          <a:xfrm>
            <a:off x="7144721" y="1475768"/>
            <a:ext cx="0" cy="348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324445" y="1475768"/>
            <a:ext cx="0" cy="348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224349" y="1475768"/>
            <a:ext cx="0" cy="348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053521" y="1475768"/>
            <a:ext cx="0" cy="348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954221" y="1475768"/>
            <a:ext cx="0" cy="348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559533" y="1176578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Pedals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1820254" y="893868"/>
            <a:ext cx="0" cy="28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2307364" y="772766"/>
            <a:ext cx="1364" cy="403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>
            <a:off x="2658061" y="1285829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2994454" y="1181643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908148" y="1167646"/>
            <a:ext cx="610545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Pedals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 flipH="1">
            <a:off x="3556662" y="1294761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229136" y="268882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BMS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744527" y="516148"/>
            <a:ext cx="0" cy="256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1311996" y="378035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648389" y="273849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573940" y="276743"/>
            <a:ext cx="673462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 flipH="1">
            <a:off x="2210597" y="386967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36" idx="2"/>
          </p:cNvCxnSpPr>
          <p:nvPr/>
        </p:nvCxnSpPr>
        <p:spPr>
          <a:xfrm>
            <a:off x="5256301" y="5148241"/>
            <a:ext cx="98" cy="227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>
            <a:off x="380158" y="5375305"/>
            <a:ext cx="4876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207191" y="5375305"/>
            <a:ext cx="5854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457823" y="5148241"/>
            <a:ext cx="0" cy="372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5457823" y="5520583"/>
            <a:ext cx="5603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380158" y="5520583"/>
            <a:ext cx="50776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367739" y="5680432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 Out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176227" y="5680432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Rear Out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7153758" y="5680432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Gull Wing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030659" y="5680432"/>
            <a:ext cx="1030782" cy="2363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Brakes MCU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6" name="Straight Connector 255"/>
          <p:cNvCxnSpPr>
            <a:endCxn id="251" idx="0"/>
          </p:cNvCxnSpPr>
          <p:nvPr/>
        </p:nvCxnSpPr>
        <p:spPr>
          <a:xfrm>
            <a:off x="883130" y="5375305"/>
            <a:ext cx="0" cy="30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252" idx="0"/>
          </p:cNvCxnSpPr>
          <p:nvPr/>
        </p:nvCxnSpPr>
        <p:spPr>
          <a:xfrm>
            <a:off x="3691618" y="5375305"/>
            <a:ext cx="0" cy="30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3" idx="0"/>
          </p:cNvCxnSpPr>
          <p:nvPr/>
        </p:nvCxnSpPr>
        <p:spPr>
          <a:xfrm flipH="1" flipV="1">
            <a:off x="7668529" y="5375305"/>
            <a:ext cx="620" cy="30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0235733" y="5375305"/>
            <a:ext cx="0" cy="30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0796684" y="5520583"/>
            <a:ext cx="0" cy="1598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06948" y="2122544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A2D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1" name="Straight Connector 270"/>
          <p:cNvCxnSpPr>
            <a:stCxn id="269" idx="0"/>
          </p:cNvCxnSpPr>
          <p:nvPr/>
        </p:nvCxnSpPr>
        <p:spPr>
          <a:xfrm flipH="1" flipV="1">
            <a:off x="1057581" y="2020112"/>
            <a:ext cx="1" cy="102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 flipV="1">
            <a:off x="1057581" y="2424367"/>
            <a:ext cx="0" cy="309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170762" y="6218017"/>
            <a:ext cx="766025" cy="208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0597552" y="6542792"/>
            <a:ext cx="501267" cy="209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A2D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8" name="Straight Connector 277"/>
          <p:cNvCxnSpPr>
            <a:stCxn id="277" idx="0"/>
          </p:cNvCxnSpPr>
          <p:nvPr/>
        </p:nvCxnSpPr>
        <p:spPr>
          <a:xfrm flipH="1" flipV="1">
            <a:off x="10848185" y="6440360"/>
            <a:ext cx="1" cy="102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 flipV="1">
            <a:off x="10561872" y="5928161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9095658" y="6525933"/>
            <a:ext cx="1115169" cy="2517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Rotary Encoder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10298171" y="6647452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8707967" y="6196280"/>
            <a:ext cx="1115169" cy="2517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 Cylinder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11345014" y="6109042"/>
            <a:ext cx="656235" cy="44008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Cylinder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9854998" y="6322176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11021861" y="6316164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7299230" y="6229996"/>
            <a:ext cx="766025" cy="4834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 flipV="1">
            <a:off x="7680873" y="5948674"/>
            <a:ext cx="1" cy="240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6937117" y="6329086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5864682" y="6196280"/>
            <a:ext cx="976858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Actuator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6975782" y="6632894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5864682" y="6529269"/>
            <a:ext cx="976858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Position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308605" y="6184628"/>
            <a:ext cx="766025" cy="4834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3691617" y="5984115"/>
            <a:ext cx="0" cy="169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0117" y="6153341"/>
            <a:ext cx="766025" cy="4834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883129" y="5952828"/>
            <a:ext cx="0" cy="169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1311654" y="6229996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1621467" y="6117233"/>
            <a:ext cx="484215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1310129" y="6542792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611779" y="6457505"/>
            <a:ext cx="493903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Horn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2975174" y="6395049"/>
            <a:ext cx="269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2398644" y="6276866"/>
            <a:ext cx="512027" cy="2363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LEDs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61355" y="6192806"/>
            <a:ext cx="1037850" cy="44008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Autonomous</a:t>
            </a:r>
          </a:p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4138202" y="6399928"/>
            <a:ext cx="247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2674677" y="1613208"/>
            <a:ext cx="1131685" cy="2363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Brake Override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6" name="Straight Arrow Connector 315"/>
          <p:cNvCxnSpPr>
            <a:stCxn id="226" idx="2"/>
            <a:endCxn id="314" idx="0"/>
          </p:cNvCxnSpPr>
          <p:nvPr/>
        </p:nvCxnSpPr>
        <p:spPr>
          <a:xfrm flipH="1">
            <a:off x="3240520" y="1390963"/>
            <a:ext cx="4568" cy="22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10779171" y="4988330"/>
            <a:ext cx="1131685" cy="2363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Brake Override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2" name="Elbow Connector 321"/>
          <p:cNvCxnSpPr>
            <a:stCxn id="320" idx="2"/>
            <a:endCxn id="254" idx="3"/>
          </p:cNvCxnSpPr>
          <p:nvPr/>
        </p:nvCxnSpPr>
        <p:spPr>
          <a:xfrm rot="5400000">
            <a:off x="10916269" y="5369869"/>
            <a:ext cx="573919" cy="2835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229136" y="3982034"/>
            <a:ext cx="1382643" cy="773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</a:p>
          <a:p>
            <a:r>
              <a:rPr lang="en-US" sz="1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Emergency</a:t>
            </a:r>
            <a:endParaRPr lang="en-US" sz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>
            <a:off x="920457" y="4297365"/>
            <a:ext cx="554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68020" y="4473534"/>
            <a:ext cx="3071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108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James Kramer</dc:creator>
  <cp:lastModifiedBy>Anthony James Kramer</cp:lastModifiedBy>
  <cp:revision>10</cp:revision>
  <dcterms:created xsi:type="dcterms:W3CDTF">2018-09-16T17:56:39Z</dcterms:created>
  <dcterms:modified xsi:type="dcterms:W3CDTF">2018-09-16T19:18:58Z</dcterms:modified>
</cp:coreProperties>
</file>