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278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6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8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5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 only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15" y="2823724"/>
            <a:ext cx="3112050" cy="12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55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039" y="1804595"/>
            <a:ext cx="5737588" cy="1263216"/>
          </a:xfrm>
        </p:spPr>
        <p:txBody>
          <a:bodyPr/>
          <a:lstStyle>
            <a:lvl1pPr algn="l">
              <a:lnSpc>
                <a:spcPct val="85000"/>
              </a:lnSpc>
              <a:defRPr sz="3735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3212425"/>
            <a:ext cx="5737588" cy="720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793" b="0" i="0">
                <a:solidFill>
                  <a:schemeClr val="bg1"/>
                </a:solidFill>
                <a:latin typeface="+mn-lt"/>
              </a:defRPr>
            </a:lvl1pPr>
            <a:lvl2pPr marL="34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1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0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44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84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25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date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47"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3564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>
                <a:solidFill>
                  <a:srgbClr val="FFFFFF"/>
                </a:solidFill>
              </a:rPr>
              <a:t>© British </a:t>
            </a:r>
            <a:r>
              <a:rPr lang="en-GB" sz="747" dirty="0">
                <a:solidFill>
                  <a:srgbClr val="FFFFFF"/>
                </a:solidFill>
              </a:rPr>
              <a:t>Telecommunications plc 2017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0" y="322712"/>
            <a:ext cx="1004077" cy="4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5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(blank)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039" y="1804595"/>
            <a:ext cx="5737588" cy="1263216"/>
          </a:xfrm>
        </p:spPr>
        <p:txBody>
          <a:bodyPr/>
          <a:lstStyle>
            <a:lvl1pPr algn="l">
              <a:lnSpc>
                <a:spcPct val="85000"/>
              </a:lnSpc>
              <a:defRPr sz="3735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3212425"/>
            <a:ext cx="5737588" cy="720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793" b="0" i="0">
                <a:solidFill>
                  <a:schemeClr val="bg1"/>
                </a:solidFill>
                <a:latin typeface="+mn-lt"/>
              </a:defRPr>
            </a:lvl1pPr>
            <a:lvl2pPr marL="34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1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0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44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84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25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date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47"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0" y="322712"/>
            <a:ext cx="1004077" cy="4176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03564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>
                <a:solidFill>
                  <a:srgbClr val="FFFFFF"/>
                </a:solidFill>
              </a:rPr>
              <a:t>© British </a:t>
            </a:r>
            <a:r>
              <a:rPr lang="en-GB" sz="747" dirty="0">
                <a:solidFill>
                  <a:srgbClr val="FFFFFF"/>
                </a:solidFill>
              </a:rPr>
              <a:t>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270166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1804594"/>
            <a:ext cx="8606381" cy="1624135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109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03564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>
                <a:solidFill>
                  <a:srgbClr val="FFFFFF"/>
                </a:solidFill>
              </a:rPr>
              <a:t>© British </a:t>
            </a:r>
            <a:r>
              <a:rPr lang="en-GB" sz="747" dirty="0">
                <a:solidFill>
                  <a:srgbClr val="FFFFFF"/>
                </a:solidFill>
              </a:rPr>
              <a:t>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304753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1804594"/>
            <a:ext cx="8606381" cy="1624135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109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03564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>
                <a:solidFill>
                  <a:srgbClr val="FFFFFF"/>
                </a:solidFill>
              </a:rPr>
              <a:t>© British </a:t>
            </a:r>
            <a:r>
              <a:rPr lang="en-GB" sz="747" dirty="0">
                <a:solidFill>
                  <a:srgbClr val="FFFFFF"/>
                </a:solidFill>
              </a:rPr>
              <a:t>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4254636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blue)">
    <p:bg>
      <p:bgPr>
        <a:solidFill>
          <a:srgbClr val="03A0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1804594"/>
            <a:ext cx="8606381" cy="1624135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109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03564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>
                <a:solidFill>
                  <a:srgbClr val="FFFFFF"/>
                </a:solidFill>
              </a:rPr>
              <a:t>© British </a:t>
            </a:r>
            <a:r>
              <a:rPr lang="en-GB" sz="747" dirty="0">
                <a:solidFill>
                  <a:srgbClr val="FFFFFF"/>
                </a:solidFill>
              </a:rPr>
              <a:t>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4249798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(large text) (blank)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1804594"/>
            <a:ext cx="8606381" cy="1624135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109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03564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>
                <a:solidFill>
                  <a:srgbClr val="FFFFFF"/>
                </a:solidFill>
              </a:rPr>
              <a:t>© British </a:t>
            </a:r>
            <a:r>
              <a:rPr lang="en-GB" sz="747" dirty="0">
                <a:solidFill>
                  <a:srgbClr val="FFFFFF"/>
                </a:solidFill>
              </a:rPr>
              <a:t>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1725450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1804594"/>
            <a:ext cx="6454786" cy="32482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241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0554" y="2165675"/>
            <a:ext cx="6454786" cy="1624135"/>
          </a:xfrm>
        </p:spPr>
        <p:txBody>
          <a:bodyPr/>
          <a:lstStyle>
            <a:lvl1pPr>
              <a:lnSpc>
                <a:spcPct val="100000"/>
              </a:lnSpc>
              <a:defRPr sz="2241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03564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>
                <a:solidFill>
                  <a:srgbClr val="FFFFFF"/>
                </a:solidFill>
              </a:rPr>
              <a:t>© British </a:t>
            </a:r>
            <a:r>
              <a:rPr lang="en-GB" sz="747" dirty="0">
                <a:solidFill>
                  <a:srgbClr val="FFFFFF"/>
                </a:solidFill>
              </a:rPr>
              <a:t>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28452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11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1804594"/>
            <a:ext cx="6454786" cy="32482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241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0554" y="2165675"/>
            <a:ext cx="6454786" cy="1624135"/>
          </a:xfrm>
        </p:spPr>
        <p:txBody>
          <a:bodyPr/>
          <a:lstStyle>
            <a:lvl1pPr>
              <a:lnSpc>
                <a:spcPct val="100000"/>
              </a:lnSpc>
              <a:defRPr sz="2241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03564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>
                <a:solidFill>
                  <a:srgbClr val="FFFFFF"/>
                </a:solidFill>
              </a:rPr>
              <a:t>© British </a:t>
            </a:r>
            <a:r>
              <a:rPr lang="en-GB" sz="747" dirty="0">
                <a:solidFill>
                  <a:srgbClr val="FFFFFF"/>
                </a:solidFill>
              </a:rPr>
              <a:t>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194241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blue)">
    <p:bg>
      <p:bgPr>
        <a:solidFill>
          <a:srgbClr val="03A0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1804594"/>
            <a:ext cx="6454786" cy="32482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241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0554" y="2165675"/>
            <a:ext cx="6454786" cy="1624135"/>
          </a:xfrm>
        </p:spPr>
        <p:txBody>
          <a:bodyPr/>
          <a:lstStyle>
            <a:lvl1pPr>
              <a:lnSpc>
                <a:spcPct val="100000"/>
              </a:lnSpc>
              <a:defRPr sz="2241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03564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>
                <a:solidFill>
                  <a:srgbClr val="FFFFFF"/>
                </a:solidFill>
              </a:rPr>
              <a:t>© British </a:t>
            </a:r>
            <a:r>
              <a:rPr lang="en-GB" sz="747" dirty="0">
                <a:solidFill>
                  <a:srgbClr val="FFFFFF"/>
                </a:solidFill>
              </a:rPr>
              <a:t>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1960182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(small text) (blank)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1804594"/>
            <a:ext cx="6454786" cy="32482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241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0554" y="2165675"/>
            <a:ext cx="6454786" cy="1624135"/>
          </a:xfrm>
        </p:spPr>
        <p:txBody>
          <a:bodyPr/>
          <a:lstStyle>
            <a:lvl1pPr>
              <a:lnSpc>
                <a:spcPct val="100000"/>
              </a:lnSpc>
              <a:defRPr sz="2241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03564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>
                <a:solidFill>
                  <a:srgbClr val="FFFFFF"/>
                </a:solidFill>
              </a:rPr>
              <a:t>© British </a:t>
            </a:r>
            <a:r>
              <a:rPr lang="en-GB" sz="747" dirty="0">
                <a:solidFill>
                  <a:srgbClr val="FFFFFF"/>
                </a:solidFill>
              </a:rPr>
              <a:t>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2001844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2256291"/>
            <a:ext cx="11188296" cy="2345974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4109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747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2256291"/>
            <a:ext cx="11188296" cy="2345974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4109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047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2256291"/>
            <a:ext cx="11188296" cy="2345974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4109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250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blank)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039" y="2256291"/>
            <a:ext cx="11188296" cy="2345974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4109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295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39" y="1804595"/>
            <a:ext cx="6454786" cy="974482"/>
          </a:xfrm>
        </p:spPr>
        <p:txBody>
          <a:bodyPr/>
          <a:lstStyle>
            <a:lvl1pPr>
              <a:defRPr sz="4482" b="0" i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39" y="2779077"/>
            <a:ext cx="7566444" cy="3176087"/>
          </a:xfrm>
        </p:spPr>
        <p:txBody>
          <a:bodyPr/>
          <a:lstStyle>
            <a:lvl1pPr>
              <a:spcAft>
                <a:spcPts val="2241"/>
              </a:spcAft>
              <a:defRPr sz="2017" b="0" i="0" baseline="0">
                <a:latin typeface="+mn-lt"/>
              </a:defRPr>
            </a:lvl1pPr>
            <a:lvl2pPr marL="134460" indent="-134460">
              <a:spcAft>
                <a:spcPts val="0"/>
              </a:spcAft>
              <a:buFont typeface="Arial" panose="020B0604020202020204" pitchFamily="34" charset="0"/>
              <a:buChar char="•"/>
              <a:defRPr sz="2017" baseline="0"/>
            </a:lvl2pPr>
            <a:lvl3pPr>
              <a:defRPr sz="2017" baseline="0"/>
            </a:lvl3pPr>
            <a:lvl4pPr>
              <a:defRPr sz="2017" baseline="0"/>
            </a:lvl4pPr>
            <a:lvl5pPr>
              <a:defRPr sz="2017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491" y="6373550"/>
            <a:ext cx="777254" cy="32332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03325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 dirty="0">
                <a:solidFill>
                  <a:srgbClr val="6400AA"/>
                </a:solidFill>
              </a:rPr>
              <a:t>© 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54523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39" y="1515860"/>
            <a:ext cx="7171984" cy="4475395"/>
          </a:xfrm>
        </p:spPr>
        <p:txBody>
          <a:bodyPr/>
          <a:lstStyle>
            <a:lvl1pPr>
              <a:spcAft>
                <a:spcPts val="2241"/>
              </a:spcAft>
              <a:defRPr sz="2017" b="0" i="0" baseline="0">
                <a:latin typeface="+mn-lt"/>
              </a:defRPr>
            </a:lvl1pPr>
            <a:lvl2pPr marL="134460" indent="-134460">
              <a:spcAft>
                <a:spcPts val="0"/>
              </a:spcAft>
              <a:buFont typeface="Arial" panose="020B0604020202020204" pitchFamily="34" charset="0"/>
              <a:buChar char="•"/>
              <a:defRPr sz="2017" baseline="0"/>
            </a:lvl2pPr>
            <a:lvl3pPr>
              <a:defRPr sz="2017" baseline="0"/>
            </a:lvl3pPr>
            <a:lvl4pPr>
              <a:defRPr sz="2017" baseline="0"/>
            </a:lvl4pPr>
            <a:lvl5pPr>
              <a:defRPr sz="2017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60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39" y="1515860"/>
            <a:ext cx="6275486" cy="4475395"/>
          </a:xfrm>
        </p:spPr>
        <p:txBody>
          <a:bodyPr/>
          <a:lstStyle>
            <a:lvl1pPr>
              <a:spcAft>
                <a:spcPts val="2241"/>
              </a:spcAft>
              <a:defRPr sz="2017" b="0" i="0" baseline="0">
                <a:latin typeface="+mn-lt"/>
              </a:defRPr>
            </a:lvl1pPr>
            <a:lvl2pPr marL="134460" indent="-134460">
              <a:spcAft>
                <a:spcPts val="0"/>
              </a:spcAft>
              <a:buFont typeface="Arial" panose="020B0604020202020204" pitchFamily="34" charset="0"/>
              <a:buChar char="•"/>
              <a:defRPr sz="2017" baseline="0"/>
            </a:lvl2pPr>
            <a:lvl3pPr>
              <a:defRPr sz="2017" baseline="0"/>
            </a:lvl3pPr>
            <a:lvl4pPr>
              <a:defRPr sz="2017" baseline="0"/>
            </a:lvl4pPr>
            <a:lvl5pPr>
              <a:defRPr sz="2017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100140" y="1516744"/>
            <a:ext cx="4554210" cy="4474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9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527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39" y="1515860"/>
            <a:ext cx="6275486" cy="4475395"/>
          </a:xfrm>
        </p:spPr>
        <p:txBody>
          <a:bodyPr/>
          <a:lstStyle>
            <a:lvl1pPr>
              <a:spcAft>
                <a:spcPts val="2241"/>
              </a:spcAft>
              <a:defRPr sz="2017" b="0" i="0" baseline="0">
                <a:latin typeface="+mn-lt"/>
              </a:defRPr>
            </a:lvl1pPr>
            <a:lvl2pPr marL="134460" indent="-134460">
              <a:spcAft>
                <a:spcPts val="0"/>
              </a:spcAft>
              <a:buFont typeface="Arial" panose="020B0604020202020204" pitchFamily="34" charset="0"/>
              <a:buChar char="•"/>
              <a:defRPr sz="2017" baseline="0"/>
            </a:lvl2pPr>
            <a:lvl3pPr>
              <a:defRPr sz="2017" baseline="0"/>
            </a:lvl3pPr>
            <a:lvl4pPr>
              <a:defRPr sz="2017" baseline="0"/>
            </a:lvl4pPr>
            <a:lvl5pPr>
              <a:defRPr sz="2017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7100140" y="1516744"/>
            <a:ext cx="4554210" cy="2164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/>
          </p:nvPr>
        </p:nvSpPr>
        <p:spPr>
          <a:xfrm>
            <a:off x="7100140" y="3826819"/>
            <a:ext cx="4554210" cy="2164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336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61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038" y="1515860"/>
            <a:ext cx="5522428" cy="4475395"/>
          </a:xfrm>
        </p:spPr>
        <p:txBody>
          <a:bodyPr/>
          <a:lstStyle>
            <a:lvl1pPr>
              <a:defRPr sz="1345" baseline="0"/>
            </a:lvl1pPr>
            <a:lvl2pPr>
              <a:defRPr sz="1345" baseline="0"/>
            </a:lvl2pPr>
            <a:lvl3pPr>
              <a:defRPr sz="1345" baseline="0"/>
            </a:lvl3pPr>
            <a:lvl4pPr>
              <a:defRPr sz="1345" baseline="0"/>
            </a:lvl4pPr>
            <a:lvl5pPr>
              <a:defRPr sz="1345" baseline="0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907" y="1515860"/>
            <a:ext cx="5522428" cy="4475395"/>
          </a:xfrm>
        </p:spPr>
        <p:txBody>
          <a:bodyPr/>
          <a:lstStyle>
            <a:lvl1pPr>
              <a:defRPr sz="1345" baseline="0"/>
            </a:lvl1pPr>
            <a:lvl2pPr>
              <a:defRPr sz="1345" baseline="0"/>
            </a:lvl2pPr>
            <a:lvl3pPr>
              <a:defRPr sz="1345" baseline="0"/>
            </a:lvl3pPr>
            <a:lvl4pPr>
              <a:defRPr sz="1345" baseline="0"/>
            </a:lvl4pPr>
            <a:lvl5pPr>
              <a:defRPr sz="1345" baseline="0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78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038" y="1515860"/>
            <a:ext cx="3632610" cy="4475395"/>
          </a:xfrm>
        </p:spPr>
        <p:txBody>
          <a:bodyPr/>
          <a:lstStyle>
            <a:lvl1pPr>
              <a:defRPr sz="1345" baseline="0"/>
            </a:lvl1pPr>
            <a:lvl2pPr>
              <a:defRPr sz="1345" baseline="0"/>
            </a:lvl2pPr>
            <a:lvl3pPr>
              <a:defRPr sz="1345" baseline="0"/>
            </a:lvl3pPr>
            <a:lvl4pPr>
              <a:defRPr sz="1345" baseline="0"/>
            </a:lvl4pPr>
            <a:lvl5pPr>
              <a:defRPr sz="1345" baseline="0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8089" y="1515860"/>
            <a:ext cx="3632610" cy="4475395"/>
          </a:xfrm>
        </p:spPr>
        <p:txBody>
          <a:bodyPr/>
          <a:lstStyle>
            <a:lvl1pPr>
              <a:defRPr sz="1345" baseline="0"/>
            </a:lvl1pPr>
            <a:lvl2pPr>
              <a:defRPr sz="1345" baseline="0"/>
            </a:lvl2pPr>
            <a:lvl3pPr>
              <a:defRPr sz="1345" baseline="0"/>
            </a:lvl3pPr>
            <a:lvl4pPr>
              <a:defRPr sz="1345" baseline="0"/>
            </a:lvl4pPr>
            <a:lvl5pPr>
              <a:defRPr sz="1345" baseline="0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054139" y="1515860"/>
            <a:ext cx="3632610" cy="447539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921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038" y="1515860"/>
            <a:ext cx="3872872" cy="4475395"/>
          </a:xfrm>
        </p:spPr>
        <p:txBody>
          <a:bodyPr/>
          <a:lstStyle>
            <a:lvl1pPr>
              <a:defRPr sz="1345" baseline="0"/>
            </a:lvl1pPr>
            <a:lvl2pPr>
              <a:defRPr sz="1345" baseline="0"/>
            </a:lvl2pPr>
            <a:lvl3pPr>
              <a:defRPr sz="1345" baseline="0"/>
            </a:lvl3pPr>
            <a:lvl4pPr>
              <a:defRPr sz="1345" baseline="0"/>
            </a:lvl4pPr>
            <a:lvl5pPr>
              <a:defRPr sz="1345" baseline="0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97650" y="1516743"/>
            <a:ext cx="3406693" cy="4439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8247782" y="1516743"/>
            <a:ext cx="3406693" cy="4439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0293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038" y="1515860"/>
            <a:ext cx="3872872" cy="4475395"/>
          </a:xfrm>
        </p:spPr>
        <p:txBody>
          <a:bodyPr/>
          <a:lstStyle>
            <a:lvl1pPr>
              <a:defRPr sz="1345" baseline="0"/>
            </a:lvl1pPr>
            <a:lvl2pPr>
              <a:defRPr sz="1345" baseline="0"/>
            </a:lvl2pPr>
            <a:lvl3pPr>
              <a:defRPr sz="1345" baseline="0"/>
            </a:lvl3pPr>
            <a:lvl4pPr>
              <a:defRPr sz="1345" baseline="0"/>
            </a:lvl4pPr>
            <a:lvl5pPr>
              <a:defRPr sz="1345" baseline="0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/>
          </p:nvPr>
        </p:nvSpPr>
        <p:spPr>
          <a:xfrm>
            <a:off x="4697650" y="1516744"/>
            <a:ext cx="3406693" cy="2164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5"/>
          </p:nvPr>
        </p:nvSpPr>
        <p:spPr>
          <a:xfrm>
            <a:off x="4697650" y="3789170"/>
            <a:ext cx="3406693" cy="2164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6"/>
          </p:nvPr>
        </p:nvSpPr>
        <p:spPr>
          <a:xfrm>
            <a:off x="8247782" y="1516743"/>
            <a:ext cx="3406693" cy="4439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4663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038" y="1515860"/>
            <a:ext cx="3872872" cy="4475395"/>
          </a:xfrm>
        </p:spPr>
        <p:txBody>
          <a:bodyPr/>
          <a:lstStyle>
            <a:lvl1pPr>
              <a:defRPr sz="1345" baseline="0"/>
            </a:lvl1pPr>
            <a:lvl2pPr>
              <a:defRPr sz="1345" baseline="0"/>
            </a:lvl2pPr>
            <a:lvl3pPr>
              <a:defRPr sz="1345" baseline="0"/>
            </a:lvl3pPr>
            <a:lvl4pPr>
              <a:defRPr sz="1345" baseline="0"/>
            </a:lvl4pPr>
            <a:lvl5pPr>
              <a:defRPr sz="1345" baseline="0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4697650" y="1516744"/>
            <a:ext cx="3406693" cy="2164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/>
          </p:nvPr>
        </p:nvSpPr>
        <p:spPr>
          <a:xfrm>
            <a:off x="4697650" y="3789170"/>
            <a:ext cx="3406693" cy="2164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8"/>
          </p:nvPr>
        </p:nvSpPr>
        <p:spPr>
          <a:xfrm>
            <a:off x="8247782" y="1516744"/>
            <a:ext cx="3406693" cy="2164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9"/>
          </p:nvPr>
        </p:nvSpPr>
        <p:spPr>
          <a:xfrm>
            <a:off x="8247782" y="3789170"/>
            <a:ext cx="3406693" cy="2164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759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038" y="1515860"/>
            <a:ext cx="3632610" cy="887860"/>
          </a:xfrm>
        </p:spPr>
        <p:txBody>
          <a:bodyPr/>
          <a:lstStyle>
            <a:lvl1pPr>
              <a:defRPr sz="1345" baseline="0"/>
            </a:lvl1pPr>
            <a:lvl2pPr>
              <a:defRPr sz="1345" baseline="0"/>
            </a:lvl2pPr>
            <a:lvl3pPr>
              <a:defRPr sz="1345" baseline="0"/>
            </a:lvl3pPr>
            <a:lvl4pPr>
              <a:defRPr sz="1345" baseline="0"/>
            </a:lvl4pPr>
            <a:lvl5pPr>
              <a:defRPr sz="1345" baseline="0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8089" y="1515860"/>
            <a:ext cx="3632610" cy="887860"/>
          </a:xfrm>
        </p:spPr>
        <p:txBody>
          <a:bodyPr/>
          <a:lstStyle>
            <a:lvl1pPr>
              <a:defRPr sz="1345" baseline="0"/>
            </a:lvl1pPr>
            <a:lvl2pPr>
              <a:defRPr sz="1345" baseline="0"/>
            </a:lvl2pPr>
            <a:lvl3pPr>
              <a:defRPr sz="1345" baseline="0"/>
            </a:lvl3pPr>
            <a:lvl4pPr>
              <a:defRPr sz="1345" baseline="0"/>
            </a:lvl4pPr>
            <a:lvl5pPr>
              <a:defRPr sz="1345" baseline="0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054139" y="1515860"/>
            <a:ext cx="3632610" cy="887860"/>
          </a:xfrm>
        </p:spPr>
        <p:txBody>
          <a:bodyPr/>
          <a:lstStyle>
            <a:lvl2pPr>
              <a:defRPr sz="1345" baseline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/>
          </p:nvPr>
        </p:nvSpPr>
        <p:spPr>
          <a:xfrm>
            <a:off x="502039" y="2743047"/>
            <a:ext cx="3632610" cy="32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4278089" y="2743047"/>
            <a:ext cx="3632610" cy="32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6"/>
          </p:nvPr>
        </p:nvSpPr>
        <p:spPr>
          <a:xfrm>
            <a:off x="8054139" y="2743047"/>
            <a:ext cx="3632610" cy="32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610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2039" y="5810796"/>
            <a:ext cx="3740190" cy="3609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02039" y="1516743"/>
            <a:ext cx="11188296" cy="416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040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959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00265" y="6368171"/>
            <a:ext cx="3585992" cy="288000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>
              <a:solidFill>
                <a:srgbClr val="6400AA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491" y="6373550"/>
            <a:ext cx="777254" cy="3233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03325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 dirty="0">
                <a:solidFill>
                  <a:srgbClr val="6400AA"/>
                </a:solidFill>
              </a:rPr>
              <a:t>© 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294976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60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46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3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0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6C4F-1EB6-4AF8-A3AB-CBC8113E217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5398C-412B-4809-975E-636CD52D9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3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039" y="324827"/>
            <a:ext cx="11188296" cy="433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039" y="1515860"/>
            <a:ext cx="11188296" cy="4475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0189" y="6368171"/>
            <a:ext cx="3585992" cy="28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747">
                <a:solidFill>
                  <a:schemeClr val="accent1"/>
                </a:solidFill>
              </a:defRPr>
            </a:lvl1pPr>
          </a:lstStyle>
          <a:p>
            <a:endParaRPr lang="en-GB" dirty="0">
              <a:solidFill>
                <a:srgbClr val="6400A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039" y="6368320"/>
            <a:ext cx="358599" cy="28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747">
                <a:solidFill>
                  <a:schemeClr val="accent1"/>
                </a:solidFill>
              </a:defRPr>
            </a:lvl1pPr>
          </a:lstStyle>
          <a:p>
            <a:fld id="{0B868178-02AE-42FC-958D-6B8F13B60175}" type="slidenum">
              <a:rPr lang="en-GB" smtClean="0">
                <a:solidFill>
                  <a:srgbClr val="6400AA"/>
                </a:solidFill>
              </a:rPr>
              <a:pPr/>
              <a:t>‹#›</a:t>
            </a:fld>
            <a:endParaRPr lang="en-GB" dirty="0">
              <a:solidFill>
                <a:srgbClr val="6400AA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02039" y="938389"/>
            <a:ext cx="11188296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491" y="6373550"/>
            <a:ext cx="777254" cy="3233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3564" y="6460889"/>
            <a:ext cx="2151595" cy="19558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747" dirty="0">
                <a:solidFill>
                  <a:srgbClr val="6400AA"/>
                </a:solidFill>
              </a:rPr>
              <a:t>© British Telecommunications plc 2017</a:t>
            </a:r>
          </a:p>
        </p:txBody>
      </p:sp>
    </p:spTree>
    <p:extLst>
      <p:ext uri="{BB962C8B-B14F-4D97-AF65-F5344CB8AC3E}">
        <p14:creationId xmlns:p14="http://schemas.microsoft.com/office/powerpoint/2010/main" val="27373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hdr="0" ftr="0"/>
  <p:txStyles>
    <p:titleStyle>
      <a:lvl1pPr algn="l" defTabSz="681349" rtl="0" eaLnBrk="1" latinLnBrk="0" hangingPunct="1">
        <a:spcBef>
          <a:spcPct val="0"/>
        </a:spcBef>
        <a:buNone/>
        <a:defRPr sz="2241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1349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None/>
        <a:defRPr sz="1345" b="1" i="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681349" rtl="0" eaLnBrk="1" latinLnBrk="0" hangingPunct="1">
        <a:lnSpc>
          <a:spcPct val="110000"/>
        </a:lnSpc>
        <a:spcBef>
          <a:spcPts val="0"/>
        </a:spcBef>
        <a:spcAft>
          <a:spcPts val="1457"/>
        </a:spcAft>
        <a:buFont typeface="Arial" panose="020B0604020202020204" pitchFamily="34" charset="0"/>
        <a:buNone/>
        <a:defRPr sz="1345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4460" indent="-134460" algn="l" defTabSz="681349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345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68920" indent="-134460" algn="l" defTabSz="681349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&gt;"/>
        <a:defRPr sz="1345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03380" indent="-134460" algn="l" defTabSz="681349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345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73711" indent="-170338" algn="l" defTabSz="6813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14385" indent="-170338" algn="l" defTabSz="6813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555060" indent="-170338" algn="l" defTabSz="6813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2895734" indent="-170338" algn="l" defTabSz="6813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134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1pPr>
      <a:lvl2pPr marL="340675" algn="l" defTabSz="68134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2pPr>
      <a:lvl3pPr marL="681349" algn="l" defTabSz="68134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3pPr>
      <a:lvl4pPr marL="1022024" algn="l" defTabSz="68134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4pPr>
      <a:lvl5pPr marL="1362698" algn="l" defTabSz="68134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5pPr>
      <a:lvl6pPr marL="1703373" algn="l" defTabSz="68134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6pPr>
      <a:lvl7pPr marL="2044047" algn="l" defTabSz="68134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7pPr>
      <a:lvl8pPr marL="2384722" algn="l" defTabSz="68134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8pPr>
      <a:lvl9pPr marL="2725397" algn="l" defTabSz="681349" rtl="0" eaLnBrk="1" latinLnBrk="0" hangingPunct="1">
        <a:defRPr sz="13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09">
          <p15:clr>
            <a:srgbClr val="F26B43"/>
          </p15:clr>
        </p15:guide>
        <p15:guide id="2" pos="3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82" y="2833854"/>
            <a:ext cx="1771690" cy="1177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46" y="727979"/>
            <a:ext cx="1872659" cy="1872659"/>
          </a:xfrm>
          <a:prstGeom prst="rect">
            <a:avLst/>
          </a:prstGeom>
        </p:spPr>
      </p:pic>
      <p:pic>
        <p:nvPicPr>
          <p:cNvPr id="2050" name="Picture 2" descr="Image result for black box termina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99" y="5035789"/>
            <a:ext cx="2615617" cy="174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7" y="2528320"/>
            <a:ext cx="1690396" cy="16903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5775" y="4340308"/>
            <a:ext cx="273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Host Machine running </a:t>
            </a:r>
          </a:p>
          <a:p>
            <a:pPr algn="ctr"/>
            <a:r>
              <a:rPr lang="en-GB" b="1" dirty="0" err="1"/>
              <a:t>Ansible</a:t>
            </a:r>
            <a:r>
              <a:rPr lang="en-GB" b="1" dirty="0"/>
              <a:t> and Python Scripts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329" y="6097765"/>
            <a:ext cx="25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Terminal Console Servers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259216" y="3701986"/>
            <a:ext cx="2532665" cy="184937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893452" y="3937579"/>
            <a:ext cx="2435290" cy="18847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1315" y="167958"/>
            <a:ext cx="11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FTP Server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52734" y="2483129"/>
            <a:ext cx="83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Router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67206" y="4160494"/>
            <a:ext cx="2152990" cy="146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 flipV="1">
            <a:off x="3247053" y="3356349"/>
            <a:ext cx="6447454" cy="171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7053" y="3103989"/>
            <a:ext cx="6447454" cy="216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30594" y="2820650"/>
            <a:ext cx="8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TELNET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87220" y="343249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SSH</a:t>
            </a:r>
          </a:p>
        </p:txBody>
      </p:sp>
      <p:sp>
        <p:nvSpPr>
          <p:cNvPr id="32" name="TextBox 31"/>
          <p:cNvSpPr txBox="1"/>
          <p:nvPr/>
        </p:nvSpPr>
        <p:spPr>
          <a:xfrm rot="19353433">
            <a:off x="7854606" y="440971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Console Link</a:t>
            </a:r>
          </a:p>
        </p:txBody>
      </p:sp>
      <p:sp>
        <p:nvSpPr>
          <p:cNvPr id="33" name="TextBox 32"/>
          <p:cNvSpPr txBox="1"/>
          <p:nvPr/>
        </p:nvSpPr>
        <p:spPr>
          <a:xfrm rot="19353433">
            <a:off x="8214013" y="485112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Console Link</a:t>
            </a:r>
          </a:p>
        </p:txBody>
      </p:sp>
      <p:sp>
        <p:nvSpPr>
          <p:cNvPr id="34" name="TextBox 33"/>
          <p:cNvSpPr txBox="1"/>
          <p:nvPr/>
        </p:nvSpPr>
        <p:spPr>
          <a:xfrm rot="2069711">
            <a:off x="3204114" y="4671422"/>
            <a:ext cx="2340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Connecting to Console Port</a:t>
            </a:r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7329521" y="1352470"/>
            <a:ext cx="2565919" cy="13782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247053" y="1352470"/>
            <a:ext cx="2388637" cy="130676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04689" y="454667"/>
            <a:ext cx="410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Transferring </a:t>
            </a:r>
            <a:r>
              <a:rPr lang="en-GB" dirty="0" err="1"/>
              <a:t>JunOS</a:t>
            </a:r>
            <a:r>
              <a:rPr lang="en-GB" dirty="0"/>
              <a:t> Code and Base </a:t>
            </a:r>
            <a:r>
              <a:rPr lang="en-GB" dirty="0" err="1"/>
              <a:t>Configs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159415" y="55113"/>
            <a:ext cx="2794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/>
              <a:t>ZTP Process </a:t>
            </a:r>
            <a:endParaRPr lang="en-GB" sz="4000" dirty="0"/>
          </a:p>
        </p:txBody>
      </p:sp>
      <p:pic>
        <p:nvPicPr>
          <p:cNvPr id="45" name="Picture 2" descr="Image result for zero touch provi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42" y="194413"/>
            <a:ext cx="1740160" cy="87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7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98608" y="271606"/>
            <a:ext cx="5102941" cy="982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           Main </a:t>
            </a:r>
            <a:r>
              <a:rPr lang="en-GB" sz="2400" b="1" dirty="0" err="1">
                <a:solidFill>
                  <a:schemeClr val="tx1"/>
                </a:solidFill>
              </a:rPr>
              <a:t>Ansible</a:t>
            </a:r>
            <a:r>
              <a:rPr lang="en-GB" sz="2400" b="1" dirty="0">
                <a:solidFill>
                  <a:schemeClr val="tx1"/>
                </a:solidFill>
              </a:rPr>
              <a:t> Playbook</a:t>
            </a:r>
          </a:p>
          <a:p>
            <a:pPr algn="ctr"/>
            <a:r>
              <a:rPr lang="en-GB" sz="2400" b="1" dirty="0">
                <a:solidFill>
                  <a:schemeClr val="tx1"/>
                </a:solidFill>
              </a:rPr>
              <a:t>.</a:t>
            </a:r>
            <a:r>
              <a:rPr lang="en-GB" sz="2400" b="1" dirty="0" err="1">
                <a:solidFill>
                  <a:schemeClr val="tx1"/>
                </a:solidFill>
              </a:rPr>
              <a:t>yml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9415" y="55113"/>
            <a:ext cx="2794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/>
              <a:t>ZTP Process </a:t>
            </a:r>
            <a:endParaRPr lang="en-GB" sz="4000" dirty="0"/>
          </a:p>
        </p:txBody>
      </p:sp>
      <p:pic>
        <p:nvPicPr>
          <p:cNvPr id="45" name="Picture 2" descr="Image result for zero touch provisio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779" y="125375"/>
            <a:ext cx="1740160" cy="87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ansi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090" y="307897"/>
            <a:ext cx="1142988" cy="91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101343" y="1698008"/>
            <a:ext cx="2352373" cy="5910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bootstrap_initial.py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101348" y="2407672"/>
            <a:ext cx="2352368" cy="5910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transfer_junos_file.py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01348" y="3076479"/>
            <a:ext cx="2352368" cy="5910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junos_upgrade_re1.py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01347" y="3748459"/>
            <a:ext cx="2352369" cy="5910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mastership_switchover.py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01346" y="4420439"/>
            <a:ext cx="2352370" cy="5910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junos_upgrade_re0.py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01345" y="5087257"/>
            <a:ext cx="2352371" cy="5910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bootstrap_ssh.py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01344" y="5766712"/>
            <a:ext cx="2352372" cy="5910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load_baseconfig.py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62252" y="1666015"/>
            <a:ext cx="2352373" cy="5910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Transfer Base </a:t>
            </a:r>
            <a:r>
              <a:rPr lang="en-GB" dirty="0" err="1"/>
              <a:t>config</a:t>
            </a:r>
            <a:r>
              <a:rPr lang="en-GB" dirty="0"/>
              <a:t> to Router</a:t>
            </a:r>
          </a:p>
        </p:txBody>
      </p:sp>
      <p:pic>
        <p:nvPicPr>
          <p:cNvPr id="7172" name="Picture 4" descr="Image result for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336" y="1666015"/>
            <a:ext cx="2562603" cy="86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ansi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48" y="1599925"/>
            <a:ext cx="940249" cy="74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9716" y="3372024"/>
            <a:ext cx="47875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Future Plans: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Build a Web Page to invoke the script from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Will have facility to build the bootstrap </a:t>
            </a:r>
            <a:r>
              <a:rPr lang="en-GB" dirty="0" err="1">
                <a:sym typeface="Wingdings" panose="05000000000000000000" pitchFamily="2" charset="2"/>
              </a:rPr>
              <a:t>config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r>
              <a:rPr lang="en-GB" dirty="0">
                <a:sym typeface="Wingdings" panose="05000000000000000000" pitchFamily="2" charset="2"/>
              </a:rPr>
              <a:t> </a:t>
            </a:r>
            <a:endParaRPr lang="en-GB" dirty="0"/>
          </a:p>
        </p:txBody>
      </p:sp>
      <p:cxnSp>
        <p:nvCxnSpPr>
          <p:cNvPr id="7168" name="Elbow Connector 7167"/>
          <p:cNvCxnSpPr>
            <a:endCxn id="9" idx="0"/>
          </p:cNvCxnSpPr>
          <p:nvPr/>
        </p:nvCxnSpPr>
        <p:spPr>
          <a:xfrm>
            <a:off x="6150078" y="1254391"/>
            <a:ext cx="2127452" cy="443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Elbow Connector 7170"/>
          <p:cNvCxnSpPr>
            <a:endCxn id="47" idx="0"/>
          </p:cNvCxnSpPr>
          <p:nvPr/>
        </p:nvCxnSpPr>
        <p:spPr>
          <a:xfrm rot="10800000" flipV="1">
            <a:off x="4438440" y="1254391"/>
            <a:ext cx="1711639" cy="411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-Right-Up Arrow 18"/>
          <p:cNvSpPr/>
          <p:nvPr/>
        </p:nvSpPr>
        <p:spPr>
          <a:xfrm rot="16200000" flipV="1">
            <a:off x="7972079" y="4166844"/>
            <a:ext cx="3724289" cy="45377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loud 2"/>
          <p:cNvSpPr/>
          <p:nvPr/>
        </p:nvSpPr>
        <p:spPr>
          <a:xfrm>
            <a:off x="5369961" y="2339723"/>
            <a:ext cx="1189459" cy="61002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PARAMIKO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387" y="4081547"/>
            <a:ext cx="1994276" cy="60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6559420" y="2050240"/>
            <a:ext cx="484652" cy="48134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27705" y="1740309"/>
            <a:ext cx="1548580" cy="9291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b="1" dirty="0">
                <a:solidFill>
                  <a:schemeClr val="tx1"/>
                </a:solidFill>
              </a:rPr>
              <a:t>Initial Bootstrap </a:t>
            </a:r>
            <a:r>
              <a:rPr lang="en-GB" sz="1600" b="1" dirty="0" err="1">
                <a:solidFill>
                  <a:schemeClr val="tx1"/>
                </a:solidFill>
              </a:rPr>
              <a:t>Config</a:t>
            </a:r>
            <a:r>
              <a:rPr lang="en-GB" sz="1600" b="1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12142" y="1740308"/>
            <a:ext cx="1548580" cy="9291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b="1" dirty="0">
                <a:solidFill>
                  <a:schemeClr val="tx1"/>
                </a:solidFill>
              </a:rPr>
              <a:t>Transfer </a:t>
            </a:r>
            <a:r>
              <a:rPr lang="en-GB" sz="1600" b="1" dirty="0" err="1">
                <a:solidFill>
                  <a:schemeClr val="tx1"/>
                </a:solidFill>
              </a:rPr>
              <a:t>JunOS</a:t>
            </a:r>
            <a:r>
              <a:rPr lang="en-GB" sz="1600" b="1" dirty="0">
                <a:solidFill>
                  <a:schemeClr val="tx1"/>
                </a:solidFill>
              </a:rPr>
              <a:t> Code to both REs </a:t>
            </a:r>
            <a:r>
              <a:rPr lang="en-GB" sz="1400" b="1" dirty="0">
                <a:solidFill>
                  <a:schemeClr val="tx1"/>
                </a:solidFill>
              </a:rPr>
              <a:t>(internally copies to 2</a:t>
            </a:r>
            <a:r>
              <a:rPr lang="en-GB" sz="1400" b="1" baseline="30000" dirty="0">
                <a:solidFill>
                  <a:schemeClr val="tx1"/>
                </a:solidFill>
              </a:rPr>
              <a:t>nd</a:t>
            </a:r>
            <a:r>
              <a:rPr lang="en-GB" sz="1400" b="1" dirty="0">
                <a:solidFill>
                  <a:schemeClr val="tx1"/>
                </a:solidFill>
              </a:rPr>
              <a:t> RE)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88762" y="1732928"/>
            <a:ext cx="1548580" cy="9291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b="1" dirty="0">
                <a:solidFill>
                  <a:schemeClr val="tx1"/>
                </a:solidFill>
              </a:rPr>
              <a:t>Upgrade Routing Engine-1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81019" y="1732929"/>
            <a:ext cx="1548580" cy="9291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b="1" dirty="0">
                <a:solidFill>
                  <a:schemeClr val="tx1"/>
                </a:solidFill>
              </a:rPr>
              <a:t>Switch the </a:t>
            </a:r>
            <a:r>
              <a:rPr lang="en-GB" sz="1600" b="1" dirty="0" err="1">
                <a:solidFill>
                  <a:schemeClr val="tx1"/>
                </a:solidFill>
              </a:rPr>
              <a:t>Mastership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824451" y="1732928"/>
            <a:ext cx="1548580" cy="9291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b="1" dirty="0">
                <a:solidFill>
                  <a:schemeClr val="tx1"/>
                </a:solidFill>
              </a:rPr>
              <a:t>Upgrade Routing Engine-0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073148" y="3373941"/>
            <a:ext cx="1548580" cy="92914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400" b="1" dirty="0">
                <a:solidFill>
                  <a:schemeClr val="tx1"/>
                </a:solidFill>
              </a:rPr>
              <a:t>Apply Secure Bootstrap </a:t>
            </a:r>
            <a:r>
              <a:rPr lang="en-GB" sz="1400" b="1" dirty="0" err="1">
                <a:solidFill>
                  <a:schemeClr val="tx1"/>
                </a:solidFill>
              </a:rPr>
              <a:t>Config</a:t>
            </a:r>
            <a:r>
              <a:rPr lang="en-GB" sz="1400" b="1" dirty="0">
                <a:solidFill>
                  <a:schemeClr val="tx1"/>
                </a:solidFill>
              </a:rPr>
              <a:t> including SSHv2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816645" y="4852218"/>
            <a:ext cx="1548580" cy="9291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b="1" dirty="0">
                <a:solidFill>
                  <a:schemeClr val="tx1"/>
                </a:solidFill>
              </a:rPr>
              <a:t>Transfer Base </a:t>
            </a:r>
            <a:r>
              <a:rPr lang="en-GB" sz="1600" b="1" dirty="0" err="1">
                <a:solidFill>
                  <a:schemeClr val="tx1"/>
                </a:solidFill>
              </a:rPr>
              <a:t>Config</a:t>
            </a:r>
            <a:r>
              <a:rPr lang="en-GB" sz="1600" b="1" dirty="0">
                <a:solidFill>
                  <a:schemeClr val="tx1"/>
                </a:solidFill>
              </a:rPr>
              <a:t> to Router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11877" y="4852217"/>
            <a:ext cx="1666370" cy="929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b="1" dirty="0">
                <a:solidFill>
                  <a:schemeClr val="tx1"/>
                </a:solidFill>
              </a:rPr>
              <a:t>Load/Commit Base </a:t>
            </a:r>
            <a:r>
              <a:rPr lang="en-GB" sz="1600" b="1" dirty="0" err="1">
                <a:solidFill>
                  <a:schemeClr val="tx1"/>
                </a:solidFill>
              </a:rPr>
              <a:t>Config</a:t>
            </a:r>
            <a:r>
              <a:rPr lang="en-GB" sz="1600" b="1" dirty="0">
                <a:solidFill>
                  <a:schemeClr val="tx1"/>
                </a:solidFill>
              </a:rPr>
              <a:t> on Router</a:t>
            </a:r>
          </a:p>
        </p:txBody>
      </p:sp>
      <p:sp>
        <p:nvSpPr>
          <p:cNvPr id="17" name="Cloud 16"/>
          <p:cNvSpPr/>
          <p:nvPr/>
        </p:nvSpPr>
        <p:spPr>
          <a:xfrm>
            <a:off x="398934" y="413036"/>
            <a:ext cx="1606122" cy="923731"/>
          </a:xfrm>
          <a:prstGeom prst="clou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Connecting to Terminal Server and configuring </a:t>
            </a:r>
          </a:p>
        </p:txBody>
      </p:sp>
      <p:sp>
        <p:nvSpPr>
          <p:cNvPr id="18" name="Cloud 17"/>
          <p:cNvSpPr/>
          <p:nvPr/>
        </p:nvSpPr>
        <p:spPr>
          <a:xfrm>
            <a:off x="2512142" y="413036"/>
            <a:ext cx="1606122" cy="90798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Transferring code over FTP</a:t>
            </a:r>
          </a:p>
        </p:txBody>
      </p:sp>
      <p:sp>
        <p:nvSpPr>
          <p:cNvPr id="19" name="Cloud 18"/>
          <p:cNvSpPr/>
          <p:nvPr/>
        </p:nvSpPr>
        <p:spPr>
          <a:xfrm>
            <a:off x="10186390" y="5346361"/>
            <a:ext cx="1934373" cy="1187465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Sending SSH </a:t>
            </a:r>
            <a:r>
              <a:rPr lang="en-GB" sz="1200" b="1" dirty="0" err="1">
                <a:solidFill>
                  <a:schemeClr val="bg1"/>
                </a:solidFill>
              </a:rPr>
              <a:t>Configs</a:t>
            </a:r>
            <a:r>
              <a:rPr lang="en-GB" sz="1200" b="1" dirty="0">
                <a:solidFill>
                  <a:schemeClr val="bg1"/>
                </a:solidFill>
              </a:rPr>
              <a:t> and removing in-secure FTP and Telnet </a:t>
            </a:r>
            <a:r>
              <a:rPr lang="en-GB" sz="1200" b="1" dirty="0" err="1">
                <a:solidFill>
                  <a:schemeClr val="bg1"/>
                </a:solidFill>
              </a:rPr>
              <a:t>config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51023" y="165845"/>
            <a:ext cx="2794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/>
              <a:t>ZTP Process </a:t>
            </a:r>
            <a:endParaRPr lang="en-GB" sz="4000" dirty="0"/>
          </a:p>
        </p:txBody>
      </p:sp>
      <p:pic>
        <p:nvPicPr>
          <p:cNvPr id="21" name="Picture 2" descr="Image result for zero touch provisio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60" y="171987"/>
            <a:ext cx="1565140" cy="78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loud 21"/>
          <p:cNvSpPr/>
          <p:nvPr/>
        </p:nvSpPr>
        <p:spPr>
          <a:xfrm>
            <a:off x="7759103" y="6037994"/>
            <a:ext cx="1606122" cy="820006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Transferring over SCP</a:t>
            </a:r>
          </a:p>
        </p:txBody>
      </p:sp>
      <p:cxnSp>
        <p:nvCxnSpPr>
          <p:cNvPr id="24" name="Straight Connector 23"/>
          <p:cNvCxnSpPr>
            <a:stCxn id="17" idx="1"/>
            <a:endCxn id="9" idx="0"/>
          </p:cNvCxnSpPr>
          <p:nvPr/>
        </p:nvCxnSpPr>
        <p:spPr>
          <a:xfrm>
            <a:off x="1201995" y="1335783"/>
            <a:ext cx="0" cy="4045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98722" y="1328402"/>
            <a:ext cx="0" cy="4045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3"/>
          </p:cNvCxnSpPr>
          <p:nvPr/>
        </p:nvCxnSpPr>
        <p:spPr>
          <a:xfrm>
            <a:off x="8554064" y="5781366"/>
            <a:ext cx="8100" cy="30351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0" idx="1"/>
          </p:cNvCxnSpPr>
          <p:nvPr/>
        </p:nvCxnSpPr>
        <p:spPr>
          <a:xfrm flipV="1">
            <a:off x="1976285" y="2204883"/>
            <a:ext cx="53585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088768" y="2204882"/>
            <a:ext cx="4768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181025" y="2197501"/>
            <a:ext cx="4768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88592" y="2168731"/>
            <a:ext cx="4768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97401" y="5313598"/>
            <a:ext cx="600090" cy="319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3"/>
            <a:endCxn id="14" idx="0"/>
          </p:cNvCxnSpPr>
          <p:nvPr/>
        </p:nvCxnSpPr>
        <p:spPr>
          <a:xfrm>
            <a:off x="10373031" y="2197503"/>
            <a:ext cx="474407" cy="117643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2"/>
            <a:endCxn id="15" idx="3"/>
          </p:cNvCxnSpPr>
          <p:nvPr/>
        </p:nvCxnSpPr>
        <p:spPr>
          <a:xfrm rot="5400000">
            <a:off x="9599481" y="4068835"/>
            <a:ext cx="1013703" cy="14822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250684" y="4303090"/>
            <a:ext cx="0" cy="104327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verification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2" y="2832000"/>
            <a:ext cx="394406" cy="3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verification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22" y="6031220"/>
            <a:ext cx="502607" cy="5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34554" y="2736816"/>
            <a:ext cx="116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/>
              <a:t>Config</a:t>
            </a:r>
            <a:endParaRPr lang="en-GB" sz="1600" dirty="0"/>
          </a:p>
          <a:p>
            <a:pPr algn="ctr"/>
            <a:r>
              <a:rPr lang="en-GB" sz="1600" dirty="0"/>
              <a:t> verification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9229" y="6099479"/>
            <a:ext cx="21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VERIFICATION STEPS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41566" y="2693849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/>
              <a:t>JunOS</a:t>
            </a:r>
            <a:r>
              <a:rPr lang="en-GB" sz="1600" dirty="0"/>
              <a:t> MD5 </a:t>
            </a:r>
          </a:p>
          <a:p>
            <a:pPr algn="ctr"/>
            <a:r>
              <a:rPr lang="en-GB" sz="1600" dirty="0"/>
              <a:t>HASH Check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58283" y="2738629"/>
            <a:ext cx="1350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Version Check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21661" y="2641085"/>
            <a:ext cx="12855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Version &amp; State </a:t>
            </a:r>
          </a:p>
          <a:p>
            <a:pPr algn="ctr"/>
            <a:r>
              <a:rPr lang="en-GB" sz="1600" dirty="0"/>
              <a:t>Check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69278" y="2727217"/>
            <a:ext cx="144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Check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96022" y="3855229"/>
            <a:ext cx="116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/>
              <a:t>Config</a:t>
            </a:r>
            <a:endParaRPr lang="en-GB" sz="1600" dirty="0"/>
          </a:p>
          <a:p>
            <a:pPr algn="ctr"/>
            <a:r>
              <a:rPr lang="en-GB" sz="1600" dirty="0"/>
              <a:t> verification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87778" y="4201742"/>
            <a:ext cx="11712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/>
              <a:t>Config</a:t>
            </a:r>
            <a:endParaRPr lang="en-GB" dirty="0"/>
          </a:p>
          <a:p>
            <a:pPr algn="ctr"/>
            <a:r>
              <a:rPr lang="en-GB" dirty="0"/>
              <a:t> </a:t>
            </a:r>
            <a:r>
              <a:rPr lang="en-GB" sz="1600" dirty="0"/>
              <a:t>verification</a:t>
            </a:r>
            <a:endParaRPr lang="en-GB" dirty="0"/>
          </a:p>
        </p:txBody>
      </p:sp>
      <p:sp>
        <p:nvSpPr>
          <p:cNvPr id="54" name="Left-Right-Up Arrow 53"/>
          <p:cNvSpPr/>
          <p:nvPr/>
        </p:nvSpPr>
        <p:spPr>
          <a:xfrm rot="10800000" flipV="1">
            <a:off x="5187818" y="1197492"/>
            <a:ext cx="4441373" cy="45377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6176183" y="927188"/>
            <a:ext cx="281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Can be combined into one step</a:t>
            </a:r>
          </a:p>
        </p:txBody>
      </p:sp>
      <p:pic>
        <p:nvPicPr>
          <p:cNvPr id="47" name="Picture 2" descr="Image result for verification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7" y="2819812"/>
            <a:ext cx="394406" cy="3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mage result for verification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21" y="2779994"/>
            <a:ext cx="394406" cy="3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mage result for verification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58" y="2756470"/>
            <a:ext cx="394406" cy="3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Image result for verification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675" y="2757555"/>
            <a:ext cx="394406" cy="3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mage result for verification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264" y="3448345"/>
            <a:ext cx="394406" cy="3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Image result for verification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93" y="4283233"/>
            <a:ext cx="394406" cy="3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38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T_ppt_standard_mountain">
  <a:themeElements>
    <a:clrScheme name="BT">
      <a:dk1>
        <a:srgbClr val="000000"/>
      </a:dk1>
      <a:lt1>
        <a:srgbClr val="FFFFFF"/>
      </a:lt1>
      <a:dk2>
        <a:srgbClr val="000000"/>
      </a:dk2>
      <a:lt2>
        <a:srgbClr val="3C3C3B"/>
      </a:lt2>
      <a:accent1>
        <a:srgbClr val="6400AA"/>
      </a:accent1>
      <a:accent2>
        <a:srgbClr val="E60050"/>
      </a:accent2>
      <a:accent3>
        <a:srgbClr val="00A0D6"/>
      </a:accent3>
      <a:accent4>
        <a:srgbClr val="000000"/>
      </a:accent4>
      <a:accent5>
        <a:srgbClr val="9D9D9D"/>
      </a:accent5>
      <a:accent6>
        <a:srgbClr val="DADADA"/>
      </a:accent6>
      <a:hlink>
        <a:srgbClr val="6400AA"/>
      </a:hlink>
      <a:folHlink>
        <a:srgbClr val="E60050"/>
      </a:folHlink>
    </a:clrScheme>
    <a:fontScheme name="Philosophy - BT">
      <a:majorFont>
        <a:latin typeface="BT Font"/>
        <a:ea typeface=""/>
        <a:cs typeface=""/>
      </a:majorFont>
      <a:minorFont>
        <a:latin typeface="BT Fon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4" id="{555FA5CF-E294-3240-A61E-9ED381B50C30}" vid="{9A851F47-9720-2143-AE89-1C641B4375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204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BT Font</vt:lpstr>
      <vt:lpstr>BT Font Light</vt:lpstr>
      <vt:lpstr>Calibri</vt:lpstr>
      <vt:lpstr>Calibri Light</vt:lpstr>
      <vt:lpstr>Wingdings</vt:lpstr>
      <vt:lpstr>Office Theme</vt:lpstr>
      <vt:lpstr>BT_ppt_standard_mountain</vt:lpstr>
      <vt:lpstr>PowerPoint Presentation</vt:lpstr>
      <vt:lpstr>PowerPoint Presentation</vt:lpstr>
      <vt:lpstr>PowerPoint Presentation</vt:lpstr>
    </vt:vector>
  </TitlesOfParts>
  <Company>BT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Jackson,S,Stuart,TEC R</dc:creator>
  <cp:lastModifiedBy>Mittal,M,Mohit,TLV4 R</cp:lastModifiedBy>
  <cp:revision>86</cp:revision>
  <dcterms:created xsi:type="dcterms:W3CDTF">2018-02-12T09:19:52Z</dcterms:created>
  <dcterms:modified xsi:type="dcterms:W3CDTF">2020-04-15T15:32:47Z</dcterms:modified>
</cp:coreProperties>
</file>