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5" r:id="rId2"/>
    <p:sldId id="267" r:id="rId3"/>
    <p:sldId id="290" r:id="rId4"/>
    <p:sldId id="289" r:id="rId5"/>
    <p:sldId id="268" r:id="rId6"/>
    <p:sldId id="269" r:id="rId7"/>
    <p:sldId id="270" r:id="rId8"/>
    <p:sldId id="271" r:id="rId9"/>
    <p:sldId id="281" r:id="rId10"/>
    <p:sldId id="276" r:id="rId11"/>
    <p:sldId id="282" r:id="rId12"/>
    <p:sldId id="278" r:id="rId13"/>
    <p:sldId id="279" r:id="rId14"/>
    <p:sldId id="277" r:id="rId15"/>
    <p:sldId id="262" r:id="rId16"/>
    <p:sldId id="274" r:id="rId17"/>
    <p:sldId id="283" r:id="rId18"/>
    <p:sldId id="287" r:id="rId1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09"/>
    <p:restoredTop sz="94703"/>
  </p:normalViewPr>
  <p:slideViewPr>
    <p:cSldViewPr snapToGrid="0" snapToObjects="1">
      <p:cViewPr>
        <p:scale>
          <a:sx n="109" d="100"/>
          <a:sy n="109" d="100"/>
        </p:scale>
        <p:origin x="18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D15C3-C8BC-45E4-B85A-6137833EBCE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C505DFF-C4BE-4AAC-849C-02B1FA52F360}">
      <dgm:prSet/>
      <dgm:spPr/>
      <dgm:t>
        <a:bodyPr/>
        <a:lstStyle/>
        <a:p>
          <a:r>
            <a:rPr lang="en-US" dirty="0"/>
            <a:t>Consume without Owning </a:t>
          </a:r>
        </a:p>
      </dgm:t>
    </dgm:pt>
    <dgm:pt modelId="{50665586-6CCA-4B0E-8756-830C310826D5}" type="parTrans" cxnId="{FE037E49-76BC-4831-98C9-2F83D7BFA81C}">
      <dgm:prSet/>
      <dgm:spPr/>
      <dgm:t>
        <a:bodyPr/>
        <a:lstStyle/>
        <a:p>
          <a:endParaRPr lang="en-US"/>
        </a:p>
      </dgm:t>
    </dgm:pt>
    <dgm:pt modelId="{BDDF9BB6-2467-493C-8E1E-CCE92BB8B799}" type="sibTrans" cxnId="{FE037E49-76BC-4831-98C9-2F83D7BFA81C}">
      <dgm:prSet/>
      <dgm:spPr/>
      <dgm:t>
        <a:bodyPr/>
        <a:lstStyle/>
        <a:p>
          <a:endParaRPr lang="en-US"/>
        </a:p>
      </dgm:t>
    </dgm:pt>
    <dgm:pt modelId="{616904A0-0E74-8C4D-9294-92EE07FCEC69}">
      <dgm:prSet/>
      <dgm:spPr/>
      <dgm:t>
        <a:bodyPr/>
        <a:lstStyle/>
        <a:p>
          <a:r>
            <a:rPr lang="en-US" dirty="0"/>
            <a:t>Evolution of the Earning Model since 2000</a:t>
          </a:r>
        </a:p>
      </dgm:t>
    </dgm:pt>
    <dgm:pt modelId="{E73E3EA5-6B23-204C-B93D-E9ED9D0B5DA0}" type="parTrans" cxnId="{F886E994-218B-FE48-920E-45D1A7E2317B}">
      <dgm:prSet/>
      <dgm:spPr/>
      <dgm:t>
        <a:bodyPr/>
        <a:lstStyle/>
        <a:p>
          <a:endParaRPr lang="en-GB"/>
        </a:p>
      </dgm:t>
    </dgm:pt>
    <dgm:pt modelId="{31AF7323-C62B-1048-85D7-9E67051B94DF}" type="sibTrans" cxnId="{F886E994-218B-FE48-920E-45D1A7E2317B}">
      <dgm:prSet/>
      <dgm:spPr/>
      <dgm:t>
        <a:bodyPr/>
        <a:lstStyle/>
        <a:p>
          <a:endParaRPr lang="en-GB"/>
        </a:p>
      </dgm:t>
    </dgm:pt>
    <dgm:pt modelId="{4B8BB866-58F1-9444-9522-480A29FE6F3B}">
      <dgm:prSet/>
      <dgm:spPr/>
      <dgm:t>
        <a:bodyPr/>
        <a:lstStyle/>
        <a:p>
          <a:r>
            <a:rPr lang="en-US" dirty="0"/>
            <a:t>Smart Contract to ensure Music Authenticity</a:t>
          </a:r>
        </a:p>
      </dgm:t>
    </dgm:pt>
    <dgm:pt modelId="{6371B4B4-D596-1741-8BB2-B68DEB97F20A}" type="parTrans" cxnId="{90DEB1AF-2877-7B4E-9EEE-596E940579FB}">
      <dgm:prSet/>
      <dgm:spPr/>
      <dgm:t>
        <a:bodyPr/>
        <a:lstStyle/>
        <a:p>
          <a:endParaRPr lang="en-GB"/>
        </a:p>
      </dgm:t>
    </dgm:pt>
    <dgm:pt modelId="{63FDDF6C-9DBE-814E-984D-650BE770729C}" type="sibTrans" cxnId="{90DEB1AF-2877-7B4E-9EEE-596E940579FB}">
      <dgm:prSet/>
      <dgm:spPr/>
      <dgm:t>
        <a:bodyPr/>
        <a:lstStyle/>
        <a:p>
          <a:endParaRPr lang="en-GB"/>
        </a:p>
      </dgm:t>
    </dgm:pt>
    <dgm:pt modelId="{384E9EB7-2AD4-824D-A1F5-0545E112AE78}">
      <dgm:prSet/>
      <dgm:spPr/>
      <dgm:t>
        <a:bodyPr/>
        <a:lstStyle/>
        <a:p>
          <a:r>
            <a:rPr lang="en-US" dirty="0"/>
            <a:t>Smart Contract to ensure Royalty Fee Distribution</a:t>
          </a:r>
        </a:p>
      </dgm:t>
    </dgm:pt>
    <dgm:pt modelId="{36B87E8C-A0D7-0D4B-A813-2025C9BE9ACF}" type="parTrans" cxnId="{0C1692D7-ABF8-7A46-A4BA-A11F85D28F35}">
      <dgm:prSet/>
      <dgm:spPr/>
      <dgm:t>
        <a:bodyPr/>
        <a:lstStyle/>
        <a:p>
          <a:endParaRPr lang="en-GB"/>
        </a:p>
      </dgm:t>
    </dgm:pt>
    <dgm:pt modelId="{F213D94F-0002-2049-9333-B30CB5C6ABE0}" type="sibTrans" cxnId="{0C1692D7-ABF8-7A46-A4BA-A11F85D28F35}">
      <dgm:prSet/>
      <dgm:spPr/>
      <dgm:t>
        <a:bodyPr/>
        <a:lstStyle/>
        <a:p>
          <a:endParaRPr lang="en-GB"/>
        </a:p>
      </dgm:t>
    </dgm:pt>
    <dgm:pt modelId="{55AD44F5-5898-4D40-87A6-0B14302F42EC}" type="pres">
      <dgm:prSet presAssocID="{4D5D15C3-C8BC-45E4-B85A-6137833EBCEE}" presName="linear" presStyleCnt="0">
        <dgm:presLayoutVars>
          <dgm:animLvl val="lvl"/>
          <dgm:resizeHandles val="exact"/>
        </dgm:presLayoutVars>
      </dgm:prSet>
      <dgm:spPr/>
    </dgm:pt>
    <dgm:pt modelId="{A891BA7E-B149-374D-BE97-80F7574D4F83}" type="pres">
      <dgm:prSet presAssocID="{AC505DFF-C4BE-4AAC-849C-02B1FA52F3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740055-A388-BD46-A4CE-18FFE8B03436}" type="pres">
      <dgm:prSet presAssocID="{BDDF9BB6-2467-493C-8E1E-CCE92BB8B799}" presName="spacer" presStyleCnt="0"/>
      <dgm:spPr/>
    </dgm:pt>
    <dgm:pt modelId="{EF2ADCCB-D580-C44B-8B16-27488907079A}" type="pres">
      <dgm:prSet presAssocID="{616904A0-0E74-8C4D-9294-92EE07FCEC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B7B386-2359-8E4C-8E57-DCBB1F6B58E8}" type="pres">
      <dgm:prSet presAssocID="{31AF7323-C62B-1048-85D7-9E67051B94DF}" presName="spacer" presStyleCnt="0"/>
      <dgm:spPr/>
    </dgm:pt>
    <dgm:pt modelId="{4826C796-0ED7-784C-A026-C5D88271B3B1}" type="pres">
      <dgm:prSet presAssocID="{4B8BB866-58F1-9444-9522-480A29FE6F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F34DE2-766B-4A42-A729-9DE7E3ACB39F}" type="pres">
      <dgm:prSet presAssocID="{63FDDF6C-9DBE-814E-984D-650BE770729C}" presName="spacer" presStyleCnt="0"/>
      <dgm:spPr/>
    </dgm:pt>
    <dgm:pt modelId="{9720EABB-FA6A-A74E-96BE-7A02C4D43578}" type="pres">
      <dgm:prSet presAssocID="{384E9EB7-2AD4-824D-A1F5-0545E112AE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BC5323-5188-0F45-A3D8-3AF9B4A1BB83}" type="presOf" srcId="{4D5D15C3-C8BC-45E4-B85A-6137833EBCEE}" destId="{55AD44F5-5898-4D40-87A6-0B14302F42EC}" srcOrd="0" destOrd="0" presId="urn:microsoft.com/office/officeart/2005/8/layout/vList2"/>
    <dgm:cxn modelId="{F1486729-C403-BD40-9CDD-2FD3C7724DF6}" type="presOf" srcId="{AC505DFF-C4BE-4AAC-849C-02B1FA52F360}" destId="{A891BA7E-B149-374D-BE97-80F7574D4F83}" srcOrd="0" destOrd="0" presId="urn:microsoft.com/office/officeart/2005/8/layout/vList2"/>
    <dgm:cxn modelId="{FE037E49-76BC-4831-98C9-2F83D7BFA81C}" srcId="{4D5D15C3-C8BC-45E4-B85A-6137833EBCEE}" destId="{AC505DFF-C4BE-4AAC-849C-02B1FA52F360}" srcOrd="0" destOrd="0" parTransId="{50665586-6CCA-4B0E-8756-830C310826D5}" sibTransId="{BDDF9BB6-2467-493C-8E1E-CCE92BB8B799}"/>
    <dgm:cxn modelId="{F886E994-218B-FE48-920E-45D1A7E2317B}" srcId="{4D5D15C3-C8BC-45E4-B85A-6137833EBCEE}" destId="{616904A0-0E74-8C4D-9294-92EE07FCEC69}" srcOrd="1" destOrd="0" parTransId="{E73E3EA5-6B23-204C-B93D-E9ED9D0B5DA0}" sibTransId="{31AF7323-C62B-1048-85D7-9E67051B94DF}"/>
    <dgm:cxn modelId="{DBB3FD9D-D1FD-7043-BE0A-27455F614E43}" type="presOf" srcId="{384E9EB7-2AD4-824D-A1F5-0545E112AE78}" destId="{9720EABB-FA6A-A74E-96BE-7A02C4D43578}" srcOrd="0" destOrd="0" presId="urn:microsoft.com/office/officeart/2005/8/layout/vList2"/>
    <dgm:cxn modelId="{90DEB1AF-2877-7B4E-9EEE-596E940579FB}" srcId="{4D5D15C3-C8BC-45E4-B85A-6137833EBCEE}" destId="{4B8BB866-58F1-9444-9522-480A29FE6F3B}" srcOrd="2" destOrd="0" parTransId="{6371B4B4-D596-1741-8BB2-B68DEB97F20A}" sibTransId="{63FDDF6C-9DBE-814E-984D-650BE770729C}"/>
    <dgm:cxn modelId="{E8F292C9-85DE-2244-A323-F3566C637B3D}" type="presOf" srcId="{616904A0-0E74-8C4D-9294-92EE07FCEC69}" destId="{EF2ADCCB-D580-C44B-8B16-27488907079A}" srcOrd="0" destOrd="0" presId="urn:microsoft.com/office/officeart/2005/8/layout/vList2"/>
    <dgm:cxn modelId="{0C1692D7-ABF8-7A46-A4BA-A11F85D28F35}" srcId="{4D5D15C3-C8BC-45E4-B85A-6137833EBCEE}" destId="{384E9EB7-2AD4-824D-A1F5-0545E112AE78}" srcOrd="3" destOrd="0" parTransId="{36B87E8C-A0D7-0D4B-A813-2025C9BE9ACF}" sibTransId="{F213D94F-0002-2049-9333-B30CB5C6ABE0}"/>
    <dgm:cxn modelId="{3B8E38F2-F27E-2E4C-A6E0-644E94467646}" type="presOf" srcId="{4B8BB866-58F1-9444-9522-480A29FE6F3B}" destId="{4826C796-0ED7-784C-A026-C5D88271B3B1}" srcOrd="0" destOrd="0" presId="urn:microsoft.com/office/officeart/2005/8/layout/vList2"/>
    <dgm:cxn modelId="{33B9C981-29EE-2044-AE82-0D0C07416DFE}" type="presParOf" srcId="{55AD44F5-5898-4D40-87A6-0B14302F42EC}" destId="{A891BA7E-B149-374D-BE97-80F7574D4F83}" srcOrd="0" destOrd="0" presId="urn:microsoft.com/office/officeart/2005/8/layout/vList2"/>
    <dgm:cxn modelId="{27D5F9C6-0FD0-A34B-8BEE-B08B2E90FCA0}" type="presParOf" srcId="{55AD44F5-5898-4D40-87A6-0B14302F42EC}" destId="{B3740055-A388-BD46-A4CE-18FFE8B03436}" srcOrd="1" destOrd="0" presId="urn:microsoft.com/office/officeart/2005/8/layout/vList2"/>
    <dgm:cxn modelId="{C40AA3A8-F9B2-6142-B79C-C8903F26FBCB}" type="presParOf" srcId="{55AD44F5-5898-4D40-87A6-0B14302F42EC}" destId="{EF2ADCCB-D580-C44B-8B16-27488907079A}" srcOrd="2" destOrd="0" presId="urn:microsoft.com/office/officeart/2005/8/layout/vList2"/>
    <dgm:cxn modelId="{642E7132-9CFC-6840-ABF9-859945D4CF32}" type="presParOf" srcId="{55AD44F5-5898-4D40-87A6-0B14302F42EC}" destId="{DBB7B386-2359-8E4C-8E57-DCBB1F6B58E8}" srcOrd="3" destOrd="0" presId="urn:microsoft.com/office/officeart/2005/8/layout/vList2"/>
    <dgm:cxn modelId="{778061B1-7FB5-B449-A0D9-1830871907A6}" type="presParOf" srcId="{55AD44F5-5898-4D40-87A6-0B14302F42EC}" destId="{4826C796-0ED7-784C-A026-C5D88271B3B1}" srcOrd="4" destOrd="0" presId="urn:microsoft.com/office/officeart/2005/8/layout/vList2"/>
    <dgm:cxn modelId="{D8B7201D-FA23-114E-8DF1-A019F5CF3174}" type="presParOf" srcId="{55AD44F5-5898-4D40-87A6-0B14302F42EC}" destId="{31F34DE2-766B-4A42-A729-9DE7E3ACB39F}" srcOrd="5" destOrd="0" presId="urn:microsoft.com/office/officeart/2005/8/layout/vList2"/>
    <dgm:cxn modelId="{593A8838-45CD-2346-B427-82B13F0ED29B}" type="presParOf" srcId="{55AD44F5-5898-4D40-87A6-0B14302F42EC}" destId="{9720EABB-FA6A-A74E-96BE-7A02C4D435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5D15C3-C8BC-45E4-B85A-6137833EBCE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C505DFF-C4BE-4AAC-849C-02B1FA52F360}">
      <dgm:prSet/>
      <dgm:spPr/>
      <dgm:t>
        <a:bodyPr/>
        <a:lstStyle/>
        <a:p>
          <a:r>
            <a:rPr lang="en-US" dirty="0"/>
            <a:t>Consume without Owning </a:t>
          </a:r>
        </a:p>
      </dgm:t>
    </dgm:pt>
    <dgm:pt modelId="{50665586-6CCA-4B0E-8756-830C310826D5}" type="parTrans" cxnId="{FE037E49-76BC-4831-98C9-2F83D7BFA81C}">
      <dgm:prSet/>
      <dgm:spPr/>
      <dgm:t>
        <a:bodyPr/>
        <a:lstStyle/>
        <a:p>
          <a:endParaRPr lang="en-US"/>
        </a:p>
      </dgm:t>
    </dgm:pt>
    <dgm:pt modelId="{BDDF9BB6-2467-493C-8E1E-CCE92BB8B799}" type="sibTrans" cxnId="{FE037E49-76BC-4831-98C9-2F83D7BFA81C}">
      <dgm:prSet/>
      <dgm:spPr/>
      <dgm:t>
        <a:bodyPr/>
        <a:lstStyle/>
        <a:p>
          <a:endParaRPr lang="en-US"/>
        </a:p>
      </dgm:t>
    </dgm:pt>
    <dgm:pt modelId="{616904A0-0E74-8C4D-9294-92EE07FCEC69}">
      <dgm:prSet/>
      <dgm:spPr/>
      <dgm:t>
        <a:bodyPr/>
        <a:lstStyle/>
        <a:p>
          <a:r>
            <a:rPr lang="en-US" dirty="0"/>
            <a:t>Evolution of the Earning Model since 2020</a:t>
          </a:r>
        </a:p>
      </dgm:t>
    </dgm:pt>
    <dgm:pt modelId="{E73E3EA5-6B23-204C-B93D-E9ED9D0B5DA0}" type="parTrans" cxnId="{F886E994-218B-FE48-920E-45D1A7E2317B}">
      <dgm:prSet/>
      <dgm:spPr/>
      <dgm:t>
        <a:bodyPr/>
        <a:lstStyle/>
        <a:p>
          <a:endParaRPr lang="en-GB"/>
        </a:p>
      </dgm:t>
    </dgm:pt>
    <dgm:pt modelId="{31AF7323-C62B-1048-85D7-9E67051B94DF}" type="sibTrans" cxnId="{F886E994-218B-FE48-920E-45D1A7E2317B}">
      <dgm:prSet/>
      <dgm:spPr/>
      <dgm:t>
        <a:bodyPr/>
        <a:lstStyle/>
        <a:p>
          <a:endParaRPr lang="en-GB"/>
        </a:p>
      </dgm:t>
    </dgm:pt>
    <dgm:pt modelId="{4B8BB866-58F1-9444-9522-480A29FE6F3B}">
      <dgm:prSet/>
      <dgm:spPr/>
      <dgm:t>
        <a:bodyPr/>
        <a:lstStyle/>
        <a:p>
          <a:r>
            <a:rPr lang="en-US" dirty="0"/>
            <a:t>Smart Contract to ensure Music Authenticity</a:t>
          </a:r>
        </a:p>
      </dgm:t>
    </dgm:pt>
    <dgm:pt modelId="{6371B4B4-D596-1741-8BB2-B68DEB97F20A}" type="parTrans" cxnId="{90DEB1AF-2877-7B4E-9EEE-596E940579FB}">
      <dgm:prSet/>
      <dgm:spPr/>
      <dgm:t>
        <a:bodyPr/>
        <a:lstStyle/>
        <a:p>
          <a:endParaRPr lang="en-GB"/>
        </a:p>
      </dgm:t>
    </dgm:pt>
    <dgm:pt modelId="{63FDDF6C-9DBE-814E-984D-650BE770729C}" type="sibTrans" cxnId="{90DEB1AF-2877-7B4E-9EEE-596E940579FB}">
      <dgm:prSet/>
      <dgm:spPr/>
      <dgm:t>
        <a:bodyPr/>
        <a:lstStyle/>
        <a:p>
          <a:endParaRPr lang="en-GB"/>
        </a:p>
      </dgm:t>
    </dgm:pt>
    <dgm:pt modelId="{384E9EB7-2AD4-824D-A1F5-0545E112AE78}">
      <dgm:prSet/>
      <dgm:spPr/>
      <dgm:t>
        <a:bodyPr/>
        <a:lstStyle/>
        <a:p>
          <a:r>
            <a:rPr lang="en-US" dirty="0"/>
            <a:t>Smart Contract to ensure Royalty Fee Distribution</a:t>
          </a:r>
        </a:p>
      </dgm:t>
    </dgm:pt>
    <dgm:pt modelId="{36B87E8C-A0D7-0D4B-A813-2025C9BE9ACF}" type="parTrans" cxnId="{0C1692D7-ABF8-7A46-A4BA-A11F85D28F35}">
      <dgm:prSet/>
      <dgm:spPr/>
      <dgm:t>
        <a:bodyPr/>
        <a:lstStyle/>
        <a:p>
          <a:endParaRPr lang="en-GB"/>
        </a:p>
      </dgm:t>
    </dgm:pt>
    <dgm:pt modelId="{F213D94F-0002-2049-9333-B30CB5C6ABE0}" type="sibTrans" cxnId="{0C1692D7-ABF8-7A46-A4BA-A11F85D28F35}">
      <dgm:prSet/>
      <dgm:spPr/>
      <dgm:t>
        <a:bodyPr/>
        <a:lstStyle/>
        <a:p>
          <a:endParaRPr lang="en-GB"/>
        </a:p>
      </dgm:t>
    </dgm:pt>
    <dgm:pt modelId="{55AD44F5-5898-4D40-87A6-0B14302F42EC}" type="pres">
      <dgm:prSet presAssocID="{4D5D15C3-C8BC-45E4-B85A-6137833EBCEE}" presName="linear" presStyleCnt="0">
        <dgm:presLayoutVars>
          <dgm:animLvl val="lvl"/>
          <dgm:resizeHandles val="exact"/>
        </dgm:presLayoutVars>
      </dgm:prSet>
      <dgm:spPr/>
    </dgm:pt>
    <dgm:pt modelId="{A891BA7E-B149-374D-BE97-80F7574D4F83}" type="pres">
      <dgm:prSet presAssocID="{AC505DFF-C4BE-4AAC-849C-02B1FA52F3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740055-A388-BD46-A4CE-18FFE8B03436}" type="pres">
      <dgm:prSet presAssocID="{BDDF9BB6-2467-493C-8E1E-CCE92BB8B799}" presName="spacer" presStyleCnt="0"/>
      <dgm:spPr/>
    </dgm:pt>
    <dgm:pt modelId="{EF2ADCCB-D580-C44B-8B16-27488907079A}" type="pres">
      <dgm:prSet presAssocID="{616904A0-0E74-8C4D-9294-92EE07FCEC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B7B386-2359-8E4C-8E57-DCBB1F6B58E8}" type="pres">
      <dgm:prSet presAssocID="{31AF7323-C62B-1048-85D7-9E67051B94DF}" presName="spacer" presStyleCnt="0"/>
      <dgm:spPr/>
    </dgm:pt>
    <dgm:pt modelId="{4826C796-0ED7-784C-A026-C5D88271B3B1}" type="pres">
      <dgm:prSet presAssocID="{4B8BB866-58F1-9444-9522-480A29FE6F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F34DE2-766B-4A42-A729-9DE7E3ACB39F}" type="pres">
      <dgm:prSet presAssocID="{63FDDF6C-9DBE-814E-984D-650BE770729C}" presName="spacer" presStyleCnt="0"/>
      <dgm:spPr/>
    </dgm:pt>
    <dgm:pt modelId="{9720EABB-FA6A-A74E-96BE-7A02C4D43578}" type="pres">
      <dgm:prSet presAssocID="{384E9EB7-2AD4-824D-A1F5-0545E112AE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BC5323-5188-0F45-A3D8-3AF9B4A1BB83}" type="presOf" srcId="{4D5D15C3-C8BC-45E4-B85A-6137833EBCEE}" destId="{55AD44F5-5898-4D40-87A6-0B14302F42EC}" srcOrd="0" destOrd="0" presId="urn:microsoft.com/office/officeart/2005/8/layout/vList2"/>
    <dgm:cxn modelId="{F1486729-C403-BD40-9CDD-2FD3C7724DF6}" type="presOf" srcId="{AC505DFF-C4BE-4AAC-849C-02B1FA52F360}" destId="{A891BA7E-B149-374D-BE97-80F7574D4F83}" srcOrd="0" destOrd="0" presId="urn:microsoft.com/office/officeart/2005/8/layout/vList2"/>
    <dgm:cxn modelId="{FE037E49-76BC-4831-98C9-2F83D7BFA81C}" srcId="{4D5D15C3-C8BC-45E4-B85A-6137833EBCEE}" destId="{AC505DFF-C4BE-4AAC-849C-02B1FA52F360}" srcOrd="0" destOrd="0" parTransId="{50665586-6CCA-4B0E-8756-830C310826D5}" sibTransId="{BDDF9BB6-2467-493C-8E1E-CCE92BB8B799}"/>
    <dgm:cxn modelId="{F886E994-218B-FE48-920E-45D1A7E2317B}" srcId="{4D5D15C3-C8BC-45E4-B85A-6137833EBCEE}" destId="{616904A0-0E74-8C4D-9294-92EE07FCEC69}" srcOrd="1" destOrd="0" parTransId="{E73E3EA5-6B23-204C-B93D-E9ED9D0B5DA0}" sibTransId="{31AF7323-C62B-1048-85D7-9E67051B94DF}"/>
    <dgm:cxn modelId="{DBB3FD9D-D1FD-7043-BE0A-27455F614E43}" type="presOf" srcId="{384E9EB7-2AD4-824D-A1F5-0545E112AE78}" destId="{9720EABB-FA6A-A74E-96BE-7A02C4D43578}" srcOrd="0" destOrd="0" presId="urn:microsoft.com/office/officeart/2005/8/layout/vList2"/>
    <dgm:cxn modelId="{90DEB1AF-2877-7B4E-9EEE-596E940579FB}" srcId="{4D5D15C3-C8BC-45E4-B85A-6137833EBCEE}" destId="{4B8BB866-58F1-9444-9522-480A29FE6F3B}" srcOrd="2" destOrd="0" parTransId="{6371B4B4-D596-1741-8BB2-B68DEB97F20A}" sibTransId="{63FDDF6C-9DBE-814E-984D-650BE770729C}"/>
    <dgm:cxn modelId="{E8F292C9-85DE-2244-A323-F3566C637B3D}" type="presOf" srcId="{616904A0-0E74-8C4D-9294-92EE07FCEC69}" destId="{EF2ADCCB-D580-C44B-8B16-27488907079A}" srcOrd="0" destOrd="0" presId="urn:microsoft.com/office/officeart/2005/8/layout/vList2"/>
    <dgm:cxn modelId="{0C1692D7-ABF8-7A46-A4BA-A11F85D28F35}" srcId="{4D5D15C3-C8BC-45E4-B85A-6137833EBCEE}" destId="{384E9EB7-2AD4-824D-A1F5-0545E112AE78}" srcOrd="3" destOrd="0" parTransId="{36B87E8C-A0D7-0D4B-A813-2025C9BE9ACF}" sibTransId="{F213D94F-0002-2049-9333-B30CB5C6ABE0}"/>
    <dgm:cxn modelId="{3B8E38F2-F27E-2E4C-A6E0-644E94467646}" type="presOf" srcId="{4B8BB866-58F1-9444-9522-480A29FE6F3B}" destId="{4826C796-0ED7-784C-A026-C5D88271B3B1}" srcOrd="0" destOrd="0" presId="urn:microsoft.com/office/officeart/2005/8/layout/vList2"/>
    <dgm:cxn modelId="{33B9C981-29EE-2044-AE82-0D0C07416DFE}" type="presParOf" srcId="{55AD44F5-5898-4D40-87A6-0B14302F42EC}" destId="{A891BA7E-B149-374D-BE97-80F7574D4F83}" srcOrd="0" destOrd="0" presId="urn:microsoft.com/office/officeart/2005/8/layout/vList2"/>
    <dgm:cxn modelId="{27D5F9C6-0FD0-A34B-8BEE-B08B2E90FCA0}" type="presParOf" srcId="{55AD44F5-5898-4D40-87A6-0B14302F42EC}" destId="{B3740055-A388-BD46-A4CE-18FFE8B03436}" srcOrd="1" destOrd="0" presId="urn:microsoft.com/office/officeart/2005/8/layout/vList2"/>
    <dgm:cxn modelId="{C40AA3A8-F9B2-6142-B79C-C8903F26FBCB}" type="presParOf" srcId="{55AD44F5-5898-4D40-87A6-0B14302F42EC}" destId="{EF2ADCCB-D580-C44B-8B16-27488907079A}" srcOrd="2" destOrd="0" presId="urn:microsoft.com/office/officeart/2005/8/layout/vList2"/>
    <dgm:cxn modelId="{642E7132-9CFC-6840-ABF9-859945D4CF32}" type="presParOf" srcId="{55AD44F5-5898-4D40-87A6-0B14302F42EC}" destId="{DBB7B386-2359-8E4C-8E57-DCBB1F6B58E8}" srcOrd="3" destOrd="0" presId="urn:microsoft.com/office/officeart/2005/8/layout/vList2"/>
    <dgm:cxn modelId="{778061B1-7FB5-B449-A0D9-1830871907A6}" type="presParOf" srcId="{55AD44F5-5898-4D40-87A6-0B14302F42EC}" destId="{4826C796-0ED7-784C-A026-C5D88271B3B1}" srcOrd="4" destOrd="0" presId="urn:microsoft.com/office/officeart/2005/8/layout/vList2"/>
    <dgm:cxn modelId="{D8B7201D-FA23-114E-8DF1-A019F5CF3174}" type="presParOf" srcId="{55AD44F5-5898-4D40-87A6-0B14302F42EC}" destId="{31F34DE2-766B-4A42-A729-9DE7E3ACB39F}" srcOrd="5" destOrd="0" presId="urn:microsoft.com/office/officeart/2005/8/layout/vList2"/>
    <dgm:cxn modelId="{593A8838-45CD-2346-B427-82B13F0ED29B}" type="presParOf" srcId="{55AD44F5-5898-4D40-87A6-0B14302F42EC}" destId="{9720EABB-FA6A-A74E-96BE-7A02C4D435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2CEB8-46B4-4891-A874-AF5C76C555F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5AE123-4761-434D-BACE-13801F2A6C33}">
      <dgm:prSet/>
      <dgm:spPr/>
      <dgm:t>
        <a:bodyPr/>
        <a:lstStyle/>
        <a:p>
          <a:r>
            <a:rPr lang="en-US" dirty="0"/>
            <a:t>Need to trust a third party</a:t>
          </a:r>
        </a:p>
      </dgm:t>
    </dgm:pt>
    <dgm:pt modelId="{DDCFEB0D-1832-477C-9053-0FAC0A5EEF0E}" type="parTrans" cxnId="{3EBAC2E9-D3F4-4491-861F-F22078C9C25C}">
      <dgm:prSet/>
      <dgm:spPr/>
      <dgm:t>
        <a:bodyPr/>
        <a:lstStyle/>
        <a:p>
          <a:endParaRPr lang="en-US"/>
        </a:p>
      </dgm:t>
    </dgm:pt>
    <dgm:pt modelId="{5DE13AB3-56FA-4BF2-A38E-109A97F13922}" type="sibTrans" cxnId="{3EBAC2E9-D3F4-4491-861F-F22078C9C25C}">
      <dgm:prSet/>
      <dgm:spPr/>
      <dgm:t>
        <a:bodyPr/>
        <a:lstStyle/>
        <a:p>
          <a:endParaRPr lang="en-US"/>
        </a:p>
      </dgm:t>
    </dgm:pt>
    <dgm:pt modelId="{99E161B1-D7DF-4CD1-8412-F69C0206D92E}">
      <dgm:prSet/>
      <dgm:spPr/>
      <dgm:t>
        <a:bodyPr/>
        <a:lstStyle/>
        <a:p>
          <a:r>
            <a:rPr lang="en-US" dirty="0"/>
            <a:t>Unequal competition between artists</a:t>
          </a:r>
        </a:p>
      </dgm:t>
    </dgm:pt>
    <dgm:pt modelId="{1F0861D2-DA7F-4F5F-BCE5-75852677AA9B}" type="parTrans" cxnId="{9A9159D8-23CA-49A6-AB1C-4D1EF996D80A}">
      <dgm:prSet/>
      <dgm:spPr/>
      <dgm:t>
        <a:bodyPr/>
        <a:lstStyle/>
        <a:p>
          <a:endParaRPr lang="en-US"/>
        </a:p>
      </dgm:t>
    </dgm:pt>
    <dgm:pt modelId="{30512EAD-CDEA-4019-8278-FB686F84D224}" type="sibTrans" cxnId="{9A9159D8-23CA-49A6-AB1C-4D1EF996D80A}">
      <dgm:prSet/>
      <dgm:spPr/>
      <dgm:t>
        <a:bodyPr/>
        <a:lstStyle/>
        <a:p>
          <a:endParaRPr lang="en-US"/>
        </a:p>
      </dgm:t>
    </dgm:pt>
    <dgm:pt modelId="{231999DA-5C62-4FEE-A467-22DF4062F961}">
      <dgm:prSet/>
      <dgm:spPr/>
      <dgm:t>
        <a:bodyPr/>
        <a:lstStyle/>
        <a:p>
          <a:r>
            <a:rPr lang="en-US" dirty="0"/>
            <a:t>Unequal distribution of royalties</a:t>
          </a:r>
        </a:p>
      </dgm:t>
    </dgm:pt>
    <dgm:pt modelId="{B5798BCA-B2E6-4671-8AF1-DF4A14D328D2}" type="parTrans" cxnId="{70D37A63-893F-4CF1-9A34-AEF027E101F0}">
      <dgm:prSet/>
      <dgm:spPr/>
      <dgm:t>
        <a:bodyPr/>
        <a:lstStyle/>
        <a:p>
          <a:endParaRPr lang="en-US"/>
        </a:p>
      </dgm:t>
    </dgm:pt>
    <dgm:pt modelId="{4D286DFE-8885-44D6-BEED-4C14E03512BB}" type="sibTrans" cxnId="{70D37A63-893F-4CF1-9A34-AEF027E101F0}">
      <dgm:prSet/>
      <dgm:spPr/>
      <dgm:t>
        <a:bodyPr/>
        <a:lstStyle/>
        <a:p>
          <a:endParaRPr lang="en-US"/>
        </a:p>
      </dgm:t>
    </dgm:pt>
    <dgm:pt modelId="{A5B93495-7BF9-409E-8BD2-D6228656FD75}">
      <dgm:prSet/>
      <dgm:spPr/>
      <dgm:t>
        <a:bodyPr/>
        <a:lstStyle/>
        <a:p>
          <a:r>
            <a:rPr lang="en-US" dirty="0"/>
            <a:t>Inability to buy music content online</a:t>
          </a:r>
        </a:p>
      </dgm:t>
    </dgm:pt>
    <dgm:pt modelId="{2E155873-982D-40EB-8034-8512E6205B94}" type="parTrans" cxnId="{33778FB8-1921-4B64-BAE9-6347362A6DAD}">
      <dgm:prSet/>
      <dgm:spPr/>
      <dgm:t>
        <a:bodyPr/>
        <a:lstStyle/>
        <a:p>
          <a:endParaRPr lang="en-US"/>
        </a:p>
      </dgm:t>
    </dgm:pt>
    <dgm:pt modelId="{59CB4469-CC04-40AD-A0C9-0B02C4C8824D}" type="sibTrans" cxnId="{33778FB8-1921-4B64-BAE9-6347362A6DAD}">
      <dgm:prSet/>
      <dgm:spPr/>
      <dgm:t>
        <a:bodyPr/>
        <a:lstStyle/>
        <a:p>
          <a:endParaRPr lang="en-US"/>
        </a:p>
      </dgm:t>
    </dgm:pt>
    <dgm:pt modelId="{BF50B4EF-3D21-9D43-8E61-746A3B617F9B}" type="pres">
      <dgm:prSet presAssocID="{DFF2CEB8-46B4-4891-A874-AF5C76C555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5016FE-535A-054C-A062-99937712D94C}" type="pres">
      <dgm:prSet presAssocID="{B15AE123-4761-434D-BACE-13801F2A6C33}" presName="hierRoot1" presStyleCnt="0"/>
      <dgm:spPr/>
    </dgm:pt>
    <dgm:pt modelId="{B42EE072-1EC1-094B-93B0-632AAD228D79}" type="pres">
      <dgm:prSet presAssocID="{B15AE123-4761-434D-BACE-13801F2A6C33}" presName="composite" presStyleCnt="0"/>
      <dgm:spPr/>
    </dgm:pt>
    <dgm:pt modelId="{DD7D23D6-87AF-CF47-BF13-5A7D3BFA22AF}" type="pres">
      <dgm:prSet presAssocID="{B15AE123-4761-434D-BACE-13801F2A6C33}" presName="background" presStyleLbl="node0" presStyleIdx="0" presStyleCnt="4"/>
      <dgm:spPr/>
    </dgm:pt>
    <dgm:pt modelId="{C9E991BD-ED41-2548-B867-58EB61CD0F4B}" type="pres">
      <dgm:prSet presAssocID="{B15AE123-4761-434D-BACE-13801F2A6C33}" presName="text" presStyleLbl="fgAcc0" presStyleIdx="0" presStyleCnt="4" custLinFactX="23485" custLinFactNeighborX="100000" custLinFactNeighborY="-62764">
        <dgm:presLayoutVars>
          <dgm:chPref val="3"/>
        </dgm:presLayoutVars>
      </dgm:prSet>
      <dgm:spPr/>
    </dgm:pt>
    <dgm:pt modelId="{AAC3593F-A876-F54F-B087-26A783482067}" type="pres">
      <dgm:prSet presAssocID="{B15AE123-4761-434D-BACE-13801F2A6C33}" presName="hierChild2" presStyleCnt="0"/>
      <dgm:spPr/>
    </dgm:pt>
    <dgm:pt modelId="{2B222D36-5B48-BF44-B818-A6B76CF23549}" type="pres">
      <dgm:prSet presAssocID="{99E161B1-D7DF-4CD1-8412-F69C0206D92E}" presName="hierRoot1" presStyleCnt="0"/>
      <dgm:spPr/>
    </dgm:pt>
    <dgm:pt modelId="{D8CB0C32-6952-BE44-A832-05DBE57FA088}" type="pres">
      <dgm:prSet presAssocID="{99E161B1-D7DF-4CD1-8412-F69C0206D92E}" presName="composite" presStyleCnt="0"/>
      <dgm:spPr/>
    </dgm:pt>
    <dgm:pt modelId="{4934E17A-E869-E84C-9A98-F47B3AEA3F3A}" type="pres">
      <dgm:prSet presAssocID="{99E161B1-D7DF-4CD1-8412-F69C0206D92E}" presName="background" presStyleLbl="node0" presStyleIdx="1" presStyleCnt="4"/>
      <dgm:spPr/>
    </dgm:pt>
    <dgm:pt modelId="{C02CF961-5BBE-C540-8096-FA6AC1CA2032}" type="pres">
      <dgm:prSet presAssocID="{99E161B1-D7DF-4CD1-8412-F69C0206D92E}" presName="text" presStyleLbl="fgAcc0" presStyleIdx="1" presStyleCnt="4" custLinFactX="23485" custLinFactNeighborX="100000" custLinFactNeighborY="-62764">
        <dgm:presLayoutVars>
          <dgm:chPref val="3"/>
        </dgm:presLayoutVars>
      </dgm:prSet>
      <dgm:spPr/>
    </dgm:pt>
    <dgm:pt modelId="{2F14A2EF-A976-424E-9DC8-DD4184D06747}" type="pres">
      <dgm:prSet presAssocID="{99E161B1-D7DF-4CD1-8412-F69C0206D92E}" presName="hierChild2" presStyleCnt="0"/>
      <dgm:spPr/>
    </dgm:pt>
    <dgm:pt modelId="{5FE0769D-BDA8-EA43-87C9-7BE1380325F5}" type="pres">
      <dgm:prSet presAssocID="{231999DA-5C62-4FEE-A467-22DF4062F961}" presName="hierRoot1" presStyleCnt="0"/>
      <dgm:spPr/>
    </dgm:pt>
    <dgm:pt modelId="{4D33762B-464A-FC4D-A2A4-B6F6B47F631F}" type="pres">
      <dgm:prSet presAssocID="{231999DA-5C62-4FEE-A467-22DF4062F961}" presName="composite" presStyleCnt="0"/>
      <dgm:spPr/>
    </dgm:pt>
    <dgm:pt modelId="{C1A07213-524E-1E4C-8C93-99F4487614EF}" type="pres">
      <dgm:prSet presAssocID="{231999DA-5C62-4FEE-A467-22DF4062F961}" presName="background" presStyleLbl="node0" presStyleIdx="2" presStyleCnt="4"/>
      <dgm:spPr/>
    </dgm:pt>
    <dgm:pt modelId="{FF536E24-0007-714F-A91A-7076783F22CF}" type="pres">
      <dgm:prSet presAssocID="{231999DA-5C62-4FEE-A467-22DF4062F961}" presName="text" presStyleLbl="fgAcc0" presStyleIdx="2" presStyleCnt="4" custLinFactX="-19967" custLinFactNeighborX="-100000" custLinFactNeighborY="72036">
        <dgm:presLayoutVars>
          <dgm:chPref val="3"/>
        </dgm:presLayoutVars>
      </dgm:prSet>
      <dgm:spPr/>
    </dgm:pt>
    <dgm:pt modelId="{05D7CD50-6C60-8348-A140-AA194A318BB6}" type="pres">
      <dgm:prSet presAssocID="{231999DA-5C62-4FEE-A467-22DF4062F961}" presName="hierChild2" presStyleCnt="0"/>
      <dgm:spPr/>
    </dgm:pt>
    <dgm:pt modelId="{756E991D-814A-A84B-934C-6F923B2C4480}" type="pres">
      <dgm:prSet presAssocID="{A5B93495-7BF9-409E-8BD2-D6228656FD75}" presName="hierRoot1" presStyleCnt="0"/>
      <dgm:spPr/>
    </dgm:pt>
    <dgm:pt modelId="{F5D57135-669B-624C-8BC0-AE2CF1D727DE}" type="pres">
      <dgm:prSet presAssocID="{A5B93495-7BF9-409E-8BD2-D6228656FD75}" presName="composite" presStyleCnt="0"/>
      <dgm:spPr/>
    </dgm:pt>
    <dgm:pt modelId="{2D68CBEB-1039-124D-88BD-D559B3FBD7C8}" type="pres">
      <dgm:prSet presAssocID="{A5B93495-7BF9-409E-8BD2-D6228656FD75}" presName="background" presStyleLbl="node0" presStyleIdx="3" presStyleCnt="4"/>
      <dgm:spPr/>
    </dgm:pt>
    <dgm:pt modelId="{D75ACF2A-2091-8E4F-B45D-B49BE235FA05}" type="pres">
      <dgm:prSet presAssocID="{A5B93495-7BF9-409E-8BD2-D6228656FD75}" presName="text" presStyleLbl="fgAcc0" presStyleIdx="3" presStyleCnt="4" custLinFactX="-19967" custLinFactNeighborX="-100000" custLinFactNeighborY="72036">
        <dgm:presLayoutVars>
          <dgm:chPref val="3"/>
        </dgm:presLayoutVars>
      </dgm:prSet>
      <dgm:spPr/>
    </dgm:pt>
    <dgm:pt modelId="{B994328B-3648-264E-855B-797621F04D27}" type="pres">
      <dgm:prSet presAssocID="{A5B93495-7BF9-409E-8BD2-D6228656FD75}" presName="hierChild2" presStyleCnt="0"/>
      <dgm:spPr/>
    </dgm:pt>
  </dgm:ptLst>
  <dgm:cxnLst>
    <dgm:cxn modelId="{4178103A-63C2-474B-B9E2-375923814FD1}" type="presOf" srcId="{DFF2CEB8-46B4-4891-A874-AF5C76C555F4}" destId="{BF50B4EF-3D21-9D43-8E61-746A3B617F9B}" srcOrd="0" destOrd="0" presId="urn:microsoft.com/office/officeart/2005/8/layout/hierarchy1"/>
    <dgm:cxn modelId="{6E945643-825E-B049-BDEF-928013EFCF4A}" type="presOf" srcId="{99E161B1-D7DF-4CD1-8412-F69C0206D92E}" destId="{C02CF961-5BBE-C540-8096-FA6AC1CA2032}" srcOrd="0" destOrd="0" presId="urn:microsoft.com/office/officeart/2005/8/layout/hierarchy1"/>
    <dgm:cxn modelId="{70D37A63-893F-4CF1-9A34-AEF027E101F0}" srcId="{DFF2CEB8-46B4-4891-A874-AF5C76C555F4}" destId="{231999DA-5C62-4FEE-A467-22DF4062F961}" srcOrd="2" destOrd="0" parTransId="{B5798BCA-B2E6-4671-8AF1-DF4A14D328D2}" sibTransId="{4D286DFE-8885-44D6-BEED-4C14E03512BB}"/>
    <dgm:cxn modelId="{0F9F909C-3E99-5C41-B3EE-07BBAC94C5A0}" type="presOf" srcId="{231999DA-5C62-4FEE-A467-22DF4062F961}" destId="{FF536E24-0007-714F-A91A-7076783F22CF}" srcOrd="0" destOrd="0" presId="urn:microsoft.com/office/officeart/2005/8/layout/hierarchy1"/>
    <dgm:cxn modelId="{33778FB8-1921-4B64-BAE9-6347362A6DAD}" srcId="{DFF2CEB8-46B4-4891-A874-AF5C76C555F4}" destId="{A5B93495-7BF9-409E-8BD2-D6228656FD75}" srcOrd="3" destOrd="0" parTransId="{2E155873-982D-40EB-8034-8512E6205B94}" sibTransId="{59CB4469-CC04-40AD-A0C9-0B02C4C8824D}"/>
    <dgm:cxn modelId="{9A9159D8-23CA-49A6-AB1C-4D1EF996D80A}" srcId="{DFF2CEB8-46B4-4891-A874-AF5C76C555F4}" destId="{99E161B1-D7DF-4CD1-8412-F69C0206D92E}" srcOrd="1" destOrd="0" parTransId="{1F0861D2-DA7F-4F5F-BCE5-75852677AA9B}" sibTransId="{30512EAD-CDEA-4019-8278-FB686F84D224}"/>
    <dgm:cxn modelId="{C84F5BE0-0DF2-DE48-A9BB-F765B8241102}" type="presOf" srcId="{B15AE123-4761-434D-BACE-13801F2A6C33}" destId="{C9E991BD-ED41-2548-B867-58EB61CD0F4B}" srcOrd="0" destOrd="0" presId="urn:microsoft.com/office/officeart/2005/8/layout/hierarchy1"/>
    <dgm:cxn modelId="{6AE360E3-7CC0-4C4A-A339-A14DCC87BA62}" type="presOf" srcId="{A5B93495-7BF9-409E-8BD2-D6228656FD75}" destId="{D75ACF2A-2091-8E4F-B45D-B49BE235FA05}" srcOrd="0" destOrd="0" presId="urn:microsoft.com/office/officeart/2005/8/layout/hierarchy1"/>
    <dgm:cxn modelId="{3EBAC2E9-D3F4-4491-861F-F22078C9C25C}" srcId="{DFF2CEB8-46B4-4891-A874-AF5C76C555F4}" destId="{B15AE123-4761-434D-BACE-13801F2A6C33}" srcOrd="0" destOrd="0" parTransId="{DDCFEB0D-1832-477C-9053-0FAC0A5EEF0E}" sibTransId="{5DE13AB3-56FA-4BF2-A38E-109A97F13922}"/>
    <dgm:cxn modelId="{CF5E7303-4C27-1545-AA2C-97AD2CC78383}" type="presParOf" srcId="{BF50B4EF-3D21-9D43-8E61-746A3B617F9B}" destId="{345016FE-535A-054C-A062-99937712D94C}" srcOrd="0" destOrd="0" presId="urn:microsoft.com/office/officeart/2005/8/layout/hierarchy1"/>
    <dgm:cxn modelId="{67CE2307-9D02-A143-8238-83883ABA60B2}" type="presParOf" srcId="{345016FE-535A-054C-A062-99937712D94C}" destId="{B42EE072-1EC1-094B-93B0-632AAD228D79}" srcOrd="0" destOrd="0" presId="urn:microsoft.com/office/officeart/2005/8/layout/hierarchy1"/>
    <dgm:cxn modelId="{2F5DB6F5-AECD-4640-89B7-E9C6726EEE8B}" type="presParOf" srcId="{B42EE072-1EC1-094B-93B0-632AAD228D79}" destId="{DD7D23D6-87AF-CF47-BF13-5A7D3BFA22AF}" srcOrd="0" destOrd="0" presId="urn:microsoft.com/office/officeart/2005/8/layout/hierarchy1"/>
    <dgm:cxn modelId="{8F78167A-D0BB-5C4D-8789-1D1CF570E816}" type="presParOf" srcId="{B42EE072-1EC1-094B-93B0-632AAD228D79}" destId="{C9E991BD-ED41-2548-B867-58EB61CD0F4B}" srcOrd="1" destOrd="0" presId="urn:microsoft.com/office/officeart/2005/8/layout/hierarchy1"/>
    <dgm:cxn modelId="{AA065711-6C0E-9245-9B96-4ED54DBB3D60}" type="presParOf" srcId="{345016FE-535A-054C-A062-99937712D94C}" destId="{AAC3593F-A876-F54F-B087-26A783482067}" srcOrd="1" destOrd="0" presId="urn:microsoft.com/office/officeart/2005/8/layout/hierarchy1"/>
    <dgm:cxn modelId="{1813FCCF-7D4D-804E-B746-A16E22F32B60}" type="presParOf" srcId="{BF50B4EF-3D21-9D43-8E61-746A3B617F9B}" destId="{2B222D36-5B48-BF44-B818-A6B76CF23549}" srcOrd="1" destOrd="0" presId="urn:microsoft.com/office/officeart/2005/8/layout/hierarchy1"/>
    <dgm:cxn modelId="{E9D311AB-4A0B-F04A-BCD5-88903D7A5A07}" type="presParOf" srcId="{2B222D36-5B48-BF44-B818-A6B76CF23549}" destId="{D8CB0C32-6952-BE44-A832-05DBE57FA088}" srcOrd="0" destOrd="0" presId="urn:microsoft.com/office/officeart/2005/8/layout/hierarchy1"/>
    <dgm:cxn modelId="{2836F390-8031-3E4A-AACC-EBB72E8FEBC0}" type="presParOf" srcId="{D8CB0C32-6952-BE44-A832-05DBE57FA088}" destId="{4934E17A-E869-E84C-9A98-F47B3AEA3F3A}" srcOrd="0" destOrd="0" presId="urn:microsoft.com/office/officeart/2005/8/layout/hierarchy1"/>
    <dgm:cxn modelId="{CC25B470-951F-7447-A798-DA176C64F9AF}" type="presParOf" srcId="{D8CB0C32-6952-BE44-A832-05DBE57FA088}" destId="{C02CF961-5BBE-C540-8096-FA6AC1CA2032}" srcOrd="1" destOrd="0" presId="urn:microsoft.com/office/officeart/2005/8/layout/hierarchy1"/>
    <dgm:cxn modelId="{71687B40-39C8-8F4A-8FF6-2AB14045DCEF}" type="presParOf" srcId="{2B222D36-5B48-BF44-B818-A6B76CF23549}" destId="{2F14A2EF-A976-424E-9DC8-DD4184D06747}" srcOrd="1" destOrd="0" presId="urn:microsoft.com/office/officeart/2005/8/layout/hierarchy1"/>
    <dgm:cxn modelId="{76909C46-648D-1846-A39C-D7D8CCE0CDBA}" type="presParOf" srcId="{BF50B4EF-3D21-9D43-8E61-746A3B617F9B}" destId="{5FE0769D-BDA8-EA43-87C9-7BE1380325F5}" srcOrd="2" destOrd="0" presId="urn:microsoft.com/office/officeart/2005/8/layout/hierarchy1"/>
    <dgm:cxn modelId="{377457B9-3742-F34B-AB07-29BA32F1AAD9}" type="presParOf" srcId="{5FE0769D-BDA8-EA43-87C9-7BE1380325F5}" destId="{4D33762B-464A-FC4D-A2A4-B6F6B47F631F}" srcOrd="0" destOrd="0" presId="urn:microsoft.com/office/officeart/2005/8/layout/hierarchy1"/>
    <dgm:cxn modelId="{0F0DEBB0-8FD5-0542-905F-738B5D984EE8}" type="presParOf" srcId="{4D33762B-464A-FC4D-A2A4-B6F6B47F631F}" destId="{C1A07213-524E-1E4C-8C93-99F4487614EF}" srcOrd="0" destOrd="0" presId="urn:microsoft.com/office/officeart/2005/8/layout/hierarchy1"/>
    <dgm:cxn modelId="{3648E3AC-E529-F94A-8CD6-9EC335C6FC84}" type="presParOf" srcId="{4D33762B-464A-FC4D-A2A4-B6F6B47F631F}" destId="{FF536E24-0007-714F-A91A-7076783F22CF}" srcOrd="1" destOrd="0" presId="urn:microsoft.com/office/officeart/2005/8/layout/hierarchy1"/>
    <dgm:cxn modelId="{26E05605-4E43-CD48-B7C6-FBD5A4E60318}" type="presParOf" srcId="{5FE0769D-BDA8-EA43-87C9-7BE1380325F5}" destId="{05D7CD50-6C60-8348-A140-AA194A318BB6}" srcOrd="1" destOrd="0" presId="urn:microsoft.com/office/officeart/2005/8/layout/hierarchy1"/>
    <dgm:cxn modelId="{1E737FA7-0DDF-2048-B633-4B079AAF7E47}" type="presParOf" srcId="{BF50B4EF-3D21-9D43-8E61-746A3B617F9B}" destId="{756E991D-814A-A84B-934C-6F923B2C4480}" srcOrd="3" destOrd="0" presId="urn:microsoft.com/office/officeart/2005/8/layout/hierarchy1"/>
    <dgm:cxn modelId="{0779B471-B79E-FB40-B2FF-349931E507EB}" type="presParOf" srcId="{756E991D-814A-A84B-934C-6F923B2C4480}" destId="{F5D57135-669B-624C-8BC0-AE2CF1D727DE}" srcOrd="0" destOrd="0" presId="urn:microsoft.com/office/officeart/2005/8/layout/hierarchy1"/>
    <dgm:cxn modelId="{01CBFE80-D5C9-D84F-824C-31A90B77CA5E}" type="presParOf" srcId="{F5D57135-669B-624C-8BC0-AE2CF1D727DE}" destId="{2D68CBEB-1039-124D-88BD-D559B3FBD7C8}" srcOrd="0" destOrd="0" presId="urn:microsoft.com/office/officeart/2005/8/layout/hierarchy1"/>
    <dgm:cxn modelId="{0626C84D-9505-2B4D-A9D3-6CCA286FC15F}" type="presParOf" srcId="{F5D57135-669B-624C-8BC0-AE2CF1D727DE}" destId="{D75ACF2A-2091-8E4F-B45D-B49BE235FA05}" srcOrd="1" destOrd="0" presId="urn:microsoft.com/office/officeart/2005/8/layout/hierarchy1"/>
    <dgm:cxn modelId="{53E83E19-35D6-9141-937D-2028997468BD}" type="presParOf" srcId="{756E991D-814A-A84B-934C-6F923B2C4480}" destId="{B994328B-3648-264E-855B-797621F04D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AE6585-CBD8-4B19-B5C6-D378AA7775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A39490-F758-4B6E-BFB2-010C0BA59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3.0-based Music Player App </a:t>
          </a:r>
        </a:p>
      </dgm:t>
    </dgm:pt>
    <dgm:pt modelId="{E014ADE7-56F0-4EA0-96FF-46BC5C004308}" type="parTrans" cxnId="{F4612DC0-425D-43AF-9505-C4F217974314}">
      <dgm:prSet/>
      <dgm:spPr/>
      <dgm:t>
        <a:bodyPr/>
        <a:lstStyle/>
        <a:p>
          <a:endParaRPr lang="en-US"/>
        </a:p>
      </dgm:t>
    </dgm:pt>
    <dgm:pt modelId="{94C1E755-3754-425A-9FE2-305946822FDC}" type="sibTrans" cxnId="{F4612DC0-425D-43AF-9505-C4F217974314}">
      <dgm:prSet/>
      <dgm:spPr/>
      <dgm:t>
        <a:bodyPr/>
        <a:lstStyle/>
        <a:p>
          <a:endParaRPr lang="en-US"/>
        </a:p>
      </dgm:t>
    </dgm:pt>
    <dgm:pt modelId="{137087DD-367E-4DFC-BF1B-F54819256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Stream, Buy &amp; Resell Music NFTs</a:t>
          </a:r>
        </a:p>
      </dgm:t>
    </dgm:pt>
    <dgm:pt modelId="{ACA4CD32-15D2-4B56-83A7-F3E049A362C9}" type="parTrans" cxnId="{56CCD443-CB45-4EE9-A967-8C649A89B19B}">
      <dgm:prSet/>
      <dgm:spPr/>
      <dgm:t>
        <a:bodyPr/>
        <a:lstStyle/>
        <a:p>
          <a:endParaRPr lang="en-US"/>
        </a:p>
      </dgm:t>
    </dgm:pt>
    <dgm:pt modelId="{95943CB6-F9B1-47C4-87B4-D1BF7316328E}" type="sibTrans" cxnId="{56CCD443-CB45-4EE9-A967-8C649A89B19B}">
      <dgm:prSet/>
      <dgm:spPr/>
      <dgm:t>
        <a:bodyPr/>
        <a:lstStyle/>
        <a:p>
          <a:endParaRPr lang="en-US"/>
        </a:p>
      </dgm:t>
    </dgm:pt>
    <dgm:pt modelId="{7860AB20-103F-475B-A882-914F685C6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Page - Artist Mint Music as NFTs &amp; Users are able to Stream/Buy it</a:t>
          </a:r>
        </a:p>
      </dgm:t>
    </dgm:pt>
    <dgm:pt modelId="{E1605BDC-C992-47BF-85C4-171C2DA5ECA5}" type="parTrans" cxnId="{38A980EA-60C8-44DD-A464-B8A96F6F0D3A}">
      <dgm:prSet/>
      <dgm:spPr/>
      <dgm:t>
        <a:bodyPr/>
        <a:lstStyle/>
        <a:p>
          <a:endParaRPr lang="en-US"/>
        </a:p>
      </dgm:t>
    </dgm:pt>
    <dgm:pt modelId="{5F559E28-0A2B-42E7-B5F9-C248B0D47FB6}" type="sibTrans" cxnId="{38A980EA-60C8-44DD-A464-B8A96F6F0D3A}">
      <dgm:prSet/>
      <dgm:spPr/>
      <dgm:t>
        <a:bodyPr/>
        <a:lstStyle/>
        <a:p>
          <a:endParaRPr lang="en-US"/>
        </a:p>
      </dgm:t>
    </dgm:pt>
    <dgm:pt modelId="{F87AF3DE-4F61-47FE-A630-9A47632E2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Tokens Page – Dashboard with every token that own the connected account</a:t>
          </a:r>
        </a:p>
      </dgm:t>
    </dgm:pt>
    <dgm:pt modelId="{4B6D2A72-0FBC-4F9C-8D66-B596B9B666CC}" type="parTrans" cxnId="{CB9E5001-03C1-451C-9CAF-7F8987386520}">
      <dgm:prSet/>
      <dgm:spPr/>
      <dgm:t>
        <a:bodyPr/>
        <a:lstStyle/>
        <a:p>
          <a:endParaRPr lang="en-US"/>
        </a:p>
      </dgm:t>
    </dgm:pt>
    <dgm:pt modelId="{35E456B5-1F48-4602-8BA5-EF708A88FA32}" type="sibTrans" cxnId="{CB9E5001-03C1-451C-9CAF-7F8987386520}">
      <dgm:prSet/>
      <dgm:spPr/>
      <dgm:t>
        <a:bodyPr/>
        <a:lstStyle/>
        <a:p>
          <a:endParaRPr lang="en-US"/>
        </a:p>
      </dgm:t>
    </dgm:pt>
    <dgm:pt modelId="{8A3D2481-BACD-40A9-B3A0-E6361F080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Resell Page – Dashboard with every token that an account is selling/has sold</a:t>
          </a:r>
        </a:p>
      </dgm:t>
    </dgm:pt>
    <dgm:pt modelId="{074CCEBD-AED8-4008-A9AA-4EC2D1E66471}" type="parTrans" cxnId="{DA031762-379A-4E4F-95F0-44D595D58491}">
      <dgm:prSet/>
      <dgm:spPr/>
      <dgm:t>
        <a:bodyPr/>
        <a:lstStyle/>
        <a:p>
          <a:endParaRPr lang="en-US"/>
        </a:p>
      </dgm:t>
    </dgm:pt>
    <dgm:pt modelId="{CB92CC2B-6D06-4223-A98E-5BE0AE7DB257}" type="sibTrans" cxnId="{DA031762-379A-4E4F-95F0-44D595D58491}">
      <dgm:prSet/>
      <dgm:spPr/>
      <dgm:t>
        <a:bodyPr/>
        <a:lstStyle/>
        <a:p>
          <a:endParaRPr lang="en-US"/>
        </a:p>
      </dgm:t>
    </dgm:pt>
    <dgm:pt modelId="{640C9341-7BE3-46BB-898C-A41C6379C97A}" type="pres">
      <dgm:prSet presAssocID="{77AE6585-CBD8-4B19-B5C6-D378AA777506}" presName="root" presStyleCnt="0">
        <dgm:presLayoutVars>
          <dgm:dir/>
          <dgm:resizeHandles val="exact"/>
        </dgm:presLayoutVars>
      </dgm:prSet>
      <dgm:spPr/>
    </dgm:pt>
    <dgm:pt modelId="{3A9A9BB6-A141-4210-B1C7-5D1C4C4A5D26}" type="pres">
      <dgm:prSet presAssocID="{13A39490-F758-4B6E-BFB2-010C0BA5939F}" presName="compNode" presStyleCnt="0"/>
      <dgm:spPr/>
    </dgm:pt>
    <dgm:pt modelId="{C8B88978-16CA-4FF5-AFA3-450652CCA122}" type="pres">
      <dgm:prSet presAssocID="{13A39490-F758-4B6E-BFB2-010C0BA5939F}" presName="iconRect" presStyleLbl="node1" presStyleIdx="0" presStyleCnt="5" custLinFactX="100000" custLinFactY="-11813" custLinFactNeighborX="119233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B53A9C9-ED97-43F7-88C6-22683EEDDD3D}" type="pres">
      <dgm:prSet presAssocID="{13A39490-F758-4B6E-BFB2-010C0BA5939F}" presName="spaceRect" presStyleCnt="0"/>
      <dgm:spPr/>
    </dgm:pt>
    <dgm:pt modelId="{F139FA9A-47CA-4147-8BFD-F588A6475E96}" type="pres">
      <dgm:prSet presAssocID="{13A39490-F758-4B6E-BFB2-010C0BA5939F}" presName="textRect" presStyleLbl="revTx" presStyleIdx="0" presStyleCnt="5" custLinFactY="-25790" custLinFactNeighborX="98655" custLinFactNeighborY="-100000">
        <dgm:presLayoutVars>
          <dgm:chMax val="1"/>
          <dgm:chPref val="1"/>
        </dgm:presLayoutVars>
      </dgm:prSet>
      <dgm:spPr/>
    </dgm:pt>
    <dgm:pt modelId="{8927F4FD-CA97-4124-9997-1C00E9965C8D}" type="pres">
      <dgm:prSet presAssocID="{94C1E755-3754-425A-9FE2-305946822FDC}" presName="sibTrans" presStyleCnt="0"/>
      <dgm:spPr/>
    </dgm:pt>
    <dgm:pt modelId="{A7563D93-4FC3-42C8-9E61-FBF7922770AB}" type="pres">
      <dgm:prSet presAssocID="{137087DD-367E-4DFC-BF1B-F54819256EA8}" presName="compNode" presStyleCnt="0"/>
      <dgm:spPr/>
    </dgm:pt>
    <dgm:pt modelId="{E18AD6EB-0FD7-4FAF-B87F-25B87513D684}" type="pres">
      <dgm:prSet presAssocID="{137087DD-367E-4DFC-BF1B-F54819256EA8}" presName="iconRect" presStyleLbl="node1" presStyleIdx="1" presStyleCnt="5" custLinFactX="100000" custLinFactY="-11813" custLinFactNeighborX="119233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6F9469A8-ED0B-4037-90CF-1EEAF7C4CE3D}" type="pres">
      <dgm:prSet presAssocID="{137087DD-367E-4DFC-BF1B-F54819256EA8}" presName="spaceRect" presStyleCnt="0"/>
      <dgm:spPr/>
    </dgm:pt>
    <dgm:pt modelId="{7E40B40C-A9C1-4176-862B-0FC45E568433}" type="pres">
      <dgm:prSet presAssocID="{137087DD-367E-4DFC-BF1B-F54819256EA8}" presName="textRect" presStyleLbl="revTx" presStyleIdx="1" presStyleCnt="5" custLinFactY="-25790" custLinFactNeighborX="98655" custLinFactNeighborY="-100000">
        <dgm:presLayoutVars>
          <dgm:chMax val="1"/>
          <dgm:chPref val="1"/>
        </dgm:presLayoutVars>
      </dgm:prSet>
      <dgm:spPr/>
    </dgm:pt>
    <dgm:pt modelId="{5E36458D-B10A-4E97-8D54-320013EFBB69}" type="pres">
      <dgm:prSet presAssocID="{95943CB6-F9B1-47C4-87B4-D1BF7316328E}" presName="sibTrans" presStyleCnt="0"/>
      <dgm:spPr/>
    </dgm:pt>
    <dgm:pt modelId="{8D1EB51A-F308-4453-88B3-11131A85673B}" type="pres">
      <dgm:prSet presAssocID="{7860AB20-103F-475B-A882-914F685C61CE}" presName="compNode" presStyleCnt="0"/>
      <dgm:spPr/>
    </dgm:pt>
    <dgm:pt modelId="{FE074432-4047-4877-BAAA-8EED55692EAA}" type="pres">
      <dgm:prSet presAssocID="{7860AB20-103F-475B-A882-914F685C61CE}" presName="iconRect" presStyleLbl="node1" presStyleIdx="2" presStyleCnt="5" custLinFactX="100000" custLinFactY="-11813" custLinFactNeighborX="119233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DA60C4E1-67BF-428D-9FC3-AC3DEDD1D4E5}" type="pres">
      <dgm:prSet presAssocID="{7860AB20-103F-475B-A882-914F685C61CE}" presName="spaceRect" presStyleCnt="0"/>
      <dgm:spPr/>
    </dgm:pt>
    <dgm:pt modelId="{BD6212F3-83A4-48D6-AE9C-58D65C99EAEB}" type="pres">
      <dgm:prSet presAssocID="{7860AB20-103F-475B-A882-914F685C61CE}" presName="textRect" presStyleLbl="revTx" presStyleIdx="2" presStyleCnt="5" custLinFactY="-25790" custLinFactNeighborX="98655" custLinFactNeighborY="-100000">
        <dgm:presLayoutVars>
          <dgm:chMax val="1"/>
          <dgm:chPref val="1"/>
        </dgm:presLayoutVars>
      </dgm:prSet>
      <dgm:spPr/>
    </dgm:pt>
    <dgm:pt modelId="{0986A175-EDC6-4D8D-B6EA-C7D9F042F478}" type="pres">
      <dgm:prSet presAssocID="{5F559E28-0A2B-42E7-B5F9-C248B0D47FB6}" presName="sibTrans" presStyleCnt="0"/>
      <dgm:spPr/>
    </dgm:pt>
    <dgm:pt modelId="{0768BC07-FD68-478F-A997-AE3F9AF120A6}" type="pres">
      <dgm:prSet presAssocID="{F87AF3DE-4F61-47FE-A630-9A47632E2A98}" presName="compNode" presStyleCnt="0"/>
      <dgm:spPr/>
    </dgm:pt>
    <dgm:pt modelId="{5EF83A15-F995-4041-8773-7C4FA3F87884}" type="pres">
      <dgm:prSet presAssocID="{F87AF3DE-4F61-47FE-A630-9A47632E2A98}" presName="iconRect" presStyleLbl="node1" presStyleIdx="3" presStyleCnt="5" custLinFactX="-200000" custLinFactY="20288" custLinFactNeighborX="-242643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0A77E70-2A23-437B-B296-979EE131A6A6}" type="pres">
      <dgm:prSet presAssocID="{F87AF3DE-4F61-47FE-A630-9A47632E2A98}" presName="spaceRect" presStyleCnt="0"/>
      <dgm:spPr/>
    </dgm:pt>
    <dgm:pt modelId="{893EF60A-916E-4FB2-9D8B-A28989B06834}" type="pres">
      <dgm:prSet presAssocID="{F87AF3DE-4F61-47FE-A630-9A47632E2A98}" presName="textRect" presStyleLbl="revTx" presStyleIdx="3" presStyleCnt="5" custLinFactX="-98252" custLinFactY="36932" custLinFactNeighborX="-100000" custLinFactNeighborY="100000">
        <dgm:presLayoutVars>
          <dgm:chMax val="1"/>
          <dgm:chPref val="1"/>
        </dgm:presLayoutVars>
      </dgm:prSet>
      <dgm:spPr/>
    </dgm:pt>
    <dgm:pt modelId="{A1F593A3-D4D5-47BC-8794-AF248332B5FC}" type="pres">
      <dgm:prSet presAssocID="{35E456B5-1F48-4602-8BA5-EF708A88FA32}" presName="sibTrans" presStyleCnt="0"/>
      <dgm:spPr/>
    </dgm:pt>
    <dgm:pt modelId="{03E0F6F1-FF53-4C79-ADB8-F97EF0F5A59A}" type="pres">
      <dgm:prSet presAssocID="{8A3D2481-BACD-40A9-B3A0-E6361F080AD8}" presName="compNode" presStyleCnt="0"/>
      <dgm:spPr/>
    </dgm:pt>
    <dgm:pt modelId="{35F4BDDA-0991-448C-AF62-6108B866D98A}" type="pres">
      <dgm:prSet presAssocID="{8A3D2481-BACD-40A9-B3A0-E6361F080AD8}" presName="iconRect" presStyleLbl="node1" presStyleIdx="4" presStyleCnt="5" custLinFactX="-200000" custLinFactY="20288" custLinFactNeighborX="-242643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8205BD4B-6473-4147-A761-C84FBA305A94}" type="pres">
      <dgm:prSet presAssocID="{8A3D2481-BACD-40A9-B3A0-E6361F080AD8}" presName="spaceRect" presStyleCnt="0"/>
      <dgm:spPr/>
    </dgm:pt>
    <dgm:pt modelId="{D3A69BEF-2910-4E26-BCF4-33E8BCBCF385}" type="pres">
      <dgm:prSet presAssocID="{8A3D2481-BACD-40A9-B3A0-E6361F080AD8}" presName="textRect" presStyleLbl="revTx" presStyleIdx="4" presStyleCnt="5" custLinFactX="-98252" custLinFactY="36932" custLinFactNeighborX="-100000" custLinFactNeighborY="100000">
        <dgm:presLayoutVars>
          <dgm:chMax val="1"/>
          <dgm:chPref val="1"/>
        </dgm:presLayoutVars>
      </dgm:prSet>
      <dgm:spPr/>
    </dgm:pt>
  </dgm:ptLst>
  <dgm:cxnLst>
    <dgm:cxn modelId="{CB9E5001-03C1-451C-9CAF-7F8987386520}" srcId="{77AE6585-CBD8-4B19-B5C6-D378AA777506}" destId="{F87AF3DE-4F61-47FE-A630-9A47632E2A98}" srcOrd="3" destOrd="0" parTransId="{4B6D2A72-0FBC-4F9C-8D66-B596B9B666CC}" sibTransId="{35E456B5-1F48-4602-8BA5-EF708A88FA32}"/>
    <dgm:cxn modelId="{C9676A34-4067-4F1E-B8C9-87DB88795570}" type="presOf" srcId="{7860AB20-103F-475B-A882-914F685C61CE}" destId="{BD6212F3-83A4-48D6-AE9C-58D65C99EAEB}" srcOrd="0" destOrd="0" presId="urn:microsoft.com/office/officeart/2018/2/layout/IconLabelList"/>
    <dgm:cxn modelId="{56CCD443-CB45-4EE9-A967-8C649A89B19B}" srcId="{77AE6585-CBD8-4B19-B5C6-D378AA777506}" destId="{137087DD-367E-4DFC-BF1B-F54819256EA8}" srcOrd="1" destOrd="0" parTransId="{ACA4CD32-15D2-4B56-83A7-F3E049A362C9}" sibTransId="{95943CB6-F9B1-47C4-87B4-D1BF7316328E}"/>
    <dgm:cxn modelId="{DA031762-379A-4E4F-95F0-44D595D58491}" srcId="{77AE6585-CBD8-4B19-B5C6-D378AA777506}" destId="{8A3D2481-BACD-40A9-B3A0-E6361F080AD8}" srcOrd="4" destOrd="0" parTransId="{074CCEBD-AED8-4008-A9AA-4EC2D1E66471}" sibTransId="{CB92CC2B-6D06-4223-A98E-5BE0AE7DB257}"/>
    <dgm:cxn modelId="{3678E16E-EDF8-4899-9B91-9AB05A10BDB2}" type="presOf" srcId="{137087DD-367E-4DFC-BF1B-F54819256EA8}" destId="{7E40B40C-A9C1-4176-862B-0FC45E568433}" srcOrd="0" destOrd="0" presId="urn:microsoft.com/office/officeart/2018/2/layout/IconLabelList"/>
    <dgm:cxn modelId="{666A958D-F6C1-410C-9AB2-533E52A7A805}" type="presOf" srcId="{77AE6585-CBD8-4B19-B5C6-D378AA777506}" destId="{640C9341-7BE3-46BB-898C-A41C6379C97A}" srcOrd="0" destOrd="0" presId="urn:microsoft.com/office/officeart/2018/2/layout/IconLabelList"/>
    <dgm:cxn modelId="{C804239A-D3E6-48E3-9856-816A5F3EB3B1}" type="presOf" srcId="{13A39490-F758-4B6E-BFB2-010C0BA5939F}" destId="{F139FA9A-47CA-4147-8BFD-F588A6475E96}" srcOrd="0" destOrd="0" presId="urn:microsoft.com/office/officeart/2018/2/layout/IconLabelList"/>
    <dgm:cxn modelId="{B52854A8-DBD1-4611-82F7-297AFB66E85B}" type="presOf" srcId="{F87AF3DE-4F61-47FE-A630-9A47632E2A98}" destId="{893EF60A-916E-4FB2-9D8B-A28989B06834}" srcOrd="0" destOrd="0" presId="urn:microsoft.com/office/officeart/2018/2/layout/IconLabelList"/>
    <dgm:cxn modelId="{B844B3B8-03BF-407D-9174-129CB9F56B27}" type="presOf" srcId="{8A3D2481-BACD-40A9-B3A0-E6361F080AD8}" destId="{D3A69BEF-2910-4E26-BCF4-33E8BCBCF385}" srcOrd="0" destOrd="0" presId="urn:microsoft.com/office/officeart/2018/2/layout/IconLabelList"/>
    <dgm:cxn modelId="{F4612DC0-425D-43AF-9505-C4F217974314}" srcId="{77AE6585-CBD8-4B19-B5C6-D378AA777506}" destId="{13A39490-F758-4B6E-BFB2-010C0BA5939F}" srcOrd="0" destOrd="0" parTransId="{E014ADE7-56F0-4EA0-96FF-46BC5C004308}" sibTransId="{94C1E755-3754-425A-9FE2-305946822FDC}"/>
    <dgm:cxn modelId="{38A980EA-60C8-44DD-A464-B8A96F6F0D3A}" srcId="{77AE6585-CBD8-4B19-B5C6-D378AA777506}" destId="{7860AB20-103F-475B-A882-914F685C61CE}" srcOrd="2" destOrd="0" parTransId="{E1605BDC-C992-47BF-85C4-171C2DA5ECA5}" sibTransId="{5F559E28-0A2B-42E7-B5F9-C248B0D47FB6}"/>
    <dgm:cxn modelId="{7CCB8B56-C204-4527-88FA-8B1374E1BEE3}" type="presParOf" srcId="{640C9341-7BE3-46BB-898C-A41C6379C97A}" destId="{3A9A9BB6-A141-4210-B1C7-5D1C4C4A5D26}" srcOrd="0" destOrd="0" presId="urn:microsoft.com/office/officeart/2018/2/layout/IconLabelList"/>
    <dgm:cxn modelId="{84E2E2FC-4C2D-4269-8385-5281C6281AA9}" type="presParOf" srcId="{3A9A9BB6-A141-4210-B1C7-5D1C4C4A5D26}" destId="{C8B88978-16CA-4FF5-AFA3-450652CCA122}" srcOrd="0" destOrd="0" presId="urn:microsoft.com/office/officeart/2018/2/layout/IconLabelList"/>
    <dgm:cxn modelId="{1D331856-DD41-4DC4-9725-41254E6DD9FD}" type="presParOf" srcId="{3A9A9BB6-A141-4210-B1C7-5D1C4C4A5D26}" destId="{1B53A9C9-ED97-43F7-88C6-22683EEDDD3D}" srcOrd="1" destOrd="0" presId="urn:microsoft.com/office/officeart/2018/2/layout/IconLabelList"/>
    <dgm:cxn modelId="{5F19F47B-E02F-450B-85F7-833B288CDEB0}" type="presParOf" srcId="{3A9A9BB6-A141-4210-B1C7-5D1C4C4A5D26}" destId="{F139FA9A-47CA-4147-8BFD-F588A6475E96}" srcOrd="2" destOrd="0" presId="urn:microsoft.com/office/officeart/2018/2/layout/IconLabelList"/>
    <dgm:cxn modelId="{CEC3925A-9ADE-4F43-B991-C4EEA525D48B}" type="presParOf" srcId="{640C9341-7BE3-46BB-898C-A41C6379C97A}" destId="{8927F4FD-CA97-4124-9997-1C00E9965C8D}" srcOrd="1" destOrd="0" presId="urn:microsoft.com/office/officeart/2018/2/layout/IconLabelList"/>
    <dgm:cxn modelId="{A1F4B63C-6762-41D0-8F17-E6D1FA267B54}" type="presParOf" srcId="{640C9341-7BE3-46BB-898C-A41C6379C97A}" destId="{A7563D93-4FC3-42C8-9E61-FBF7922770AB}" srcOrd="2" destOrd="0" presId="urn:microsoft.com/office/officeart/2018/2/layout/IconLabelList"/>
    <dgm:cxn modelId="{C1C5018A-E405-42B6-9BDF-CEA4CEC2B7EA}" type="presParOf" srcId="{A7563D93-4FC3-42C8-9E61-FBF7922770AB}" destId="{E18AD6EB-0FD7-4FAF-B87F-25B87513D684}" srcOrd="0" destOrd="0" presId="urn:microsoft.com/office/officeart/2018/2/layout/IconLabelList"/>
    <dgm:cxn modelId="{0C22F2FE-00E8-4A22-A995-088450AFED6A}" type="presParOf" srcId="{A7563D93-4FC3-42C8-9E61-FBF7922770AB}" destId="{6F9469A8-ED0B-4037-90CF-1EEAF7C4CE3D}" srcOrd="1" destOrd="0" presId="urn:microsoft.com/office/officeart/2018/2/layout/IconLabelList"/>
    <dgm:cxn modelId="{6C9BFA0A-86B2-40A5-9541-C98C914687B6}" type="presParOf" srcId="{A7563D93-4FC3-42C8-9E61-FBF7922770AB}" destId="{7E40B40C-A9C1-4176-862B-0FC45E568433}" srcOrd="2" destOrd="0" presId="urn:microsoft.com/office/officeart/2018/2/layout/IconLabelList"/>
    <dgm:cxn modelId="{35C2B3DC-472F-4661-9584-9D8CB0CB1B0D}" type="presParOf" srcId="{640C9341-7BE3-46BB-898C-A41C6379C97A}" destId="{5E36458D-B10A-4E97-8D54-320013EFBB69}" srcOrd="3" destOrd="0" presId="urn:microsoft.com/office/officeart/2018/2/layout/IconLabelList"/>
    <dgm:cxn modelId="{B5405E8D-D817-4CAD-8AA1-013031F9ACFD}" type="presParOf" srcId="{640C9341-7BE3-46BB-898C-A41C6379C97A}" destId="{8D1EB51A-F308-4453-88B3-11131A85673B}" srcOrd="4" destOrd="0" presId="urn:microsoft.com/office/officeart/2018/2/layout/IconLabelList"/>
    <dgm:cxn modelId="{9229D779-B2FD-41D9-A567-7B3D5E03FCAB}" type="presParOf" srcId="{8D1EB51A-F308-4453-88B3-11131A85673B}" destId="{FE074432-4047-4877-BAAA-8EED55692EAA}" srcOrd="0" destOrd="0" presId="urn:microsoft.com/office/officeart/2018/2/layout/IconLabelList"/>
    <dgm:cxn modelId="{B8DD4987-2BB7-4A8E-A73E-D7F0E0F84960}" type="presParOf" srcId="{8D1EB51A-F308-4453-88B3-11131A85673B}" destId="{DA60C4E1-67BF-428D-9FC3-AC3DEDD1D4E5}" srcOrd="1" destOrd="0" presId="urn:microsoft.com/office/officeart/2018/2/layout/IconLabelList"/>
    <dgm:cxn modelId="{51B39A7D-C4B9-4BF6-93DA-ED217531E697}" type="presParOf" srcId="{8D1EB51A-F308-4453-88B3-11131A85673B}" destId="{BD6212F3-83A4-48D6-AE9C-58D65C99EAEB}" srcOrd="2" destOrd="0" presId="urn:microsoft.com/office/officeart/2018/2/layout/IconLabelList"/>
    <dgm:cxn modelId="{2BC60CD6-8F5F-4EB9-8451-87C366015E05}" type="presParOf" srcId="{640C9341-7BE3-46BB-898C-A41C6379C97A}" destId="{0986A175-EDC6-4D8D-B6EA-C7D9F042F478}" srcOrd="5" destOrd="0" presId="urn:microsoft.com/office/officeart/2018/2/layout/IconLabelList"/>
    <dgm:cxn modelId="{7DCEAA97-A23D-446A-BE48-A4C130C6BC9C}" type="presParOf" srcId="{640C9341-7BE3-46BB-898C-A41C6379C97A}" destId="{0768BC07-FD68-478F-A997-AE3F9AF120A6}" srcOrd="6" destOrd="0" presId="urn:microsoft.com/office/officeart/2018/2/layout/IconLabelList"/>
    <dgm:cxn modelId="{DE3256CA-E4BE-43CA-B904-213B5E93801D}" type="presParOf" srcId="{0768BC07-FD68-478F-A997-AE3F9AF120A6}" destId="{5EF83A15-F995-4041-8773-7C4FA3F87884}" srcOrd="0" destOrd="0" presId="urn:microsoft.com/office/officeart/2018/2/layout/IconLabelList"/>
    <dgm:cxn modelId="{AFD3AF80-10BD-4DBC-B6F5-B2AC723BAF0F}" type="presParOf" srcId="{0768BC07-FD68-478F-A997-AE3F9AF120A6}" destId="{E0A77E70-2A23-437B-B296-979EE131A6A6}" srcOrd="1" destOrd="0" presId="urn:microsoft.com/office/officeart/2018/2/layout/IconLabelList"/>
    <dgm:cxn modelId="{D8BE3A78-D30B-4064-AF50-47B883782112}" type="presParOf" srcId="{0768BC07-FD68-478F-A997-AE3F9AF120A6}" destId="{893EF60A-916E-4FB2-9D8B-A28989B06834}" srcOrd="2" destOrd="0" presId="urn:microsoft.com/office/officeart/2018/2/layout/IconLabelList"/>
    <dgm:cxn modelId="{1C694736-034B-400A-967D-0AB1636EE52D}" type="presParOf" srcId="{640C9341-7BE3-46BB-898C-A41C6379C97A}" destId="{A1F593A3-D4D5-47BC-8794-AF248332B5FC}" srcOrd="7" destOrd="0" presId="urn:microsoft.com/office/officeart/2018/2/layout/IconLabelList"/>
    <dgm:cxn modelId="{14980502-AA13-4E5F-A602-22FE6FBD6088}" type="presParOf" srcId="{640C9341-7BE3-46BB-898C-A41C6379C97A}" destId="{03E0F6F1-FF53-4C79-ADB8-F97EF0F5A59A}" srcOrd="8" destOrd="0" presId="urn:microsoft.com/office/officeart/2018/2/layout/IconLabelList"/>
    <dgm:cxn modelId="{CAEBE15B-02F3-40D8-9CB2-8580E275BF83}" type="presParOf" srcId="{03E0F6F1-FF53-4C79-ADB8-F97EF0F5A59A}" destId="{35F4BDDA-0991-448C-AF62-6108B866D98A}" srcOrd="0" destOrd="0" presId="urn:microsoft.com/office/officeart/2018/2/layout/IconLabelList"/>
    <dgm:cxn modelId="{6CF1E95C-F6F2-47E0-90BF-44F986A50D90}" type="presParOf" srcId="{03E0F6F1-FF53-4C79-ADB8-F97EF0F5A59A}" destId="{8205BD4B-6473-4147-A761-C84FBA305A94}" srcOrd="1" destOrd="0" presId="urn:microsoft.com/office/officeart/2018/2/layout/IconLabelList"/>
    <dgm:cxn modelId="{179D496D-6F97-48BF-AC14-114D07BA370E}" type="presParOf" srcId="{03E0F6F1-FF53-4C79-ADB8-F97EF0F5A59A}" destId="{D3A69BEF-2910-4E26-BCF4-33E8BCBCF3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D20B0-A2BA-4491-9524-01EB1CA445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FA58D-46DD-40C3-8374-633C947E3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Cloud</a:t>
          </a:r>
        </a:p>
      </dgm:t>
    </dgm:pt>
    <dgm:pt modelId="{C2E4D8D2-4C37-47F9-804C-E5C94505D228}" type="parTrans" cxnId="{745D6CAC-4830-48A1-92B6-42F2566BD92F}">
      <dgm:prSet/>
      <dgm:spPr/>
      <dgm:t>
        <a:bodyPr/>
        <a:lstStyle/>
        <a:p>
          <a:endParaRPr lang="en-US"/>
        </a:p>
      </dgm:t>
    </dgm:pt>
    <dgm:pt modelId="{1B3FFF3F-C4FE-4BA9-849B-82DED4F1450C}" type="sibTrans" cxnId="{745D6CAC-4830-48A1-92B6-42F2566BD92F}">
      <dgm:prSet/>
      <dgm:spPr/>
      <dgm:t>
        <a:bodyPr/>
        <a:lstStyle/>
        <a:p>
          <a:endParaRPr lang="en-US"/>
        </a:p>
      </dgm:t>
    </dgm:pt>
    <dgm:pt modelId="{F9F22598-5416-489A-91C1-FC7F376ED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Web3.0.storage</a:t>
          </a:r>
        </a:p>
      </dgm:t>
    </dgm:pt>
    <dgm:pt modelId="{29D67FB5-3DB2-4658-9E0D-A5980C57EE49}" type="parTrans" cxnId="{C2BDB572-B6C9-4FAE-800E-72B6277CFCED}">
      <dgm:prSet/>
      <dgm:spPr/>
      <dgm:t>
        <a:bodyPr/>
        <a:lstStyle/>
        <a:p>
          <a:endParaRPr lang="en-US"/>
        </a:p>
      </dgm:t>
    </dgm:pt>
    <dgm:pt modelId="{06FDBBD5-F8AA-4873-95B5-385584BE8D4A}" type="sibTrans" cxnId="{C2BDB572-B6C9-4FAE-800E-72B6277CFCED}">
      <dgm:prSet/>
      <dgm:spPr/>
      <dgm:t>
        <a:bodyPr/>
        <a:lstStyle/>
        <a:p>
          <a:endParaRPr lang="en-US"/>
        </a:p>
      </dgm:t>
    </dgm:pt>
    <dgm:pt modelId="{B66869F5-2E86-4945-B2BB-8A861E2391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.json file with each NFT’s metadata</a:t>
          </a:r>
        </a:p>
      </dgm:t>
    </dgm:pt>
    <dgm:pt modelId="{4E953B1B-04E1-4480-847B-948ED99B924C}" type="parTrans" cxnId="{81A10BDB-42B3-42C3-999D-EA790A1EDEEF}">
      <dgm:prSet/>
      <dgm:spPr/>
      <dgm:t>
        <a:bodyPr/>
        <a:lstStyle/>
        <a:p>
          <a:endParaRPr lang="en-US"/>
        </a:p>
      </dgm:t>
    </dgm:pt>
    <dgm:pt modelId="{2D38664A-10C0-4E4F-B291-62A5510907DF}" type="sibTrans" cxnId="{81A10BDB-42B3-42C3-999D-EA790A1EDEEF}">
      <dgm:prSet/>
      <dgm:spPr/>
      <dgm:t>
        <a:bodyPr/>
        <a:lstStyle/>
        <a:p>
          <a:endParaRPr lang="en-US"/>
        </a:p>
      </dgm:t>
    </dgm:pt>
    <dgm:pt modelId="{2BD7297D-02E9-41FB-8440-AC97FE350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 .</a:t>
          </a:r>
          <a:r>
            <a:rPr lang="en-US" dirty="0" err="1"/>
            <a:t>json</a:t>
          </a:r>
          <a:r>
            <a:rPr lang="en-US" dirty="0"/>
            <a:t> files as an unique .CAR file</a:t>
          </a:r>
        </a:p>
      </dgm:t>
    </dgm:pt>
    <dgm:pt modelId="{53EB9BF6-D112-4291-AAC3-15B698BD026D}" type="parTrans" cxnId="{E013FA92-E739-4591-B91C-6EE8E6307B91}">
      <dgm:prSet/>
      <dgm:spPr/>
      <dgm:t>
        <a:bodyPr/>
        <a:lstStyle/>
        <a:p>
          <a:endParaRPr lang="en-US"/>
        </a:p>
      </dgm:t>
    </dgm:pt>
    <dgm:pt modelId="{08E17F4E-97B4-4C46-893B-D07FD47597BD}" type="sibTrans" cxnId="{E013FA92-E739-4591-B91C-6EE8E6307B91}">
      <dgm:prSet/>
      <dgm:spPr/>
      <dgm:t>
        <a:bodyPr/>
        <a:lstStyle/>
        <a:p>
          <a:endParaRPr lang="en-US"/>
        </a:p>
      </dgm:t>
    </dgm:pt>
    <dgm:pt modelId="{0E434C1A-1402-41C8-81E7-B76C2391F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NFT.storage</a:t>
          </a:r>
        </a:p>
      </dgm:t>
    </dgm:pt>
    <dgm:pt modelId="{158964A7-4E94-4E9F-86FA-0F3BDB906711}" type="parTrans" cxnId="{D79572E8-8118-456A-B0E2-D741C441B6F0}">
      <dgm:prSet/>
      <dgm:spPr/>
      <dgm:t>
        <a:bodyPr/>
        <a:lstStyle/>
        <a:p>
          <a:endParaRPr lang="en-US"/>
        </a:p>
      </dgm:t>
    </dgm:pt>
    <dgm:pt modelId="{AEDA8D86-98F5-44C1-8187-B49DA56586FA}" type="sibTrans" cxnId="{D79572E8-8118-456A-B0E2-D741C441B6F0}">
      <dgm:prSet/>
      <dgm:spPr/>
      <dgm:t>
        <a:bodyPr/>
        <a:lstStyle/>
        <a:p>
          <a:endParaRPr lang="en-US"/>
        </a:p>
      </dgm:t>
    </dgm:pt>
    <dgm:pt modelId="{95576739-7916-4F87-9E58-ABC1BDCE0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Insert the IPFS link into our smart contract - Will act as a pointer to retrieve the data</a:t>
          </a:r>
        </a:p>
      </dgm:t>
    </dgm:pt>
    <dgm:pt modelId="{FCC0A469-1A34-4EF8-8AFD-AC0E39E4590D}" type="parTrans" cxnId="{618BD48A-FBC6-4EA2-9ECF-5B4B4ACB01DE}">
      <dgm:prSet/>
      <dgm:spPr/>
      <dgm:t>
        <a:bodyPr/>
        <a:lstStyle/>
        <a:p>
          <a:endParaRPr lang="en-US"/>
        </a:p>
      </dgm:t>
    </dgm:pt>
    <dgm:pt modelId="{B10F23A8-00AA-413B-8E8C-2EE84488665D}" type="sibTrans" cxnId="{618BD48A-FBC6-4EA2-9ECF-5B4B4ACB01DE}">
      <dgm:prSet/>
      <dgm:spPr/>
      <dgm:t>
        <a:bodyPr/>
        <a:lstStyle/>
        <a:p>
          <a:endParaRPr lang="en-US"/>
        </a:p>
      </dgm:t>
    </dgm:pt>
    <dgm:pt modelId="{A746100E-92EB-48A4-9A3D-0548E9413DAC}" type="pres">
      <dgm:prSet presAssocID="{0B1D20B0-A2BA-4491-9524-01EB1CA445A8}" presName="root" presStyleCnt="0">
        <dgm:presLayoutVars>
          <dgm:dir/>
          <dgm:resizeHandles val="exact"/>
        </dgm:presLayoutVars>
      </dgm:prSet>
      <dgm:spPr/>
    </dgm:pt>
    <dgm:pt modelId="{979411AF-9CD0-4A02-BD3D-B2E179C8F07E}" type="pres">
      <dgm:prSet presAssocID="{D81FA58D-46DD-40C3-8374-633C947E3E2D}" presName="compNode" presStyleCnt="0"/>
      <dgm:spPr/>
    </dgm:pt>
    <dgm:pt modelId="{A91C831E-F7A4-4EFC-9566-EC92C8FF33D8}" type="pres">
      <dgm:prSet presAssocID="{D81FA58D-46DD-40C3-8374-633C947E3E2D}" presName="iconRect" presStyleLbl="node1" presStyleIdx="0" presStyleCnt="6" custLinFactX="26951" custLinFactNeighborX="100000" custLinFactNeighborY="106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5744A3D-3DAE-4FB9-A790-7B9710FF1751}" type="pres">
      <dgm:prSet presAssocID="{D81FA58D-46DD-40C3-8374-633C947E3E2D}" presName="spaceRect" presStyleCnt="0"/>
      <dgm:spPr/>
    </dgm:pt>
    <dgm:pt modelId="{C533D0B4-5870-4AB7-A329-86F65DD12FF3}" type="pres">
      <dgm:prSet presAssocID="{D81FA58D-46DD-40C3-8374-633C947E3E2D}" presName="textRect" presStyleLbl="revTx" presStyleIdx="0" presStyleCnt="6" custLinFactNeighborX="57128" custLinFactNeighborY="11998">
        <dgm:presLayoutVars>
          <dgm:chMax val="1"/>
          <dgm:chPref val="1"/>
        </dgm:presLayoutVars>
      </dgm:prSet>
      <dgm:spPr/>
    </dgm:pt>
    <dgm:pt modelId="{6CBC13F5-4497-4D3C-BC9C-2BF970ABF7DF}" type="pres">
      <dgm:prSet presAssocID="{1B3FFF3F-C4FE-4BA9-849B-82DED4F1450C}" presName="sibTrans" presStyleCnt="0"/>
      <dgm:spPr/>
    </dgm:pt>
    <dgm:pt modelId="{802EEAD0-6C82-49C1-AFFD-249B4AE727A0}" type="pres">
      <dgm:prSet presAssocID="{F9F22598-5416-489A-91C1-FC7F376ED9FC}" presName="compNode" presStyleCnt="0"/>
      <dgm:spPr/>
    </dgm:pt>
    <dgm:pt modelId="{F52B17B8-9F08-4CE0-BA76-3E6B27DF33C0}" type="pres">
      <dgm:prSet presAssocID="{F9F22598-5416-489A-91C1-FC7F376ED9FC}" presName="iconRect" presStyleLbl="node1" presStyleIdx="1" presStyleCnt="6" custLinFactX="26951" custLinFactNeighborX="100000" custLinFactNeighborY="106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FFAC9DB-3883-4662-9490-1B233B77A1E4}" type="pres">
      <dgm:prSet presAssocID="{F9F22598-5416-489A-91C1-FC7F376ED9FC}" presName="spaceRect" presStyleCnt="0"/>
      <dgm:spPr/>
    </dgm:pt>
    <dgm:pt modelId="{08046646-DA16-4333-968B-1869CEC6FD0F}" type="pres">
      <dgm:prSet presAssocID="{F9F22598-5416-489A-91C1-FC7F376ED9FC}" presName="textRect" presStyleLbl="revTx" presStyleIdx="1" presStyleCnt="6" custLinFactNeighborX="57128" custLinFactNeighborY="11998">
        <dgm:presLayoutVars>
          <dgm:chMax val="1"/>
          <dgm:chPref val="1"/>
        </dgm:presLayoutVars>
      </dgm:prSet>
      <dgm:spPr/>
    </dgm:pt>
    <dgm:pt modelId="{C561A46B-E559-4EAA-B08D-317B8260AC71}" type="pres">
      <dgm:prSet presAssocID="{06FDBBD5-F8AA-4873-95B5-385584BE8D4A}" presName="sibTrans" presStyleCnt="0"/>
      <dgm:spPr/>
    </dgm:pt>
    <dgm:pt modelId="{557AD897-5579-4BD7-98C0-6D187B66ADE1}" type="pres">
      <dgm:prSet presAssocID="{B66869F5-2E86-4945-B2BB-8A861E23915A}" presName="compNode" presStyleCnt="0"/>
      <dgm:spPr/>
    </dgm:pt>
    <dgm:pt modelId="{D84E6AE2-3820-4536-B79A-AAAC2A1D0BF3}" type="pres">
      <dgm:prSet presAssocID="{B66869F5-2E86-4945-B2BB-8A861E23915A}" presName="iconRect" presStyleLbl="node1" presStyleIdx="2" presStyleCnt="6" custLinFactX="26951" custLinFactNeighborX="100000" custLinFactNeighborY="1066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2AA96A5-A6A3-4872-9254-2B6DC739050E}" type="pres">
      <dgm:prSet presAssocID="{B66869F5-2E86-4945-B2BB-8A861E23915A}" presName="spaceRect" presStyleCnt="0"/>
      <dgm:spPr/>
    </dgm:pt>
    <dgm:pt modelId="{ABE80DB4-DD75-44BA-ADDC-5B35CE93DCC5}" type="pres">
      <dgm:prSet presAssocID="{B66869F5-2E86-4945-B2BB-8A861E23915A}" presName="textRect" presStyleLbl="revTx" presStyleIdx="2" presStyleCnt="6" custLinFactNeighborX="57128" custLinFactNeighborY="11998">
        <dgm:presLayoutVars>
          <dgm:chMax val="1"/>
          <dgm:chPref val="1"/>
        </dgm:presLayoutVars>
      </dgm:prSet>
      <dgm:spPr/>
    </dgm:pt>
    <dgm:pt modelId="{0ED5E533-CD33-4C39-9020-71A5F549A4BA}" type="pres">
      <dgm:prSet presAssocID="{2D38664A-10C0-4E4F-B291-62A5510907DF}" presName="sibTrans" presStyleCnt="0"/>
      <dgm:spPr/>
    </dgm:pt>
    <dgm:pt modelId="{E6963847-AF6D-4793-8BA9-D893CD37CD96}" type="pres">
      <dgm:prSet presAssocID="{2BD7297D-02E9-41FB-8440-AC97FE350543}" presName="compNode" presStyleCnt="0"/>
      <dgm:spPr/>
    </dgm:pt>
    <dgm:pt modelId="{78AD4A38-050B-4768-AE54-7C523CE6108D}" type="pres">
      <dgm:prSet presAssocID="{2BD7297D-02E9-41FB-8440-AC97FE350543}" presName="iconRect" presStyleLbl="node1" presStyleIdx="3" presStyleCnt="6" custLinFactX="-300000" custLinFactY="100000" custLinFactNeighborX="-352647" custLinFactNeighborY="17766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1DD27F9-E0F1-4FDA-B33F-0C60A3AF35AD}" type="pres">
      <dgm:prSet presAssocID="{2BD7297D-02E9-41FB-8440-AC97FE350543}" presName="spaceRect" presStyleCnt="0"/>
      <dgm:spPr/>
    </dgm:pt>
    <dgm:pt modelId="{F688F1C7-4569-44BD-A4B1-0E1DBB9A0509}" type="pres">
      <dgm:prSet presAssocID="{2BD7297D-02E9-41FB-8440-AC97FE350543}" presName="textRect" presStyleLbl="revTx" presStyleIdx="3" presStyleCnt="6" custLinFactX="-100000" custLinFactY="112375" custLinFactNeighborX="-193691" custLinFactNeighborY="200000">
        <dgm:presLayoutVars>
          <dgm:chMax val="1"/>
          <dgm:chPref val="1"/>
        </dgm:presLayoutVars>
      </dgm:prSet>
      <dgm:spPr/>
    </dgm:pt>
    <dgm:pt modelId="{9989AA47-E832-4A9F-B485-3843FC2D95E3}" type="pres">
      <dgm:prSet presAssocID="{08E17F4E-97B4-4C46-893B-D07FD47597BD}" presName="sibTrans" presStyleCnt="0"/>
      <dgm:spPr/>
    </dgm:pt>
    <dgm:pt modelId="{F9158782-85FD-4C06-8FCF-FF4E73F45A18}" type="pres">
      <dgm:prSet presAssocID="{0E434C1A-1402-41C8-81E7-B76C2391FEAF}" presName="compNode" presStyleCnt="0"/>
      <dgm:spPr/>
    </dgm:pt>
    <dgm:pt modelId="{B7D7C331-24BF-4FA7-8C12-6CB2A94B3380}" type="pres">
      <dgm:prSet presAssocID="{0E434C1A-1402-41C8-81E7-B76C2391FEAF}" presName="iconRect" presStyleLbl="node1" presStyleIdx="4" presStyleCnt="6" custLinFactX="19020" custLinFactNeighborX="100000" custLinFactNeighborY="-244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8C2F837-A68B-4830-9AE3-3C81FA34B045}" type="pres">
      <dgm:prSet presAssocID="{0E434C1A-1402-41C8-81E7-B76C2391FEAF}" presName="spaceRect" presStyleCnt="0"/>
      <dgm:spPr/>
    </dgm:pt>
    <dgm:pt modelId="{F49AF814-90B5-4E53-823D-C11D81539145}" type="pres">
      <dgm:prSet presAssocID="{0E434C1A-1402-41C8-81E7-B76C2391FEAF}" presName="textRect" presStyleLbl="revTx" presStyleIdx="4" presStyleCnt="6" custLinFactNeighborX="53559" custLinFactNeighborY="-2751">
        <dgm:presLayoutVars>
          <dgm:chMax val="1"/>
          <dgm:chPref val="1"/>
        </dgm:presLayoutVars>
      </dgm:prSet>
      <dgm:spPr/>
    </dgm:pt>
    <dgm:pt modelId="{CF4F8C7D-B42C-429E-AD83-01DB72077279}" type="pres">
      <dgm:prSet presAssocID="{AEDA8D86-98F5-44C1-8187-B49DA56586FA}" presName="sibTrans" presStyleCnt="0"/>
      <dgm:spPr/>
    </dgm:pt>
    <dgm:pt modelId="{0578A278-529F-4049-B9B4-CE20196B45CF}" type="pres">
      <dgm:prSet presAssocID="{95576739-7916-4F87-9E58-ABC1BDCE047E}" presName="compNode" presStyleCnt="0"/>
      <dgm:spPr/>
    </dgm:pt>
    <dgm:pt modelId="{50B4F86E-35D1-41B1-BFF8-1EE5C9F7C842}" type="pres">
      <dgm:prSet presAssocID="{95576739-7916-4F87-9E58-ABC1BDCE047E}" presName="iconRect" presStyleLbl="node1" presStyleIdx="5" presStyleCnt="6" custLinFactX="19020" custLinFactNeighborX="100000" custLinFactNeighborY="-244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C534BEE1-D0DC-4371-AA6A-AEB785D31563}" type="pres">
      <dgm:prSet presAssocID="{95576739-7916-4F87-9E58-ABC1BDCE047E}" presName="spaceRect" presStyleCnt="0"/>
      <dgm:spPr/>
    </dgm:pt>
    <dgm:pt modelId="{68937579-4FF7-4976-9952-41BD193CA95B}" type="pres">
      <dgm:prSet presAssocID="{95576739-7916-4F87-9E58-ABC1BDCE047E}" presName="textRect" presStyleLbl="revTx" presStyleIdx="5" presStyleCnt="6" custLinFactNeighborX="53559" custLinFactNeighborY="-2751">
        <dgm:presLayoutVars>
          <dgm:chMax val="1"/>
          <dgm:chPref val="1"/>
        </dgm:presLayoutVars>
      </dgm:prSet>
      <dgm:spPr/>
    </dgm:pt>
  </dgm:ptLst>
  <dgm:cxnLst>
    <dgm:cxn modelId="{1D2F8C0B-BF29-461E-A5AE-F3E770E72D3D}" type="presOf" srcId="{95576739-7916-4F87-9E58-ABC1BDCE047E}" destId="{68937579-4FF7-4976-9952-41BD193CA95B}" srcOrd="0" destOrd="0" presId="urn:microsoft.com/office/officeart/2018/2/layout/IconLabelList"/>
    <dgm:cxn modelId="{5F17EF1C-3060-455E-BAB4-D8A65AADB213}" type="presOf" srcId="{0B1D20B0-A2BA-4491-9524-01EB1CA445A8}" destId="{A746100E-92EB-48A4-9A3D-0548E9413DAC}" srcOrd="0" destOrd="0" presId="urn:microsoft.com/office/officeart/2018/2/layout/IconLabelList"/>
    <dgm:cxn modelId="{6963EA26-93C7-4D68-9746-28CB271DEEBB}" type="presOf" srcId="{F9F22598-5416-489A-91C1-FC7F376ED9FC}" destId="{08046646-DA16-4333-968B-1869CEC6FD0F}" srcOrd="0" destOrd="0" presId="urn:microsoft.com/office/officeart/2018/2/layout/IconLabelList"/>
    <dgm:cxn modelId="{FBC2E549-F8A6-40A5-BD71-BBB535F409DB}" type="presOf" srcId="{B66869F5-2E86-4945-B2BB-8A861E23915A}" destId="{ABE80DB4-DD75-44BA-ADDC-5B35CE93DCC5}" srcOrd="0" destOrd="0" presId="urn:microsoft.com/office/officeart/2018/2/layout/IconLabelList"/>
    <dgm:cxn modelId="{C2BDB572-B6C9-4FAE-800E-72B6277CFCED}" srcId="{0B1D20B0-A2BA-4491-9524-01EB1CA445A8}" destId="{F9F22598-5416-489A-91C1-FC7F376ED9FC}" srcOrd="1" destOrd="0" parTransId="{29D67FB5-3DB2-4658-9E0D-A5980C57EE49}" sibTransId="{06FDBBD5-F8AA-4873-95B5-385584BE8D4A}"/>
    <dgm:cxn modelId="{618BD48A-FBC6-4EA2-9ECF-5B4B4ACB01DE}" srcId="{0B1D20B0-A2BA-4491-9524-01EB1CA445A8}" destId="{95576739-7916-4F87-9E58-ABC1BDCE047E}" srcOrd="5" destOrd="0" parTransId="{FCC0A469-1A34-4EF8-8AFD-AC0E39E4590D}" sibTransId="{B10F23A8-00AA-413B-8E8C-2EE84488665D}"/>
    <dgm:cxn modelId="{E013FA92-E739-4591-B91C-6EE8E6307B91}" srcId="{0B1D20B0-A2BA-4491-9524-01EB1CA445A8}" destId="{2BD7297D-02E9-41FB-8440-AC97FE350543}" srcOrd="3" destOrd="0" parTransId="{53EB9BF6-D112-4291-AAC3-15B698BD026D}" sibTransId="{08E17F4E-97B4-4C46-893B-D07FD47597BD}"/>
    <dgm:cxn modelId="{745D6CAC-4830-48A1-92B6-42F2566BD92F}" srcId="{0B1D20B0-A2BA-4491-9524-01EB1CA445A8}" destId="{D81FA58D-46DD-40C3-8374-633C947E3E2D}" srcOrd="0" destOrd="0" parTransId="{C2E4D8D2-4C37-47F9-804C-E5C94505D228}" sibTransId="{1B3FFF3F-C4FE-4BA9-849B-82DED4F1450C}"/>
    <dgm:cxn modelId="{E7506CC9-9D6D-404C-90D0-CA0D7F04D070}" type="presOf" srcId="{2BD7297D-02E9-41FB-8440-AC97FE350543}" destId="{F688F1C7-4569-44BD-A4B1-0E1DBB9A0509}" srcOrd="0" destOrd="0" presId="urn:microsoft.com/office/officeart/2018/2/layout/IconLabelList"/>
    <dgm:cxn modelId="{81A10BDB-42B3-42C3-999D-EA790A1EDEEF}" srcId="{0B1D20B0-A2BA-4491-9524-01EB1CA445A8}" destId="{B66869F5-2E86-4945-B2BB-8A861E23915A}" srcOrd="2" destOrd="0" parTransId="{4E953B1B-04E1-4480-847B-948ED99B924C}" sibTransId="{2D38664A-10C0-4E4F-B291-62A5510907DF}"/>
    <dgm:cxn modelId="{D0C3A3E6-C43C-4C6A-A66E-B29BFC861A6B}" type="presOf" srcId="{D81FA58D-46DD-40C3-8374-633C947E3E2D}" destId="{C533D0B4-5870-4AB7-A329-86F65DD12FF3}" srcOrd="0" destOrd="0" presId="urn:microsoft.com/office/officeart/2018/2/layout/IconLabelList"/>
    <dgm:cxn modelId="{D79572E8-8118-456A-B0E2-D741C441B6F0}" srcId="{0B1D20B0-A2BA-4491-9524-01EB1CA445A8}" destId="{0E434C1A-1402-41C8-81E7-B76C2391FEAF}" srcOrd="4" destOrd="0" parTransId="{158964A7-4E94-4E9F-86FA-0F3BDB906711}" sibTransId="{AEDA8D86-98F5-44C1-8187-B49DA56586FA}"/>
    <dgm:cxn modelId="{58B21BF1-14FC-405C-8C71-F0AB60BE329B}" type="presOf" srcId="{0E434C1A-1402-41C8-81E7-B76C2391FEAF}" destId="{F49AF814-90B5-4E53-823D-C11D81539145}" srcOrd="0" destOrd="0" presId="urn:microsoft.com/office/officeart/2018/2/layout/IconLabelList"/>
    <dgm:cxn modelId="{84B6EAA2-9B8E-4C73-BAD8-204A5F4B7FCB}" type="presParOf" srcId="{A746100E-92EB-48A4-9A3D-0548E9413DAC}" destId="{979411AF-9CD0-4A02-BD3D-B2E179C8F07E}" srcOrd="0" destOrd="0" presId="urn:microsoft.com/office/officeart/2018/2/layout/IconLabelList"/>
    <dgm:cxn modelId="{D4428098-4681-41A2-B4E8-E61FF09B38B6}" type="presParOf" srcId="{979411AF-9CD0-4A02-BD3D-B2E179C8F07E}" destId="{A91C831E-F7A4-4EFC-9566-EC92C8FF33D8}" srcOrd="0" destOrd="0" presId="urn:microsoft.com/office/officeart/2018/2/layout/IconLabelList"/>
    <dgm:cxn modelId="{A69B8ADA-82B7-4904-86F5-CEC263386D9B}" type="presParOf" srcId="{979411AF-9CD0-4A02-BD3D-B2E179C8F07E}" destId="{25744A3D-3DAE-4FB9-A790-7B9710FF1751}" srcOrd="1" destOrd="0" presId="urn:microsoft.com/office/officeart/2018/2/layout/IconLabelList"/>
    <dgm:cxn modelId="{51F956D0-A9FE-413E-9EE9-0B38E1E15BD3}" type="presParOf" srcId="{979411AF-9CD0-4A02-BD3D-B2E179C8F07E}" destId="{C533D0B4-5870-4AB7-A329-86F65DD12FF3}" srcOrd="2" destOrd="0" presId="urn:microsoft.com/office/officeart/2018/2/layout/IconLabelList"/>
    <dgm:cxn modelId="{B9F2513C-515C-48AF-84D1-9DD67EE1E8C4}" type="presParOf" srcId="{A746100E-92EB-48A4-9A3D-0548E9413DAC}" destId="{6CBC13F5-4497-4D3C-BC9C-2BF970ABF7DF}" srcOrd="1" destOrd="0" presId="urn:microsoft.com/office/officeart/2018/2/layout/IconLabelList"/>
    <dgm:cxn modelId="{B6ECD810-CF53-4346-BF76-5EADEC8DFCEA}" type="presParOf" srcId="{A746100E-92EB-48A4-9A3D-0548E9413DAC}" destId="{802EEAD0-6C82-49C1-AFFD-249B4AE727A0}" srcOrd="2" destOrd="0" presId="urn:microsoft.com/office/officeart/2018/2/layout/IconLabelList"/>
    <dgm:cxn modelId="{525D873E-E6F2-4615-8E54-925DD0F78ABE}" type="presParOf" srcId="{802EEAD0-6C82-49C1-AFFD-249B4AE727A0}" destId="{F52B17B8-9F08-4CE0-BA76-3E6B27DF33C0}" srcOrd="0" destOrd="0" presId="urn:microsoft.com/office/officeart/2018/2/layout/IconLabelList"/>
    <dgm:cxn modelId="{BEEE6C96-EE37-46B8-AC1D-A7325A3F99B0}" type="presParOf" srcId="{802EEAD0-6C82-49C1-AFFD-249B4AE727A0}" destId="{BFFAC9DB-3883-4662-9490-1B233B77A1E4}" srcOrd="1" destOrd="0" presId="urn:microsoft.com/office/officeart/2018/2/layout/IconLabelList"/>
    <dgm:cxn modelId="{FF0AE293-DF87-42B0-8BA1-E693387940A4}" type="presParOf" srcId="{802EEAD0-6C82-49C1-AFFD-249B4AE727A0}" destId="{08046646-DA16-4333-968B-1869CEC6FD0F}" srcOrd="2" destOrd="0" presId="urn:microsoft.com/office/officeart/2018/2/layout/IconLabelList"/>
    <dgm:cxn modelId="{E7B85779-DBB1-48CD-9837-4C8CA092F419}" type="presParOf" srcId="{A746100E-92EB-48A4-9A3D-0548E9413DAC}" destId="{C561A46B-E559-4EAA-B08D-317B8260AC71}" srcOrd="3" destOrd="0" presId="urn:microsoft.com/office/officeart/2018/2/layout/IconLabelList"/>
    <dgm:cxn modelId="{ECFC2785-CD61-4473-96CC-2B3180C801DB}" type="presParOf" srcId="{A746100E-92EB-48A4-9A3D-0548E9413DAC}" destId="{557AD897-5579-4BD7-98C0-6D187B66ADE1}" srcOrd="4" destOrd="0" presId="urn:microsoft.com/office/officeart/2018/2/layout/IconLabelList"/>
    <dgm:cxn modelId="{F5AE89B0-958E-469D-AA49-1E70A3E322CB}" type="presParOf" srcId="{557AD897-5579-4BD7-98C0-6D187B66ADE1}" destId="{D84E6AE2-3820-4536-B79A-AAAC2A1D0BF3}" srcOrd="0" destOrd="0" presId="urn:microsoft.com/office/officeart/2018/2/layout/IconLabelList"/>
    <dgm:cxn modelId="{5185AA8C-5558-4846-989A-174DC7BE2D1D}" type="presParOf" srcId="{557AD897-5579-4BD7-98C0-6D187B66ADE1}" destId="{62AA96A5-A6A3-4872-9254-2B6DC739050E}" srcOrd="1" destOrd="0" presId="urn:microsoft.com/office/officeart/2018/2/layout/IconLabelList"/>
    <dgm:cxn modelId="{29E8E843-1799-43EE-8191-0E794A96D58D}" type="presParOf" srcId="{557AD897-5579-4BD7-98C0-6D187B66ADE1}" destId="{ABE80DB4-DD75-44BA-ADDC-5B35CE93DCC5}" srcOrd="2" destOrd="0" presId="urn:microsoft.com/office/officeart/2018/2/layout/IconLabelList"/>
    <dgm:cxn modelId="{BC8637A4-E44F-4126-8E77-44C50DDD8C57}" type="presParOf" srcId="{A746100E-92EB-48A4-9A3D-0548E9413DAC}" destId="{0ED5E533-CD33-4C39-9020-71A5F549A4BA}" srcOrd="5" destOrd="0" presId="urn:microsoft.com/office/officeart/2018/2/layout/IconLabelList"/>
    <dgm:cxn modelId="{4332EEB6-3AE4-47E5-A2BB-63B986EDDF86}" type="presParOf" srcId="{A746100E-92EB-48A4-9A3D-0548E9413DAC}" destId="{E6963847-AF6D-4793-8BA9-D893CD37CD96}" srcOrd="6" destOrd="0" presId="urn:microsoft.com/office/officeart/2018/2/layout/IconLabelList"/>
    <dgm:cxn modelId="{9EFDEC78-E425-4779-B500-4E63A7CD6EA1}" type="presParOf" srcId="{E6963847-AF6D-4793-8BA9-D893CD37CD96}" destId="{78AD4A38-050B-4768-AE54-7C523CE6108D}" srcOrd="0" destOrd="0" presId="urn:microsoft.com/office/officeart/2018/2/layout/IconLabelList"/>
    <dgm:cxn modelId="{A5BF829B-B4DC-4228-B1E3-F3DEB5FF9414}" type="presParOf" srcId="{E6963847-AF6D-4793-8BA9-D893CD37CD96}" destId="{A1DD27F9-E0F1-4FDA-B33F-0C60A3AF35AD}" srcOrd="1" destOrd="0" presId="urn:microsoft.com/office/officeart/2018/2/layout/IconLabelList"/>
    <dgm:cxn modelId="{7C7D6FB4-DE4A-4B82-89F1-26F69962E306}" type="presParOf" srcId="{E6963847-AF6D-4793-8BA9-D893CD37CD96}" destId="{F688F1C7-4569-44BD-A4B1-0E1DBB9A0509}" srcOrd="2" destOrd="0" presId="urn:microsoft.com/office/officeart/2018/2/layout/IconLabelList"/>
    <dgm:cxn modelId="{9D133D8B-B103-450D-9C8A-6C2F6DE935C7}" type="presParOf" srcId="{A746100E-92EB-48A4-9A3D-0548E9413DAC}" destId="{9989AA47-E832-4A9F-B485-3843FC2D95E3}" srcOrd="7" destOrd="0" presId="urn:microsoft.com/office/officeart/2018/2/layout/IconLabelList"/>
    <dgm:cxn modelId="{275E3D58-EE02-48FA-8029-E8C9C0D43BC1}" type="presParOf" srcId="{A746100E-92EB-48A4-9A3D-0548E9413DAC}" destId="{F9158782-85FD-4C06-8FCF-FF4E73F45A18}" srcOrd="8" destOrd="0" presId="urn:microsoft.com/office/officeart/2018/2/layout/IconLabelList"/>
    <dgm:cxn modelId="{00F0036A-CD1C-49B5-8BE6-705E63D84ED8}" type="presParOf" srcId="{F9158782-85FD-4C06-8FCF-FF4E73F45A18}" destId="{B7D7C331-24BF-4FA7-8C12-6CB2A94B3380}" srcOrd="0" destOrd="0" presId="urn:microsoft.com/office/officeart/2018/2/layout/IconLabelList"/>
    <dgm:cxn modelId="{1B9EE39C-6D60-4EC9-BAB3-7992DC802B42}" type="presParOf" srcId="{F9158782-85FD-4C06-8FCF-FF4E73F45A18}" destId="{58C2F837-A68B-4830-9AE3-3C81FA34B045}" srcOrd="1" destOrd="0" presId="urn:microsoft.com/office/officeart/2018/2/layout/IconLabelList"/>
    <dgm:cxn modelId="{CD8F5755-20A5-45C8-AF3A-3A673417C7BF}" type="presParOf" srcId="{F9158782-85FD-4C06-8FCF-FF4E73F45A18}" destId="{F49AF814-90B5-4E53-823D-C11D81539145}" srcOrd="2" destOrd="0" presId="urn:microsoft.com/office/officeart/2018/2/layout/IconLabelList"/>
    <dgm:cxn modelId="{C0306E7F-77AC-4A67-89FA-D14F315E5A33}" type="presParOf" srcId="{A746100E-92EB-48A4-9A3D-0548E9413DAC}" destId="{CF4F8C7D-B42C-429E-AD83-01DB72077279}" srcOrd="9" destOrd="0" presId="urn:microsoft.com/office/officeart/2018/2/layout/IconLabelList"/>
    <dgm:cxn modelId="{3E2B4E48-E461-444D-86BC-7A9478D5BA33}" type="presParOf" srcId="{A746100E-92EB-48A4-9A3D-0548E9413DAC}" destId="{0578A278-529F-4049-B9B4-CE20196B45CF}" srcOrd="10" destOrd="0" presId="urn:microsoft.com/office/officeart/2018/2/layout/IconLabelList"/>
    <dgm:cxn modelId="{5A492AB5-EA1F-447B-9CD0-94A9C5896DBB}" type="presParOf" srcId="{0578A278-529F-4049-B9B4-CE20196B45CF}" destId="{50B4F86E-35D1-41B1-BFF8-1EE5C9F7C842}" srcOrd="0" destOrd="0" presId="urn:microsoft.com/office/officeart/2018/2/layout/IconLabelList"/>
    <dgm:cxn modelId="{7E2E6E49-162D-4AA3-8E91-EE6B78E472C4}" type="presParOf" srcId="{0578A278-529F-4049-B9B4-CE20196B45CF}" destId="{C534BEE1-D0DC-4371-AA6A-AEB785D31563}" srcOrd="1" destOrd="0" presId="urn:microsoft.com/office/officeart/2018/2/layout/IconLabelList"/>
    <dgm:cxn modelId="{D4BBA0FB-1073-4FEA-9F94-C35E00CF0CD6}" type="presParOf" srcId="{0578A278-529F-4049-B9B4-CE20196B45CF}" destId="{68937579-4FF7-4976-9952-41BD193CA9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8C80-303C-4DF3-8A0F-1CCEADCD81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5B970-7AE8-44F7-B14B-DA5429B3D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Realised on Ethereum Based Network</a:t>
          </a:r>
        </a:p>
      </dgm:t>
    </dgm:pt>
    <dgm:pt modelId="{D763CAA2-E1D0-408D-8415-F602F48B5C80}" type="parTrans" cxnId="{26EE8D1F-4F97-4359-9AAC-05F451DBFA1C}">
      <dgm:prSet/>
      <dgm:spPr/>
      <dgm:t>
        <a:bodyPr/>
        <a:lstStyle/>
        <a:p>
          <a:endParaRPr lang="en-US"/>
        </a:p>
      </dgm:t>
    </dgm:pt>
    <dgm:pt modelId="{B87665BF-A1A4-475C-9BCE-3BB62E7A851F}" type="sibTrans" cxnId="{26EE8D1F-4F97-4359-9AAC-05F451DBFA1C}">
      <dgm:prSet/>
      <dgm:spPr/>
      <dgm:t>
        <a:bodyPr/>
        <a:lstStyle/>
        <a:p>
          <a:endParaRPr lang="en-US"/>
        </a:p>
      </dgm:t>
    </dgm:pt>
    <dgm:pt modelId="{C852E444-C798-4CF8-BD73-D05A18419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Hardhat Local Development Blockchain Environment</a:t>
          </a:r>
        </a:p>
      </dgm:t>
    </dgm:pt>
    <dgm:pt modelId="{B61A0B3B-F35C-4152-AB7A-6AADF42EA4C1}" type="parTrans" cxnId="{2DB7F397-6283-4598-9A9F-30B83FA343E0}">
      <dgm:prSet/>
      <dgm:spPr/>
      <dgm:t>
        <a:bodyPr/>
        <a:lstStyle/>
        <a:p>
          <a:endParaRPr lang="en-US"/>
        </a:p>
      </dgm:t>
    </dgm:pt>
    <dgm:pt modelId="{F0F3CBE4-7549-4F8A-B259-38E522769B6F}" type="sibTrans" cxnId="{2DB7F397-6283-4598-9A9F-30B83FA343E0}">
      <dgm:prSet/>
      <dgm:spPr/>
      <dgm:t>
        <a:bodyPr/>
        <a:lstStyle/>
        <a:p>
          <a:endParaRPr lang="en-US"/>
        </a:p>
      </dgm:t>
    </dgm:pt>
    <dgm:pt modelId="{3B0A44C0-7CFB-40CB-B4C0-11F7FF0CC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implementation on Polygon Network</a:t>
          </a:r>
        </a:p>
      </dgm:t>
    </dgm:pt>
    <dgm:pt modelId="{21869D0E-C503-42AA-8E35-F1D6F1635EB5}" type="parTrans" cxnId="{640F26C4-C05E-4491-B71F-726106276970}">
      <dgm:prSet/>
      <dgm:spPr/>
      <dgm:t>
        <a:bodyPr/>
        <a:lstStyle/>
        <a:p>
          <a:endParaRPr lang="en-US"/>
        </a:p>
      </dgm:t>
    </dgm:pt>
    <dgm:pt modelId="{7EE5645F-580D-444F-B9CB-91F0068F06CE}" type="sibTrans" cxnId="{640F26C4-C05E-4491-B71F-726106276970}">
      <dgm:prSet/>
      <dgm:spPr/>
      <dgm:t>
        <a:bodyPr/>
        <a:lstStyle/>
        <a:p>
          <a:endParaRPr lang="en-US"/>
        </a:p>
      </dgm:t>
    </dgm:pt>
    <dgm:pt modelId="{3D876A68-B63C-43BE-BE30-5F1FCE250C43}" type="pres">
      <dgm:prSet presAssocID="{ACB18C80-303C-4DF3-8A0F-1CCEADCD8105}" presName="root" presStyleCnt="0">
        <dgm:presLayoutVars>
          <dgm:dir/>
          <dgm:resizeHandles val="exact"/>
        </dgm:presLayoutVars>
      </dgm:prSet>
      <dgm:spPr/>
    </dgm:pt>
    <dgm:pt modelId="{AFA559D8-E051-48C2-92D1-CD7D3A251239}" type="pres">
      <dgm:prSet presAssocID="{1BA5B970-7AE8-44F7-B14B-DA5429B3D585}" presName="compNode" presStyleCnt="0"/>
      <dgm:spPr/>
    </dgm:pt>
    <dgm:pt modelId="{F509E05D-66A7-4338-85F8-873A2333B738}" type="pres">
      <dgm:prSet presAssocID="{1BA5B970-7AE8-44F7-B14B-DA5429B3D5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99FC4A-299F-41A1-A982-3AAC358533C6}" type="pres">
      <dgm:prSet presAssocID="{1BA5B970-7AE8-44F7-B14B-DA5429B3D585}" presName="spaceRect" presStyleCnt="0"/>
      <dgm:spPr/>
    </dgm:pt>
    <dgm:pt modelId="{9149DB28-12E2-40FF-B6AC-3128154C4DA8}" type="pres">
      <dgm:prSet presAssocID="{1BA5B970-7AE8-44F7-B14B-DA5429B3D585}" presName="textRect" presStyleLbl="revTx" presStyleIdx="0" presStyleCnt="3">
        <dgm:presLayoutVars>
          <dgm:chMax val="1"/>
          <dgm:chPref val="1"/>
        </dgm:presLayoutVars>
      </dgm:prSet>
      <dgm:spPr/>
    </dgm:pt>
    <dgm:pt modelId="{6EEC53D9-44D0-4899-AB3E-38C0AA941F85}" type="pres">
      <dgm:prSet presAssocID="{B87665BF-A1A4-475C-9BCE-3BB62E7A851F}" presName="sibTrans" presStyleCnt="0"/>
      <dgm:spPr/>
    </dgm:pt>
    <dgm:pt modelId="{AEE42258-CE9E-491E-ABF6-1988C74A5EA7}" type="pres">
      <dgm:prSet presAssocID="{C852E444-C798-4CF8-BD73-D05A18419541}" presName="compNode" presStyleCnt="0"/>
      <dgm:spPr/>
    </dgm:pt>
    <dgm:pt modelId="{C588EB88-D752-489E-973A-A0901228B3EA}" type="pres">
      <dgm:prSet presAssocID="{C852E444-C798-4CF8-BD73-D05A184195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65461A-37A8-4C30-8A35-4680AD2402CF}" type="pres">
      <dgm:prSet presAssocID="{C852E444-C798-4CF8-BD73-D05A18419541}" presName="spaceRect" presStyleCnt="0"/>
      <dgm:spPr/>
    </dgm:pt>
    <dgm:pt modelId="{561D8211-040D-415A-84A2-7310E1106077}" type="pres">
      <dgm:prSet presAssocID="{C852E444-C798-4CF8-BD73-D05A18419541}" presName="textRect" presStyleLbl="revTx" presStyleIdx="1" presStyleCnt="3">
        <dgm:presLayoutVars>
          <dgm:chMax val="1"/>
          <dgm:chPref val="1"/>
        </dgm:presLayoutVars>
      </dgm:prSet>
      <dgm:spPr/>
    </dgm:pt>
    <dgm:pt modelId="{82FABBF6-3B97-4A84-8D6C-DFA836BFF79B}" type="pres">
      <dgm:prSet presAssocID="{F0F3CBE4-7549-4F8A-B259-38E522769B6F}" presName="sibTrans" presStyleCnt="0"/>
      <dgm:spPr/>
    </dgm:pt>
    <dgm:pt modelId="{040E8F32-4C41-4211-8299-367DF6F50C5F}" type="pres">
      <dgm:prSet presAssocID="{3B0A44C0-7CFB-40CB-B4C0-11F7FF0CCA16}" presName="compNode" presStyleCnt="0"/>
      <dgm:spPr/>
    </dgm:pt>
    <dgm:pt modelId="{02F0B5E2-F663-4805-88D5-D865F0CB4E06}" type="pres">
      <dgm:prSet presAssocID="{3B0A44C0-7CFB-40CB-B4C0-11F7FF0CCA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0A0C6B-7567-4162-B236-1204DB686D5F}" type="pres">
      <dgm:prSet presAssocID="{3B0A44C0-7CFB-40CB-B4C0-11F7FF0CCA16}" presName="spaceRect" presStyleCnt="0"/>
      <dgm:spPr/>
    </dgm:pt>
    <dgm:pt modelId="{23CE489B-88B1-427F-876A-E33E350A1145}" type="pres">
      <dgm:prSet presAssocID="{3B0A44C0-7CFB-40CB-B4C0-11F7FF0CCA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EE8D1F-4F97-4359-9AAC-05F451DBFA1C}" srcId="{ACB18C80-303C-4DF3-8A0F-1CCEADCD8105}" destId="{1BA5B970-7AE8-44F7-B14B-DA5429B3D585}" srcOrd="0" destOrd="0" parTransId="{D763CAA2-E1D0-408D-8415-F602F48B5C80}" sibTransId="{B87665BF-A1A4-475C-9BCE-3BB62E7A851F}"/>
    <dgm:cxn modelId="{F3EB252A-F1BC-4F4A-870D-BCB32BA7571B}" type="presOf" srcId="{3B0A44C0-7CFB-40CB-B4C0-11F7FF0CCA16}" destId="{23CE489B-88B1-427F-876A-E33E350A1145}" srcOrd="0" destOrd="0" presId="urn:microsoft.com/office/officeart/2018/2/layout/IconLabelList"/>
    <dgm:cxn modelId="{042AE039-2B40-4DED-B84C-E2D0DDF88D76}" type="presOf" srcId="{1BA5B970-7AE8-44F7-B14B-DA5429B3D585}" destId="{9149DB28-12E2-40FF-B6AC-3128154C4DA8}" srcOrd="0" destOrd="0" presId="urn:microsoft.com/office/officeart/2018/2/layout/IconLabelList"/>
    <dgm:cxn modelId="{7D4ED647-D57E-4DB2-B41E-B53DC74C4EF1}" type="presOf" srcId="{C852E444-C798-4CF8-BD73-D05A18419541}" destId="{561D8211-040D-415A-84A2-7310E1106077}" srcOrd="0" destOrd="0" presId="urn:microsoft.com/office/officeart/2018/2/layout/IconLabelList"/>
    <dgm:cxn modelId="{2DB7F397-6283-4598-9A9F-30B83FA343E0}" srcId="{ACB18C80-303C-4DF3-8A0F-1CCEADCD8105}" destId="{C852E444-C798-4CF8-BD73-D05A18419541}" srcOrd="1" destOrd="0" parTransId="{B61A0B3B-F35C-4152-AB7A-6AADF42EA4C1}" sibTransId="{F0F3CBE4-7549-4F8A-B259-38E522769B6F}"/>
    <dgm:cxn modelId="{640F26C4-C05E-4491-B71F-726106276970}" srcId="{ACB18C80-303C-4DF3-8A0F-1CCEADCD8105}" destId="{3B0A44C0-7CFB-40CB-B4C0-11F7FF0CCA16}" srcOrd="2" destOrd="0" parTransId="{21869D0E-C503-42AA-8E35-F1D6F1635EB5}" sibTransId="{7EE5645F-580D-444F-B9CB-91F0068F06CE}"/>
    <dgm:cxn modelId="{C44CBFF1-C446-47A3-B53F-079B2D5E7AEA}" type="presOf" srcId="{ACB18C80-303C-4DF3-8A0F-1CCEADCD8105}" destId="{3D876A68-B63C-43BE-BE30-5F1FCE250C43}" srcOrd="0" destOrd="0" presId="urn:microsoft.com/office/officeart/2018/2/layout/IconLabelList"/>
    <dgm:cxn modelId="{428054BF-3069-4AEE-985A-23507E277777}" type="presParOf" srcId="{3D876A68-B63C-43BE-BE30-5F1FCE250C43}" destId="{AFA559D8-E051-48C2-92D1-CD7D3A251239}" srcOrd="0" destOrd="0" presId="urn:microsoft.com/office/officeart/2018/2/layout/IconLabelList"/>
    <dgm:cxn modelId="{C23F79E3-F354-49B9-92E8-EF49C48D1A6D}" type="presParOf" srcId="{AFA559D8-E051-48C2-92D1-CD7D3A251239}" destId="{F509E05D-66A7-4338-85F8-873A2333B738}" srcOrd="0" destOrd="0" presId="urn:microsoft.com/office/officeart/2018/2/layout/IconLabelList"/>
    <dgm:cxn modelId="{1244FE14-B21C-4144-B27B-58157A1C8E5F}" type="presParOf" srcId="{AFA559D8-E051-48C2-92D1-CD7D3A251239}" destId="{2C99FC4A-299F-41A1-A982-3AAC358533C6}" srcOrd="1" destOrd="0" presId="urn:microsoft.com/office/officeart/2018/2/layout/IconLabelList"/>
    <dgm:cxn modelId="{3732244E-6558-485E-BD52-ECEE8790D988}" type="presParOf" srcId="{AFA559D8-E051-48C2-92D1-CD7D3A251239}" destId="{9149DB28-12E2-40FF-B6AC-3128154C4DA8}" srcOrd="2" destOrd="0" presId="urn:microsoft.com/office/officeart/2018/2/layout/IconLabelList"/>
    <dgm:cxn modelId="{15732084-AFB1-46E0-B1EF-C0CAF81E8DAE}" type="presParOf" srcId="{3D876A68-B63C-43BE-BE30-5F1FCE250C43}" destId="{6EEC53D9-44D0-4899-AB3E-38C0AA941F85}" srcOrd="1" destOrd="0" presId="urn:microsoft.com/office/officeart/2018/2/layout/IconLabelList"/>
    <dgm:cxn modelId="{488F51F8-0E27-46D0-A3DB-7E91A637E8E3}" type="presParOf" srcId="{3D876A68-B63C-43BE-BE30-5F1FCE250C43}" destId="{AEE42258-CE9E-491E-ABF6-1988C74A5EA7}" srcOrd="2" destOrd="0" presId="urn:microsoft.com/office/officeart/2018/2/layout/IconLabelList"/>
    <dgm:cxn modelId="{24E86257-C4F6-4AAD-ABFD-44E8C37C73D1}" type="presParOf" srcId="{AEE42258-CE9E-491E-ABF6-1988C74A5EA7}" destId="{C588EB88-D752-489E-973A-A0901228B3EA}" srcOrd="0" destOrd="0" presId="urn:microsoft.com/office/officeart/2018/2/layout/IconLabelList"/>
    <dgm:cxn modelId="{75862088-76FD-426A-83DF-85EAB3C78418}" type="presParOf" srcId="{AEE42258-CE9E-491E-ABF6-1988C74A5EA7}" destId="{9B65461A-37A8-4C30-8A35-4680AD2402CF}" srcOrd="1" destOrd="0" presId="urn:microsoft.com/office/officeart/2018/2/layout/IconLabelList"/>
    <dgm:cxn modelId="{6FB94F5C-837B-4A44-A08C-70AC1B3CF8A1}" type="presParOf" srcId="{AEE42258-CE9E-491E-ABF6-1988C74A5EA7}" destId="{561D8211-040D-415A-84A2-7310E1106077}" srcOrd="2" destOrd="0" presId="urn:microsoft.com/office/officeart/2018/2/layout/IconLabelList"/>
    <dgm:cxn modelId="{05DCBA1C-6BFF-4763-96F4-2C8BCB2CB61D}" type="presParOf" srcId="{3D876A68-B63C-43BE-BE30-5F1FCE250C43}" destId="{82FABBF6-3B97-4A84-8D6C-DFA836BFF79B}" srcOrd="3" destOrd="0" presId="urn:microsoft.com/office/officeart/2018/2/layout/IconLabelList"/>
    <dgm:cxn modelId="{756FD49D-41AF-4997-B697-883E96281E14}" type="presParOf" srcId="{3D876A68-B63C-43BE-BE30-5F1FCE250C43}" destId="{040E8F32-4C41-4211-8299-367DF6F50C5F}" srcOrd="4" destOrd="0" presId="urn:microsoft.com/office/officeart/2018/2/layout/IconLabelList"/>
    <dgm:cxn modelId="{11A208A3-BAD4-4D0B-9D63-879628C635AD}" type="presParOf" srcId="{040E8F32-4C41-4211-8299-367DF6F50C5F}" destId="{02F0B5E2-F663-4805-88D5-D865F0CB4E06}" srcOrd="0" destOrd="0" presId="urn:microsoft.com/office/officeart/2018/2/layout/IconLabelList"/>
    <dgm:cxn modelId="{964DBCBB-0E7C-47D9-99F3-B22FB7B5B143}" type="presParOf" srcId="{040E8F32-4C41-4211-8299-367DF6F50C5F}" destId="{D10A0C6B-7567-4162-B236-1204DB686D5F}" srcOrd="1" destOrd="0" presId="urn:microsoft.com/office/officeart/2018/2/layout/IconLabelList"/>
    <dgm:cxn modelId="{23004B5B-2717-4371-AAD4-2448D38FC282}" type="presParOf" srcId="{040E8F32-4C41-4211-8299-367DF6F50C5F}" destId="{23CE489B-88B1-427F-876A-E33E350A11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889A33-3676-4075-868E-3BE0F68DA3E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DF7BD5-5612-4C32-97DB-89BFB5FA0D0A}">
      <dgm:prSet/>
      <dgm:spPr/>
      <dgm:t>
        <a:bodyPr/>
        <a:lstStyle/>
        <a:p>
          <a:r>
            <a:rPr lang="en-US"/>
            <a:t>Develop Tools with New Smart Contracts</a:t>
          </a:r>
        </a:p>
      </dgm:t>
    </dgm:pt>
    <dgm:pt modelId="{DEE2358E-B4BC-43E9-B06F-F7C730FBAA74}" type="parTrans" cxnId="{E7D925C9-5752-49FB-A1C9-5012C322A85B}">
      <dgm:prSet/>
      <dgm:spPr/>
      <dgm:t>
        <a:bodyPr/>
        <a:lstStyle/>
        <a:p>
          <a:endParaRPr lang="en-US"/>
        </a:p>
      </dgm:t>
    </dgm:pt>
    <dgm:pt modelId="{CF5E6710-2168-42A0-98DA-682768A27536}" type="sibTrans" cxnId="{E7D925C9-5752-49FB-A1C9-5012C322A85B}">
      <dgm:prSet/>
      <dgm:spPr/>
      <dgm:t>
        <a:bodyPr/>
        <a:lstStyle/>
        <a:p>
          <a:endParaRPr lang="en-US"/>
        </a:p>
      </dgm:t>
    </dgm:pt>
    <dgm:pt modelId="{9D4AEA4F-E3B4-4A3E-B41C-CD68FAFA03EC}">
      <dgm:prSet/>
      <dgm:spPr/>
      <dgm:t>
        <a:bodyPr/>
        <a:lstStyle/>
        <a:p>
          <a:r>
            <a:rPr lang="en-US"/>
            <a:t>Subscription Token</a:t>
          </a:r>
        </a:p>
      </dgm:t>
    </dgm:pt>
    <dgm:pt modelId="{D2EFEEB5-FDB2-4D13-801D-826B74699D2F}" type="parTrans" cxnId="{92544A4B-29AA-4299-BC1B-3191C850D68B}">
      <dgm:prSet/>
      <dgm:spPr/>
      <dgm:t>
        <a:bodyPr/>
        <a:lstStyle/>
        <a:p>
          <a:endParaRPr lang="en-US"/>
        </a:p>
      </dgm:t>
    </dgm:pt>
    <dgm:pt modelId="{FF7F68B5-8FC7-490E-9538-FD94DBE66D11}" type="sibTrans" cxnId="{92544A4B-29AA-4299-BC1B-3191C850D68B}">
      <dgm:prSet/>
      <dgm:spPr/>
      <dgm:t>
        <a:bodyPr/>
        <a:lstStyle/>
        <a:p>
          <a:endParaRPr lang="en-US"/>
        </a:p>
      </dgm:t>
    </dgm:pt>
    <dgm:pt modelId="{43759EF1-84A9-440F-B734-B4DDCE70067F}">
      <dgm:prSet/>
      <dgm:spPr/>
      <dgm:t>
        <a:bodyPr/>
        <a:lstStyle/>
        <a:p>
          <a:r>
            <a:rPr lang="en-US"/>
            <a:t>Stream Revenu Redistribution</a:t>
          </a:r>
        </a:p>
      </dgm:t>
    </dgm:pt>
    <dgm:pt modelId="{0D355D08-C79B-4AD9-8BE2-4775AC5C5BAB}" type="parTrans" cxnId="{3E98EBC0-5604-4C49-891D-2B32594E62B6}">
      <dgm:prSet/>
      <dgm:spPr/>
      <dgm:t>
        <a:bodyPr/>
        <a:lstStyle/>
        <a:p>
          <a:endParaRPr lang="en-US"/>
        </a:p>
      </dgm:t>
    </dgm:pt>
    <dgm:pt modelId="{4C10041B-C173-4F98-96E8-83731E62E1A5}" type="sibTrans" cxnId="{3E98EBC0-5604-4C49-891D-2B32594E62B6}">
      <dgm:prSet/>
      <dgm:spPr/>
      <dgm:t>
        <a:bodyPr/>
        <a:lstStyle/>
        <a:p>
          <a:endParaRPr lang="en-US"/>
        </a:p>
      </dgm:t>
    </dgm:pt>
    <dgm:pt modelId="{43A8E99E-44FD-439A-9D57-E291AEA29127}">
      <dgm:prSet/>
      <dgm:spPr/>
      <dgm:t>
        <a:bodyPr/>
        <a:lstStyle/>
        <a:p>
          <a:r>
            <a:rPr lang="en-US"/>
            <a:t>Vote for a favourite artist</a:t>
          </a:r>
        </a:p>
      </dgm:t>
    </dgm:pt>
    <dgm:pt modelId="{B4795433-EF8B-48AD-9DCD-B6EE118C838D}" type="parTrans" cxnId="{C8E57E22-BEB6-4C0E-8C5A-CA1DFA2339DE}">
      <dgm:prSet/>
      <dgm:spPr/>
      <dgm:t>
        <a:bodyPr/>
        <a:lstStyle/>
        <a:p>
          <a:endParaRPr lang="en-US"/>
        </a:p>
      </dgm:t>
    </dgm:pt>
    <dgm:pt modelId="{7004D30A-29BF-46F5-9150-B1C231144014}" type="sibTrans" cxnId="{C8E57E22-BEB6-4C0E-8C5A-CA1DFA2339DE}">
      <dgm:prSet/>
      <dgm:spPr/>
      <dgm:t>
        <a:bodyPr/>
        <a:lstStyle/>
        <a:p>
          <a:endParaRPr lang="en-US"/>
        </a:p>
      </dgm:t>
    </dgm:pt>
    <dgm:pt modelId="{F267E3AD-2BB9-4B3B-AD1D-A8A3BE79D335}">
      <dgm:prSet/>
      <dgm:spPr/>
      <dgm:t>
        <a:bodyPr/>
        <a:lstStyle/>
        <a:p>
          <a:r>
            <a:rPr lang="en-US"/>
            <a:t>Follow a favourit artist, label, collective and be involved in their personal community</a:t>
          </a:r>
        </a:p>
      </dgm:t>
    </dgm:pt>
    <dgm:pt modelId="{1D6F3062-BE91-4B24-A520-AB597CA58289}" type="parTrans" cxnId="{0882BC18-C2E3-4793-9D63-600207B2CF48}">
      <dgm:prSet/>
      <dgm:spPr/>
      <dgm:t>
        <a:bodyPr/>
        <a:lstStyle/>
        <a:p>
          <a:endParaRPr lang="en-US"/>
        </a:p>
      </dgm:t>
    </dgm:pt>
    <dgm:pt modelId="{745FF0A0-4058-4026-B029-37EA5E0B6B84}" type="sibTrans" cxnId="{0882BC18-C2E3-4793-9D63-600207B2CF48}">
      <dgm:prSet/>
      <dgm:spPr/>
      <dgm:t>
        <a:bodyPr/>
        <a:lstStyle/>
        <a:p>
          <a:endParaRPr lang="en-US"/>
        </a:p>
      </dgm:t>
    </dgm:pt>
    <dgm:pt modelId="{2F3E0C7E-8EB1-4B90-ABFF-EFBAFAD37F1B}">
      <dgm:prSet/>
      <dgm:spPr/>
      <dgm:t>
        <a:bodyPr/>
        <a:lstStyle/>
        <a:p>
          <a:r>
            <a:rPr lang="en-US"/>
            <a:t>Ticket Marketplace Tool</a:t>
          </a:r>
        </a:p>
      </dgm:t>
    </dgm:pt>
    <dgm:pt modelId="{D834545C-8E89-465A-98B2-EAA01F7DD0AF}" type="parTrans" cxnId="{5E04CE6B-482A-47CF-B4FA-8380F820516C}">
      <dgm:prSet/>
      <dgm:spPr/>
      <dgm:t>
        <a:bodyPr/>
        <a:lstStyle/>
        <a:p>
          <a:endParaRPr lang="en-US"/>
        </a:p>
      </dgm:t>
    </dgm:pt>
    <dgm:pt modelId="{348BF5DA-FE70-496F-A6B9-A5670DDB3FC5}" type="sibTrans" cxnId="{5E04CE6B-482A-47CF-B4FA-8380F820516C}">
      <dgm:prSet/>
      <dgm:spPr/>
      <dgm:t>
        <a:bodyPr/>
        <a:lstStyle/>
        <a:p>
          <a:endParaRPr lang="en-US"/>
        </a:p>
      </dgm:t>
    </dgm:pt>
    <dgm:pt modelId="{9977986F-7479-4758-AD6F-24A2E4F86C7E}">
      <dgm:prSet/>
      <dgm:spPr/>
      <dgm:t>
        <a:bodyPr/>
        <a:lstStyle/>
        <a:p>
          <a:r>
            <a:rPr lang="en-US"/>
            <a:t>Develop the Frontend</a:t>
          </a:r>
        </a:p>
      </dgm:t>
    </dgm:pt>
    <dgm:pt modelId="{5C2C1296-22C9-4CAA-892B-2CBF7A59C62F}" type="parTrans" cxnId="{BAB529E9-D62B-4594-94A5-F6BBE2574E0E}">
      <dgm:prSet/>
      <dgm:spPr/>
      <dgm:t>
        <a:bodyPr/>
        <a:lstStyle/>
        <a:p>
          <a:endParaRPr lang="en-US"/>
        </a:p>
      </dgm:t>
    </dgm:pt>
    <dgm:pt modelId="{5333A97A-9A9C-4B79-B404-3CAD4C4F1B3F}" type="sibTrans" cxnId="{BAB529E9-D62B-4594-94A5-F6BBE2574E0E}">
      <dgm:prSet/>
      <dgm:spPr/>
      <dgm:t>
        <a:bodyPr/>
        <a:lstStyle/>
        <a:p>
          <a:endParaRPr lang="en-US"/>
        </a:p>
      </dgm:t>
    </dgm:pt>
    <dgm:pt modelId="{C8AE0862-CF73-4F83-B204-4B3543674E78}">
      <dgm:prSet/>
      <dgm:spPr/>
      <dgm:t>
        <a:bodyPr/>
        <a:lstStyle/>
        <a:p>
          <a:r>
            <a:rPr lang="en-US"/>
            <a:t>Separate Marketplace &amp; Streaming Tool</a:t>
          </a:r>
        </a:p>
      </dgm:t>
    </dgm:pt>
    <dgm:pt modelId="{5E050130-50C7-4C6B-B39B-05DDB78C749E}" type="parTrans" cxnId="{C5DC81B7-76DD-4E48-86EC-C4440F926AB5}">
      <dgm:prSet/>
      <dgm:spPr/>
      <dgm:t>
        <a:bodyPr/>
        <a:lstStyle/>
        <a:p>
          <a:endParaRPr lang="en-US"/>
        </a:p>
      </dgm:t>
    </dgm:pt>
    <dgm:pt modelId="{53BF8BF0-4124-405C-9039-155E506569D0}" type="sibTrans" cxnId="{C5DC81B7-76DD-4E48-86EC-C4440F926AB5}">
      <dgm:prSet/>
      <dgm:spPr/>
      <dgm:t>
        <a:bodyPr/>
        <a:lstStyle/>
        <a:p>
          <a:endParaRPr lang="en-US"/>
        </a:p>
      </dgm:t>
    </dgm:pt>
    <dgm:pt modelId="{EFA89AF7-1CC7-46A9-9F9A-EC50F09167B1}">
      <dgm:prSet/>
      <dgm:spPr/>
      <dgm:t>
        <a:bodyPr/>
        <a:lstStyle/>
        <a:p>
          <a:r>
            <a:rPr lang="en-US"/>
            <a:t>Develop a more autonomous page to mint easily Music NFTs</a:t>
          </a:r>
        </a:p>
      </dgm:t>
    </dgm:pt>
    <dgm:pt modelId="{89E79D06-6293-490D-A2B8-E1AB75FFA2E7}" type="parTrans" cxnId="{6F2FE4EE-C499-474F-B268-2F5571857701}">
      <dgm:prSet/>
      <dgm:spPr/>
      <dgm:t>
        <a:bodyPr/>
        <a:lstStyle/>
        <a:p>
          <a:endParaRPr lang="en-US"/>
        </a:p>
      </dgm:t>
    </dgm:pt>
    <dgm:pt modelId="{7B6E5202-2954-4253-9DD9-DF448A18C177}" type="sibTrans" cxnId="{6F2FE4EE-C499-474F-B268-2F5571857701}">
      <dgm:prSet/>
      <dgm:spPr/>
      <dgm:t>
        <a:bodyPr/>
        <a:lstStyle/>
        <a:p>
          <a:endParaRPr lang="en-US"/>
        </a:p>
      </dgm:t>
    </dgm:pt>
    <dgm:pt modelId="{0D8AB5F6-E5F7-4087-8B63-D6DA08E3614E}">
      <dgm:prSet/>
      <dgm:spPr/>
      <dgm:t>
        <a:bodyPr/>
        <a:lstStyle/>
        <a:p>
          <a:r>
            <a:rPr lang="en-US"/>
            <a:t>Gather all the tool in the same page as a unique Music OS </a:t>
          </a:r>
        </a:p>
      </dgm:t>
    </dgm:pt>
    <dgm:pt modelId="{DA5B9891-9CDF-45D0-90CB-E23B75E4F087}" type="parTrans" cxnId="{E4FD5A88-9870-4CF7-9FE8-53E9C6D72161}">
      <dgm:prSet/>
      <dgm:spPr/>
      <dgm:t>
        <a:bodyPr/>
        <a:lstStyle/>
        <a:p>
          <a:endParaRPr lang="en-US"/>
        </a:p>
      </dgm:t>
    </dgm:pt>
    <dgm:pt modelId="{7C5401B6-9339-462B-AF8D-F82E96E9CF7A}" type="sibTrans" cxnId="{E4FD5A88-9870-4CF7-9FE8-53E9C6D72161}">
      <dgm:prSet/>
      <dgm:spPr/>
      <dgm:t>
        <a:bodyPr/>
        <a:lstStyle/>
        <a:p>
          <a:endParaRPr lang="en-US"/>
        </a:p>
      </dgm:t>
    </dgm:pt>
    <dgm:pt modelId="{D4A858F0-F101-024B-A638-568BCD4CCCB8}" type="pres">
      <dgm:prSet presAssocID="{7D889A33-3676-4075-868E-3BE0F68DA3EF}" presName="linear" presStyleCnt="0">
        <dgm:presLayoutVars>
          <dgm:dir/>
          <dgm:animLvl val="lvl"/>
          <dgm:resizeHandles val="exact"/>
        </dgm:presLayoutVars>
      </dgm:prSet>
      <dgm:spPr/>
    </dgm:pt>
    <dgm:pt modelId="{7179945B-BAFD-DE49-A6EB-0D228FA4E3A5}" type="pres">
      <dgm:prSet presAssocID="{A0DF7BD5-5612-4C32-97DB-89BFB5FA0D0A}" presName="parentLin" presStyleCnt="0"/>
      <dgm:spPr/>
    </dgm:pt>
    <dgm:pt modelId="{4EFCF339-AFFF-3E4F-B8CC-30572C885426}" type="pres">
      <dgm:prSet presAssocID="{A0DF7BD5-5612-4C32-97DB-89BFB5FA0D0A}" presName="parentLeftMargin" presStyleLbl="node1" presStyleIdx="0" presStyleCnt="2"/>
      <dgm:spPr/>
    </dgm:pt>
    <dgm:pt modelId="{C1A630CC-A7AE-D543-8196-1615B2CCBA22}" type="pres">
      <dgm:prSet presAssocID="{A0DF7BD5-5612-4C32-97DB-89BFB5FA0D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113D6A-98FE-F449-968B-3DC7A9EEC9B6}" type="pres">
      <dgm:prSet presAssocID="{A0DF7BD5-5612-4C32-97DB-89BFB5FA0D0A}" presName="negativeSpace" presStyleCnt="0"/>
      <dgm:spPr/>
    </dgm:pt>
    <dgm:pt modelId="{1198ABDB-5DDD-2E43-8898-CE86FB06BEDF}" type="pres">
      <dgm:prSet presAssocID="{A0DF7BD5-5612-4C32-97DB-89BFB5FA0D0A}" presName="childText" presStyleLbl="conFgAcc1" presStyleIdx="0" presStyleCnt="2">
        <dgm:presLayoutVars>
          <dgm:bulletEnabled val="1"/>
        </dgm:presLayoutVars>
      </dgm:prSet>
      <dgm:spPr/>
    </dgm:pt>
    <dgm:pt modelId="{5F4D1A48-F846-E84B-AB00-7187669374EE}" type="pres">
      <dgm:prSet presAssocID="{CF5E6710-2168-42A0-98DA-682768A27536}" presName="spaceBetweenRectangles" presStyleCnt="0"/>
      <dgm:spPr/>
    </dgm:pt>
    <dgm:pt modelId="{FEB225CC-7C1D-D146-955A-1B7FA7274397}" type="pres">
      <dgm:prSet presAssocID="{9977986F-7479-4758-AD6F-24A2E4F86C7E}" presName="parentLin" presStyleCnt="0"/>
      <dgm:spPr/>
    </dgm:pt>
    <dgm:pt modelId="{E02548E0-D8CA-E940-B080-88FCE684C660}" type="pres">
      <dgm:prSet presAssocID="{9977986F-7479-4758-AD6F-24A2E4F86C7E}" presName="parentLeftMargin" presStyleLbl="node1" presStyleIdx="0" presStyleCnt="2"/>
      <dgm:spPr/>
    </dgm:pt>
    <dgm:pt modelId="{430BD095-5FCA-0443-B009-A3754544435A}" type="pres">
      <dgm:prSet presAssocID="{9977986F-7479-4758-AD6F-24A2E4F86C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F95AD5-9E51-A84A-89BA-CC88DB11B6B8}" type="pres">
      <dgm:prSet presAssocID="{9977986F-7479-4758-AD6F-24A2E4F86C7E}" presName="negativeSpace" presStyleCnt="0"/>
      <dgm:spPr/>
    </dgm:pt>
    <dgm:pt modelId="{A4DC60E9-A4CC-8E4D-8ED7-BAAC32D9BAE9}" type="pres">
      <dgm:prSet presAssocID="{9977986F-7479-4758-AD6F-24A2E4F86C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563E16-05C5-3840-822C-9C350E84C57B}" type="presOf" srcId="{9977986F-7479-4758-AD6F-24A2E4F86C7E}" destId="{430BD095-5FCA-0443-B009-A3754544435A}" srcOrd="1" destOrd="0" presId="urn:microsoft.com/office/officeart/2005/8/layout/list1"/>
    <dgm:cxn modelId="{0882BC18-C2E3-4793-9D63-600207B2CF48}" srcId="{A0DF7BD5-5612-4C32-97DB-89BFB5FA0D0A}" destId="{F267E3AD-2BB9-4B3B-AD1D-A8A3BE79D335}" srcOrd="3" destOrd="0" parTransId="{1D6F3062-BE91-4B24-A520-AB597CA58289}" sibTransId="{745FF0A0-4058-4026-B029-37EA5E0B6B84}"/>
    <dgm:cxn modelId="{C8E57E22-BEB6-4C0E-8C5A-CA1DFA2339DE}" srcId="{A0DF7BD5-5612-4C32-97DB-89BFB5FA0D0A}" destId="{43A8E99E-44FD-439A-9D57-E291AEA29127}" srcOrd="2" destOrd="0" parTransId="{B4795433-EF8B-48AD-9DCD-B6EE118C838D}" sibTransId="{7004D30A-29BF-46F5-9150-B1C231144014}"/>
    <dgm:cxn modelId="{ABEC4125-D6AE-0042-BDB2-B6E6C4DEF3A6}" type="presOf" srcId="{F267E3AD-2BB9-4B3B-AD1D-A8A3BE79D335}" destId="{1198ABDB-5DDD-2E43-8898-CE86FB06BEDF}" srcOrd="0" destOrd="3" presId="urn:microsoft.com/office/officeart/2005/8/layout/list1"/>
    <dgm:cxn modelId="{7649F936-29A2-9E44-87BE-A8F6E1482701}" type="presOf" srcId="{43759EF1-84A9-440F-B734-B4DDCE70067F}" destId="{1198ABDB-5DDD-2E43-8898-CE86FB06BEDF}" srcOrd="0" destOrd="1" presId="urn:microsoft.com/office/officeart/2005/8/layout/list1"/>
    <dgm:cxn modelId="{92544A4B-29AA-4299-BC1B-3191C850D68B}" srcId="{A0DF7BD5-5612-4C32-97DB-89BFB5FA0D0A}" destId="{9D4AEA4F-E3B4-4A3E-B41C-CD68FAFA03EC}" srcOrd="0" destOrd="0" parTransId="{D2EFEEB5-FDB2-4D13-801D-826B74699D2F}" sibTransId="{FF7F68B5-8FC7-490E-9538-FD94DBE66D11}"/>
    <dgm:cxn modelId="{5E04CE6B-482A-47CF-B4FA-8380F820516C}" srcId="{A0DF7BD5-5612-4C32-97DB-89BFB5FA0D0A}" destId="{2F3E0C7E-8EB1-4B90-ABFF-EFBAFAD37F1B}" srcOrd="4" destOrd="0" parTransId="{D834545C-8E89-465A-98B2-EAA01F7DD0AF}" sibTransId="{348BF5DA-FE70-496F-A6B9-A5670DDB3FC5}"/>
    <dgm:cxn modelId="{E4FD5A88-9870-4CF7-9FE8-53E9C6D72161}" srcId="{9977986F-7479-4758-AD6F-24A2E4F86C7E}" destId="{0D8AB5F6-E5F7-4087-8B63-D6DA08E3614E}" srcOrd="2" destOrd="0" parTransId="{DA5B9891-9CDF-45D0-90CB-E23B75E4F087}" sibTransId="{7C5401B6-9339-462B-AF8D-F82E96E9CF7A}"/>
    <dgm:cxn modelId="{7D24FD89-EFA1-C841-98C4-1DCE952F21B9}" type="presOf" srcId="{0D8AB5F6-E5F7-4087-8B63-D6DA08E3614E}" destId="{A4DC60E9-A4CC-8E4D-8ED7-BAAC32D9BAE9}" srcOrd="0" destOrd="2" presId="urn:microsoft.com/office/officeart/2005/8/layout/list1"/>
    <dgm:cxn modelId="{36565C9D-6C3B-414F-9447-C157FC1CD443}" type="presOf" srcId="{9977986F-7479-4758-AD6F-24A2E4F86C7E}" destId="{E02548E0-D8CA-E940-B080-88FCE684C660}" srcOrd="0" destOrd="0" presId="urn:microsoft.com/office/officeart/2005/8/layout/list1"/>
    <dgm:cxn modelId="{DA6F71A7-E241-2A4E-A24B-B486765964AD}" type="presOf" srcId="{7D889A33-3676-4075-868E-3BE0F68DA3EF}" destId="{D4A858F0-F101-024B-A638-568BCD4CCCB8}" srcOrd="0" destOrd="0" presId="urn:microsoft.com/office/officeart/2005/8/layout/list1"/>
    <dgm:cxn modelId="{044997A8-5689-BA48-BD6E-EB1E685BBD29}" type="presOf" srcId="{EFA89AF7-1CC7-46A9-9F9A-EC50F09167B1}" destId="{A4DC60E9-A4CC-8E4D-8ED7-BAAC32D9BAE9}" srcOrd="0" destOrd="1" presId="urn:microsoft.com/office/officeart/2005/8/layout/list1"/>
    <dgm:cxn modelId="{C5DC81B7-76DD-4E48-86EC-C4440F926AB5}" srcId="{9977986F-7479-4758-AD6F-24A2E4F86C7E}" destId="{C8AE0862-CF73-4F83-B204-4B3543674E78}" srcOrd="0" destOrd="0" parTransId="{5E050130-50C7-4C6B-B39B-05DDB78C749E}" sibTransId="{53BF8BF0-4124-405C-9039-155E506569D0}"/>
    <dgm:cxn modelId="{3E98EBC0-5604-4C49-891D-2B32594E62B6}" srcId="{A0DF7BD5-5612-4C32-97DB-89BFB5FA0D0A}" destId="{43759EF1-84A9-440F-B734-B4DDCE70067F}" srcOrd="1" destOrd="0" parTransId="{0D355D08-C79B-4AD9-8BE2-4775AC5C5BAB}" sibTransId="{4C10041B-C173-4F98-96E8-83731E62E1A5}"/>
    <dgm:cxn modelId="{E7D925C9-5752-49FB-A1C9-5012C322A85B}" srcId="{7D889A33-3676-4075-868E-3BE0F68DA3EF}" destId="{A0DF7BD5-5612-4C32-97DB-89BFB5FA0D0A}" srcOrd="0" destOrd="0" parTransId="{DEE2358E-B4BC-43E9-B06F-F7C730FBAA74}" sibTransId="{CF5E6710-2168-42A0-98DA-682768A27536}"/>
    <dgm:cxn modelId="{DF83C2CC-5573-0948-AFFA-D384C7F17904}" type="presOf" srcId="{A0DF7BD5-5612-4C32-97DB-89BFB5FA0D0A}" destId="{4EFCF339-AFFF-3E4F-B8CC-30572C885426}" srcOrd="0" destOrd="0" presId="urn:microsoft.com/office/officeart/2005/8/layout/list1"/>
    <dgm:cxn modelId="{8CBC19DE-0C37-DD44-BDEE-1E20012F123F}" type="presOf" srcId="{2F3E0C7E-8EB1-4B90-ABFF-EFBAFAD37F1B}" destId="{1198ABDB-5DDD-2E43-8898-CE86FB06BEDF}" srcOrd="0" destOrd="4" presId="urn:microsoft.com/office/officeart/2005/8/layout/list1"/>
    <dgm:cxn modelId="{6F3A2EE0-4BB0-5547-8706-700B03BCA78B}" type="presOf" srcId="{9D4AEA4F-E3B4-4A3E-B41C-CD68FAFA03EC}" destId="{1198ABDB-5DDD-2E43-8898-CE86FB06BEDF}" srcOrd="0" destOrd="0" presId="urn:microsoft.com/office/officeart/2005/8/layout/list1"/>
    <dgm:cxn modelId="{0B335EE8-74B0-1840-9DA6-895DE7D238BB}" type="presOf" srcId="{43A8E99E-44FD-439A-9D57-E291AEA29127}" destId="{1198ABDB-5DDD-2E43-8898-CE86FB06BEDF}" srcOrd="0" destOrd="2" presId="urn:microsoft.com/office/officeart/2005/8/layout/list1"/>
    <dgm:cxn modelId="{BAB529E9-D62B-4594-94A5-F6BBE2574E0E}" srcId="{7D889A33-3676-4075-868E-3BE0F68DA3EF}" destId="{9977986F-7479-4758-AD6F-24A2E4F86C7E}" srcOrd="1" destOrd="0" parTransId="{5C2C1296-22C9-4CAA-892B-2CBF7A59C62F}" sibTransId="{5333A97A-9A9C-4B79-B404-3CAD4C4F1B3F}"/>
    <dgm:cxn modelId="{D8CCDFEE-EDEF-1A47-959A-C49D8E3808BA}" type="presOf" srcId="{C8AE0862-CF73-4F83-B204-4B3543674E78}" destId="{A4DC60E9-A4CC-8E4D-8ED7-BAAC32D9BAE9}" srcOrd="0" destOrd="0" presId="urn:microsoft.com/office/officeart/2005/8/layout/list1"/>
    <dgm:cxn modelId="{6F2FE4EE-C499-474F-B268-2F5571857701}" srcId="{9977986F-7479-4758-AD6F-24A2E4F86C7E}" destId="{EFA89AF7-1CC7-46A9-9F9A-EC50F09167B1}" srcOrd="1" destOrd="0" parTransId="{89E79D06-6293-490D-A2B8-E1AB75FFA2E7}" sibTransId="{7B6E5202-2954-4253-9DD9-DF448A18C177}"/>
    <dgm:cxn modelId="{9AB1B5F8-8B85-844B-8840-8C2B2949991F}" type="presOf" srcId="{A0DF7BD5-5612-4C32-97DB-89BFB5FA0D0A}" destId="{C1A630CC-A7AE-D543-8196-1615B2CCBA22}" srcOrd="1" destOrd="0" presId="urn:microsoft.com/office/officeart/2005/8/layout/list1"/>
    <dgm:cxn modelId="{C6B1334A-DE78-7F4E-9BC7-B10D47BE5F18}" type="presParOf" srcId="{D4A858F0-F101-024B-A638-568BCD4CCCB8}" destId="{7179945B-BAFD-DE49-A6EB-0D228FA4E3A5}" srcOrd="0" destOrd="0" presId="urn:microsoft.com/office/officeart/2005/8/layout/list1"/>
    <dgm:cxn modelId="{2FFB613A-E15A-D24C-A38F-7E2D5BDFE885}" type="presParOf" srcId="{7179945B-BAFD-DE49-A6EB-0D228FA4E3A5}" destId="{4EFCF339-AFFF-3E4F-B8CC-30572C885426}" srcOrd="0" destOrd="0" presId="urn:microsoft.com/office/officeart/2005/8/layout/list1"/>
    <dgm:cxn modelId="{2E92BC29-8270-D44E-BBD9-E9ABB43772C5}" type="presParOf" srcId="{7179945B-BAFD-DE49-A6EB-0D228FA4E3A5}" destId="{C1A630CC-A7AE-D543-8196-1615B2CCBA22}" srcOrd="1" destOrd="0" presId="urn:microsoft.com/office/officeart/2005/8/layout/list1"/>
    <dgm:cxn modelId="{4739871E-7C9B-A743-99F9-99436291AE9C}" type="presParOf" srcId="{D4A858F0-F101-024B-A638-568BCD4CCCB8}" destId="{72113D6A-98FE-F449-968B-3DC7A9EEC9B6}" srcOrd="1" destOrd="0" presId="urn:microsoft.com/office/officeart/2005/8/layout/list1"/>
    <dgm:cxn modelId="{D5B404D1-D581-FB4F-A9E5-37CD36388583}" type="presParOf" srcId="{D4A858F0-F101-024B-A638-568BCD4CCCB8}" destId="{1198ABDB-5DDD-2E43-8898-CE86FB06BEDF}" srcOrd="2" destOrd="0" presId="urn:microsoft.com/office/officeart/2005/8/layout/list1"/>
    <dgm:cxn modelId="{AB74A880-3057-4A40-90E1-EABB02AACF6C}" type="presParOf" srcId="{D4A858F0-F101-024B-A638-568BCD4CCCB8}" destId="{5F4D1A48-F846-E84B-AB00-7187669374EE}" srcOrd="3" destOrd="0" presId="urn:microsoft.com/office/officeart/2005/8/layout/list1"/>
    <dgm:cxn modelId="{2E382CF8-A711-9D43-AEA1-F731843BDA47}" type="presParOf" srcId="{D4A858F0-F101-024B-A638-568BCD4CCCB8}" destId="{FEB225CC-7C1D-D146-955A-1B7FA7274397}" srcOrd="4" destOrd="0" presId="urn:microsoft.com/office/officeart/2005/8/layout/list1"/>
    <dgm:cxn modelId="{61E0934D-823F-7043-B4BF-5F54E5F6FDE5}" type="presParOf" srcId="{FEB225CC-7C1D-D146-955A-1B7FA7274397}" destId="{E02548E0-D8CA-E940-B080-88FCE684C660}" srcOrd="0" destOrd="0" presId="urn:microsoft.com/office/officeart/2005/8/layout/list1"/>
    <dgm:cxn modelId="{EF56BFF8-FD94-F34B-944B-956E705015B2}" type="presParOf" srcId="{FEB225CC-7C1D-D146-955A-1B7FA7274397}" destId="{430BD095-5FCA-0443-B009-A3754544435A}" srcOrd="1" destOrd="0" presId="urn:microsoft.com/office/officeart/2005/8/layout/list1"/>
    <dgm:cxn modelId="{7EB94BDD-804E-9C41-8138-4F2108BB651E}" type="presParOf" srcId="{D4A858F0-F101-024B-A638-568BCD4CCCB8}" destId="{C0F95AD5-9E51-A84A-89BA-CC88DB11B6B8}" srcOrd="5" destOrd="0" presId="urn:microsoft.com/office/officeart/2005/8/layout/list1"/>
    <dgm:cxn modelId="{CF52B560-B227-EA48-A7F3-4FE9C9791AF3}" type="presParOf" srcId="{D4A858F0-F101-024B-A638-568BCD4CCCB8}" destId="{A4DC60E9-A4CC-8E4D-8ED7-BAAC32D9BA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431C9D-5D43-432C-A472-801ED515C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258143-1862-49F0-A65E-ABA25FBE3D4F}">
      <dgm:prSet/>
      <dgm:spPr/>
      <dgm:t>
        <a:bodyPr/>
        <a:lstStyle/>
        <a:p>
          <a:r>
            <a:rPr lang="en-US" dirty="0"/>
            <a:t>Lack of Programming Knowledge</a:t>
          </a:r>
        </a:p>
      </dgm:t>
    </dgm:pt>
    <dgm:pt modelId="{B70001A0-FC5A-420F-80E7-9F5188DDFE3C}" type="parTrans" cxnId="{DCD1FEB3-C037-4F03-997D-D6424D6FDC7C}">
      <dgm:prSet/>
      <dgm:spPr/>
      <dgm:t>
        <a:bodyPr/>
        <a:lstStyle/>
        <a:p>
          <a:endParaRPr lang="en-US"/>
        </a:p>
      </dgm:t>
    </dgm:pt>
    <dgm:pt modelId="{DFBED4E5-9DB0-4B6D-B24B-8DD467473333}" type="sibTrans" cxnId="{DCD1FEB3-C037-4F03-997D-D6424D6FDC7C}">
      <dgm:prSet/>
      <dgm:spPr/>
      <dgm:t>
        <a:bodyPr/>
        <a:lstStyle/>
        <a:p>
          <a:endParaRPr lang="en-US"/>
        </a:p>
      </dgm:t>
    </dgm:pt>
    <dgm:pt modelId="{4EFF6D36-871B-4549-BF26-AFC7D6E99C86}">
      <dgm:prSet/>
      <dgm:spPr/>
      <dgm:t>
        <a:bodyPr/>
        <a:lstStyle/>
        <a:p>
          <a:r>
            <a:rPr lang="en-US" dirty="0"/>
            <a:t>Deployment &amp; Interaction with </a:t>
          </a:r>
          <a:r>
            <a:rPr lang="en-US" dirty="0" err="1"/>
            <a:t>Metamask</a:t>
          </a:r>
          <a:endParaRPr lang="en-US" dirty="0"/>
        </a:p>
      </dgm:t>
    </dgm:pt>
    <dgm:pt modelId="{4827A8F9-AD3E-419B-BB14-B568D6CC92BA}" type="parTrans" cxnId="{123888EF-B0EF-4358-8818-1943BF5EB278}">
      <dgm:prSet/>
      <dgm:spPr/>
      <dgm:t>
        <a:bodyPr/>
        <a:lstStyle/>
        <a:p>
          <a:endParaRPr lang="en-US"/>
        </a:p>
      </dgm:t>
    </dgm:pt>
    <dgm:pt modelId="{F51E51D3-D381-4B99-B40A-28032EE82A5C}" type="sibTrans" cxnId="{123888EF-B0EF-4358-8818-1943BF5EB278}">
      <dgm:prSet/>
      <dgm:spPr/>
      <dgm:t>
        <a:bodyPr/>
        <a:lstStyle/>
        <a:p>
          <a:endParaRPr lang="en-US"/>
        </a:p>
      </dgm:t>
    </dgm:pt>
    <dgm:pt modelId="{D54C7989-92AC-4207-BB7F-E093FCD9CCC8}">
      <dgm:prSet/>
      <dgm:spPr/>
      <dgm:t>
        <a:bodyPr/>
        <a:lstStyle/>
        <a:p>
          <a:r>
            <a:rPr lang="en-US" dirty="0"/>
            <a:t>Data Storage Process</a:t>
          </a:r>
        </a:p>
      </dgm:t>
    </dgm:pt>
    <dgm:pt modelId="{1EC91DE9-E838-4A11-8166-83232A56C32E}" type="parTrans" cxnId="{CC59F635-340F-41EC-8775-03B32AD4BA52}">
      <dgm:prSet/>
      <dgm:spPr/>
      <dgm:t>
        <a:bodyPr/>
        <a:lstStyle/>
        <a:p>
          <a:endParaRPr lang="en-US"/>
        </a:p>
      </dgm:t>
    </dgm:pt>
    <dgm:pt modelId="{8F64949C-D581-4728-9269-695FB7E9D8EA}" type="sibTrans" cxnId="{CC59F635-340F-41EC-8775-03B32AD4BA52}">
      <dgm:prSet/>
      <dgm:spPr/>
      <dgm:t>
        <a:bodyPr/>
        <a:lstStyle/>
        <a:p>
          <a:endParaRPr lang="en-US"/>
        </a:p>
      </dgm:t>
    </dgm:pt>
    <dgm:pt modelId="{4340ADBB-092C-4415-966F-211DEBA24F2A}" type="pres">
      <dgm:prSet presAssocID="{28431C9D-5D43-432C-A472-801ED515C7D1}" presName="root" presStyleCnt="0">
        <dgm:presLayoutVars>
          <dgm:dir/>
          <dgm:resizeHandles val="exact"/>
        </dgm:presLayoutVars>
      </dgm:prSet>
      <dgm:spPr/>
    </dgm:pt>
    <dgm:pt modelId="{47CC9AEA-D888-4968-9815-3C1EAA4B73F7}" type="pres">
      <dgm:prSet presAssocID="{D3258143-1862-49F0-A65E-ABA25FBE3D4F}" presName="compNode" presStyleCnt="0"/>
      <dgm:spPr/>
    </dgm:pt>
    <dgm:pt modelId="{2B174A3B-A9EB-4D9A-AF98-D5B034EA1D3E}" type="pres">
      <dgm:prSet presAssocID="{D3258143-1862-49F0-A65E-ABA25FBE3D4F}" presName="bgRect" presStyleLbl="bgShp" presStyleIdx="0" presStyleCnt="3"/>
      <dgm:spPr/>
    </dgm:pt>
    <dgm:pt modelId="{38D2ABE7-B0B4-4856-8F9A-D43EB4C523A2}" type="pres">
      <dgm:prSet presAssocID="{D3258143-1862-49F0-A65E-ABA25FBE3D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C8500D-D382-41E4-B00C-FD3EF85E7B45}" type="pres">
      <dgm:prSet presAssocID="{D3258143-1862-49F0-A65E-ABA25FBE3D4F}" presName="spaceRect" presStyleCnt="0"/>
      <dgm:spPr/>
    </dgm:pt>
    <dgm:pt modelId="{68D0B5A9-9470-450A-B89D-B82831FF4EA0}" type="pres">
      <dgm:prSet presAssocID="{D3258143-1862-49F0-A65E-ABA25FBE3D4F}" presName="parTx" presStyleLbl="revTx" presStyleIdx="0" presStyleCnt="3">
        <dgm:presLayoutVars>
          <dgm:chMax val="0"/>
          <dgm:chPref val="0"/>
        </dgm:presLayoutVars>
      </dgm:prSet>
      <dgm:spPr/>
    </dgm:pt>
    <dgm:pt modelId="{B89EBFC7-690C-456D-9E6C-8F45286084ED}" type="pres">
      <dgm:prSet presAssocID="{DFBED4E5-9DB0-4B6D-B24B-8DD467473333}" presName="sibTrans" presStyleCnt="0"/>
      <dgm:spPr/>
    </dgm:pt>
    <dgm:pt modelId="{3AC80697-538A-41E6-99F9-28F0EEDA000A}" type="pres">
      <dgm:prSet presAssocID="{4EFF6D36-871B-4549-BF26-AFC7D6E99C86}" presName="compNode" presStyleCnt="0"/>
      <dgm:spPr/>
    </dgm:pt>
    <dgm:pt modelId="{F69ED06F-9173-4B52-BB69-D9B0AA68D186}" type="pres">
      <dgm:prSet presAssocID="{4EFF6D36-871B-4549-BF26-AFC7D6E99C86}" presName="bgRect" presStyleLbl="bgShp" presStyleIdx="1" presStyleCnt="3"/>
      <dgm:spPr/>
    </dgm:pt>
    <dgm:pt modelId="{58AC462E-AF2A-4E7F-B13E-455187F2B473}" type="pres">
      <dgm:prSet presAssocID="{4EFF6D36-871B-4549-BF26-AFC7D6E99C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F5B1C3F-BFE1-4F03-9383-70295438D41E}" type="pres">
      <dgm:prSet presAssocID="{4EFF6D36-871B-4549-BF26-AFC7D6E99C86}" presName="spaceRect" presStyleCnt="0"/>
      <dgm:spPr/>
    </dgm:pt>
    <dgm:pt modelId="{350A3D1A-49DF-43A3-97B3-55A5CB9033B7}" type="pres">
      <dgm:prSet presAssocID="{4EFF6D36-871B-4549-BF26-AFC7D6E99C86}" presName="parTx" presStyleLbl="revTx" presStyleIdx="1" presStyleCnt="3">
        <dgm:presLayoutVars>
          <dgm:chMax val="0"/>
          <dgm:chPref val="0"/>
        </dgm:presLayoutVars>
      </dgm:prSet>
      <dgm:spPr/>
    </dgm:pt>
    <dgm:pt modelId="{B592F024-4293-41AC-9611-40FD15D805C1}" type="pres">
      <dgm:prSet presAssocID="{F51E51D3-D381-4B99-B40A-28032EE82A5C}" presName="sibTrans" presStyleCnt="0"/>
      <dgm:spPr/>
    </dgm:pt>
    <dgm:pt modelId="{F750FD37-5C1F-4596-9D07-569D9AEA933A}" type="pres">
      <dgm:prSet presAssocID="{D54C7989-92AC-4207-BB7F-E093FCD9CCC8}" presName="compNode" presStyleCnt="0"/>
      <dgm:spPr/>
    </dgm:pt>
    <dgm:pt modelId="{B7420355-1263-4D20-BB17-2A0AE02E8A79}" type="pres">
      <dgm:prSet presAssocID="{D54C7989-92AC-4207-BB7F-E093FCD9CCC8}" presName="bgRect" presStyleLbl="bgShp" presStyleIdx="2" presStyleCnt="3"/>
      <dgm:spPr/>
    </dgm:pt>
    <dgm:pt modelId="{C30A6AE3-C714-4C6C-8B52-207E5DBFCFFA}" type="pres">
      <dgm:prSet presAssocID="{D54C7989-92AC-4207-BB7F-E093FCD9CC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E3D97E-D78F-4BE3-98E4-2A47FE4423C9}" type="pres">
      <dgm:prSet presAssocID="{D54C7989-92AC-4207-BB7F-E093FCD9CCC8}" presName="spaceRect" presStyleCnt="0"/>
      <dgm:spPr/>
    </dgm:pt>
    <dgm:pt modelId="{68DDFE9D-17A8-45B0-BA39-740C2EA43E23}" type="pres">
      <dgm:prSet presAssocID="{D54C7989-92AC-4207-BB7F-E093FCD9CC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59F635-340F-41EC-8775-03B32AD4BA52}" srcId="{28431C9D-5D43-432C-A472-801ED515C7D1}" destId="{D54C7989-92AC-4207-BB7F-E093FCD9CCC8}" srcOrd="2" destOrd="0" parTransId="{1EC91DE9-E838-4A11-8166-83232A56C32E}" sibTransId="{8F64949C-D581-4728-9269-695FB7E9D8EA}"/>
    <dgm:cxn modelId="{13D81052-005A-498C-A8F4-91F7D3B71341}" type="presOf" srcId="{28431C9D-5D43-432C-A472-801ED515C7D1}" destId="{4340ADBB-092C-4415-966F-211DEBA24F2A}" srcOrd="0" destOrd="0" presId="urn:microsoft.com/office/officeart/2018/2/layout/IconVerticalSolidList"/>
    <dgm:cxn modelId="{E8677E5C-B4F1-469F-80C2-85EF6E82ED78}" type="presOf" srcId="{D3258143-1862-49F0-A65E-ABA25FBE3D4F}" destId="{68D0B5A9-9470-450A-B89D-B82831FF4EA0}" srcOrd="0" destOrd="0" presId="urn:microsoft.com/office/officeart/2018/2/layout/IconVerticalSolidList"/>
    <dgm:cxn modelId="{DCD1FEB3-C037-4F03-997D-D6424D6FDC7C}" srcId="{28431C9D-5D43-432C-A472-801ED515C7D1}" destId="{D3258143-1862-49F0-A65E-ABA25FBE3D4F}" srcOrd="0" destOrd="0" parTransId="{B70001A0-FC5A-420F-80E7-9F5188DDFE3C}" sibTransId="{DFBED4E5-9DB0-4B6D-B24B-8DD467473333}"/>
    <dgm:cxn modelId="{A29FCFBB-D089-4195-8FB4-7207C727229E}" type="presOf" srcId="{D54C7989-92AC-4207-BB7F-E093FCD9CCC8}" destId="{68DDFE9D-17A8-45B0-BA39-740C2EA43E23}" srcOrd="0" destOrd="0" presId="urn:microsoft.com/office/officeart/2018/2/layout/IconVerticalSolidList"/>
    <dgm:cxn modelId="{DA856BE7-17DC-4FE8-841A-482C658D503C}" type="presOf" srcId="{4EFF6D36-871B-4549-BF26-AFC7D6E99C86}" destId="{350A3D1A-49DF-43A3-97B3-55A5CB9033B7}" srcOrd="0" destOrd="0" presId="urn:microsoft.com/office/officeart/2018/2/layout/IconVerticalSolidList"/>
    <dgm:cxn modelId="{123888EF-B0EF-4358-8818-1943BF5EB278}" srcId="{28431C9D-5D43-432C-A472-801ED515C7D1}" destId="{4EFF6D36-871B-4549-BF26-AFC7D6E99C86}" srcOrd="1" destOrd="0" parTransId="{4827A8F9-AD3E-419B-BB14-B568D6CC92BA}" sibTransId="{F51E51D3-D381-4B99-B40A-28032EE82A5C}"/>
    <dgm:cxn modelId="{CE468916-F311-4955-AF40-DCAE99DF9CDA}" type="presParOf" srcId="{4340ADBB-092C-4415-966F-211DEBA24F2A}" destId="{47CC9AEA-D888-4968-9815-3C1EAA4B73F7}" srcOrd="0" destOrd="0" presId="urn:microsoft.com/office/officeart/2018/2/layout/IconVerticalSolidList"/>
    <dgm:cxn modelId="{47EB6B1D-60B6-4813-843A-76EA4E4471E9}" type="presParOf" srcId="{47CC9AEA-D888-4968-9815-3C1EAA4B73F7}" destId="{2B174A3B-A9EB-4D9A-AF98-D5B034EA1D3E}" srcOrd="0" destOrd="0" presId="urn:microsoft.com/office/officeart/2018/2/layout/IconVerticalSolidList"/>
    <dgm:cxn modelId="{CB1CC5AC-AFFF-45B4-8CB2-15F973D23DBE}" type="presParOf" srcId="{47CC9AEA-D888-4968-9815-3C1EAA4B73F7}" destId="{38D2ABE7-B0B4-4856-8F9A-D43EB4C523A2}" srcOrd="1" destOrd="0" presId="urn:microsoft.com/office/officeart/2018/2/layout/IconVerticalSolidList"/>
    <dgm:cxn modelId="{9EC31F84-D633-4F7B-AFBB-2678B3463424}" type="presParOf" srcId="{47CC9AEA-D888-4968-9815-3C1EAA4B73F7}" destId="{69C8500D-D382-41E4-B00C-FD3EF85E7B45}" srcOrd="2" destOrd="0" presId="urn:microsoft.com/office/officeart/2018/2/layout/IconVerticalSolidList"/>
    <dgm:cxn modelId="{5CF6F9C2-3FF4-49C4-99A5-51A9A1F74ABA}" type="presParOf" srcId="{47CC9AEA-D888-4968-9815-3C1EAA4B73F7}" destId="{68D0B5A9-9470-450A-B89D-B82831FF4EA0}" srcOrd="3" destOrd="0" presId="urn:microsoft.com/office/officeart/2018/2/layout/IconVerticalSolidList"/>
    <dgm:cxn modelId="{F9413BD8-7C0E-4861-988E-D5AAFA364A94}" type="presParOf" srcId="{4340ADBB-092C-4415-966F-211DEBA24F2A}" destId="{B89EBFC7-690C-456D-9E6C-8F45286084ED}" srcOrd="1" destOrd="0" presId="urn:microsoft.com/office/officeart/2018/2/layout/IconVerticalSolidList"/>
    <dgm:cxn modelId="{D15D21CB-F696-447D-B14F-C14153D88FB4}" type="presParOf" srcId="{4340ADBB-092C-4415-966F-211DEBA24F2A}" destId="{3AC80697-538A-41E6-99F9-28F0EEDA000A}" srcOrd="2" destOrd="0" presId="urn:microsoft.com/office/officeart/2018/2/layout/IconVerticalSolidList"/>
    <dgm:cxn modelId="{3DDF88CD-BFCE-4848-91F2-D0394DD70951}" type="presParOf" srcId="{3AC80697-538A-41E6-99F9-28F0EEDA000A}" destId="{F69ED06F-9173-4B52-BB69-D9B0AA68D186}" srcOrd="0" destOrd="0" presId="urn:microsoft.com/office/officeart/2018/2/layout/IconVerticalSolidList"/>
    <dgm:cxn modelId="{44A76F05-71DF-4289-B28C-496E77A113A2}" type="presParOf" srcId="{3AC80697-538A-41E6-99F9-28F0EEDA000A}" destId="{58AC462E-AF2A-4E7F-B13E-455187F2B473}" srcOrd="1" destOrd="0" presId="urn:microsoft.com/office/officeart/2018/2/layout/IconVerticalSolidList"/>
    <dgm:cxn modelId="{58C8896E-8793-4062-A817-6EFA44964F7B}" type="presParOf" srcId="{3AC80697-538A-41E6-99F9-28F0EEDA000A}" destId="{8F5B1C3F-BFE1-4F03-9383-70295438D41E}" srcOrd="2" destOrd="0" presId="urn:microsoft.com/office/officeart/2018/2/layout/IconVerticalSolidList"/>
    <dgm:cxn modelId="{437BAE43-CCD5-473E-B81D-6F6FBA0C007D}" type="presParOf" srcId="{3AC80697-538A-41E6-99F9-28F0EEDA000A}" destId="{350A3D1A-49DF-43A3-97B3-55A5CB9033B7}" srcOrd="3" destOrd="0" presId="urn:microsoft.com/office/officeart/2018/2/layout/IconVerticalSolidList"/>
    <dgm:cxn modelId="{F8BEE533-DB5E-4440-82AA-935898DD4492}" type="presParOf" srcId="{4340ADBB-092C-4415-966F-211DEBA24F2A}" destId="{B592F024-4293-41AC-9611-40FD15D805C1}" srcOrd="3" destOrd="0" presId="urn:microsoft.com/office/officeart/2018/2/layout/IconVerticalSolidList"/>
    <dgm:cxn modelId="{BF63BED9-B9D5-4C8F-BA8F-6C38CCD06B51}" type="presParOf" srcId="{4340ADBB-092C-4415-966F-211DEBA24F2A}" destId="{F750FD37-5C1F-4596-9D07-569D9AEA933A}" srcOrd="4" destOrd="0" presId="urn:microsoft.com/office/officeart/2018/2/layout/IconVerticalSolidList"/>
    <dgm:cxn modelId="{838D38A6-BF38-43BB-A1A0-9F9BAD01738C}" type="presParOf" srcId="{F750FD37-5C1F-4596-9D07-569D9AEA933A}" destId="{B7420355-1263-4D20-BB17-2A0AE02E8A79}" srcOrd="0" destOrd="0" presId="urn:microsoft.com/office/officeart/2018/2/layout/IconVerticalSolidList"/>
    <dgm:cxn modelId="{3C4C21A9-6E36-460F-8B9E-2F567F5702A1}" type="presParOf" srcId="{F750FD37-5C1F-4596-9D07-569D9AEA933A}" destId="{C30A6AE3-C714-4C6C-8B52-207E5DBFCFFA}" srcOrd="1" destOrd="0" presId="urn:microsoft.com/office/officeart/2018/2/layout/IconVerticalSolidList"/>
    <dgm:cxn modelId="{56E77D97-B9F3-4BBA-8965-94AFA890AA4F}" type="presParOf" srcId="{F750FD37-5C1F-4596-9D07-569D9AEA933A}" destId="{F5E3D97E-D78F-4BE3-98E4-2A47FE4423C9}" srcOrd="2" destOrd="0" presId="urn:microsoft.com/office/officeart/2018/2/layout/IconVerticalSolidList"/>
    <dgm:cxn modelId="{E840F70B-1297-4911-B967-A4CF9A2165B3}" type="presParOf" srcId="{F750FD37-5C1F-4596-9D07-569D9AEA933A}" destId="{68DDFE9D-17A8-45B0-BA39-740C2EA43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1BA7E-B149-374D-BE97-80F7574D4F83}">
      <dsp:nvSpPr>
        <dsp:cNvPr id="0" name=""/>
        <dsp:cNvSpPr/>
      </dsp:nvSpPr>
      <dsp:spPr>
        <a:xfrm>
          <a:off x="0" y="63774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Consume without Owning </a:t>
          </a:r>
        </a:p>
      </dsp:txBody>
      <dsp:txXfrm>
        <a:off x="28100" y="665849"/>
        <a:ext cx="6530289" cy="519439"/>
      </dsp:txXfrm>
    </dsp:sp>
    <dsp:sp modelId="{EF2ADCCB-D580-C44B-8B16-27488907079A}">
      <dsp:nvSpPr>
        <dsp:cNvPr id="0" name=""/>
        <dsp:cNvSpPr/>
      </dsp:nvSpPr>
      <dsp:spPr>
        <a:xfrm>
          <a:off x="0" y="128250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Evolution of the Earning Model since 2000</a:t>
          </a:r>
        </a:p>
      </dsp:txBody>
      <dsp:txXfrm>
        <a:off x="28100" y="1310609"/>
        <a:ext cx="6530289" cy="519439"/>
      </dsp:txXfrm>
    </dsp:sp>
    <dsp:sp modelId="{4826C796-0ED7-784C-A026-C5D88271B3B1}">
      <dsp:nvSpPr>
        <dsp:cNvPr id="0" name=""/>
        <dsp:cNvSpPr/>
      </dsp:nvSpPr>
      <dsp:spPr>
        <a:xfrm>
          <a:off x="0" y="192726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Contract to ensure Music Authenticity</a:t>
          </a:r>
        </a:p>
      </dsp:txBody>
      <dsp:txXfrm>
        <a:off x="28100" y="1955369"/>
        <a:ext cx="6530289" cy="519439"/>
      </dsp:txXfrm>
    </dsp:sp>
    <dsp:sp modelId="{9720EABB-FA6A-A74E-96BE-7A02C4D43578}">
      <dsp:nvSpPr>
        <dsp:cNvPr id="0" name=""/>
        <dsp:cNvSpPr/>
      </dsp:nvSpPr>
      <dsp:spPr>
        <a:xfrm>
          <a:off x="0" y="257202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Contract to ensure Royalty Fee Distribution</a:t>
          </a:r>
        </a:p>
      </dsp:txBody>
      <dsp:txXfrm>
        <a:off x="28100" y="2600129"/>
        <a:ext cx="65302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1BA7E-B149-374D-BE97-80F7574D4F83}">
      <dsp:nvSpPr>
        <dsp:cNvPr id="0" name=""/>
        <dsp:cNvSpPr/>
      </dsp:nvSpPr>
      <dsp:spPr>
        <a:xfrm>
          <a:off x="0" y="63774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Consume without Owning </a:t>
          </a:r>
        </a:p>
      </dsp:txBody>
      <dsp:txXfrm>
        <a:off x="28100" y="665849"/>
        <a:ext cx="6530289" cy="519439"/>
      </dsp:txXfrm>
    </dsp:sp>
    <dsp:sp modelId="{EF2ADCCB-D580-C44B-8B16-27488907079A}">
      <dsp:nvSpPr>
        <dsp:cNvPr id="0" name=""/>
        <dsp:cNvSpPr/>
      </dsp:nvSpPr>
      <dsp:spPr>
        <a:xfrm>
          <a:off x="0" y="128250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Evolution of the Earning Model since 2020</a:t>
          </a:r>
        </a:p>
      </dsp:txBody>
      <dsp:txXfrm>
        <a:off x="28100" y="1310609"/>
        <a:ext cx="6530289" cy="519439"/>
      </dsp:txXfrm>
    </dsp:sp>
    <dsp:sp modelId="{4826C796-0ED7-784C-A026-C5D88271B3B1}">
      <dsp:nvSpPr>
        <dsp:cNvPr id="0" name=""/>
        <dsp:cNvSpPr/>
      </dsp:nvSpPr>
      <dsp:spPr>
        <a:xfrm>
          <a:off x="0" y="192726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Contract to ensure Music Authenticity</a:t>
          </a:r>
        </a:p>
      </dsp:txBody>
      <dsp:txXfrm>
        <a:off x="28100" y="1955369"/>
        <a:ext cx="6530289" cy="519439"/>
      </dsp:txXfrm>
    </dsp:sp>
    <dsp:sp modelId="{9720EABB-FA6A-A74E-96BE-7A02C4D43578}">
      <dsp:nvSpPr>
        <dsp:cNvPr id="0" name=""/>
        <dsp:cNvSpPr/>
      </dsp:nvSpPr>
      <dsp:spPr>
        <a:xfrm>
          <a:off x="0" y="2572029"/>
          <a:ext cx="6586489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Contract to ensure Royalty Fee Distribution</a:t>
          </a:r>
        </a:p>
      </dsp:txBody>
      <dsp:txXfrm>
        <a:off x="28100" y="2600129"/>
        <a:ext cx="6530289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23D6-87AF-CF47-BF13-5A7D3BFA22AF}">
      <dsp:nvSpPr>
        <dsp:cNvPr id="0" name=""/>
        <dsp:cNvSpPr/>
      </dsp:nvSpPr>
      <dsp:spPr>
        <a:xfrm>
          <a:off x="2825920" y="8725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991BD-ED41-2548-B867-58EB61CD0F4B}">
      <dsp:nvSpPr>
        <dsp:cNvPr id="0" name=""/>
        <dsp:cNvSpPr/>
      </dsp:nvSpPr>
      <dsp:spPr>
        <a:xfrm>
          <a:off x="3079906" y="328538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Need to trust a third party</a:t>
          </a:r>
        </a:p>
      </dsp:txBody>
      <dsp:txXfrm>
        <a:off x="3122420" y="371052"/>
        <a:ext cx="2200851" cy="1366505"/>
      </dsp:txXfrm>
    </dsp:sp>
    <dsp:sp modelId="{4934E17A-E869-E84C-9A98-F47B3AEA3F3A}">
      <dsp:nvSpPr>
        <dsp:cNvPr id="0" name=""/>
        <dsp:cNvSpPr/>
      </dsp:nvSpPr>
      <dsp:spPr>
        <a:xfrm>
          <a:off x="5619773" y="8725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F961-5BBE-C540-8096-FA6AC1CA2032}">
      <dsp:nvSpPr>
        <dsp:cNvPr id="0" name=""/>
        <dsp:cNvSpPr/>
      </dsp:nvSpPr>
      <dsp:spPr>
        <a:xfrm>
          <a:off x="5873760" y="328538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Unequal competition between artists</a:t>
          </a:r>
        </a:p>
      </dsp:txBody>
      <dsp:txXfrm>
        <a:off x="5916274" y="371052"/>
        <a:ext cx="2200851" cy="1366505"/>
      </dsp:txXfrm>
    </dsp:sp>
    <dsp:sp modelId="{C1A07213-524E-1E4C-8C93-99F4487614EF}">
      <dsp:nvSpPr>
        <dsp:cNvPr id="0" name=""/>
        <dsp:cNvSpPr/>
      </dsp:nvSpPr>
      <dsp:spPr>
        <a:xfrm>
          <a:off x="2848606" y="1996583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36E24-0007-714F-A91A-7076783F22CF}">
      <dsp:nvSpPr>
        <dsp:cNvPr id="0" name=""/>
        <dsp:cNvSpPr/>
      </dsp:nvSpPr>
      <dsp:spPr>
        <a:xfrm>
          <a:off x="3102592" y="2237871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Unequal distribution of royalties</a:t>
          </a:r>
        </a:p>
      </dsp:txBody>
      <dsp:txXfrm>
        <a:off x="3145106" y="2280385"/>
        <a:ext cx="2200851" cy="1366505"/>
      </dsp:txXfrm>
    </dsp:sp>
    <dsp:sp modelId="{2D68CBEB-1039-124D-88BD-D559B3FBD7C8}">
      <dsp:nvSpPr>
        <dsp:cNvPr id="0" name=""/>
        <dsp:cNvSpPr/>
      </dsp:nvSpPr>
      <dsp:spPr>
        <a:xfrm>
          <a:off x="5642459" y="1996583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CF2A-2091-8E4F-B45D-B49BE235FA05}">
      <dsp:nvSpPr>
        <dsp:cNvPr id="0" name=""/>
        <dsp:cNvSpPr/>
      </dsp:nvSpPr>
      <dsp:spPr>
        <a:xfrm>
          <a:off x="5896446" y="2237871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Inability to buy music content online</a:t>
          </a:r>
        </a:p>
      </dsp:txBody>
      <dsp:txXfrm>
        <a:off x="5938960" y="2280385"/>
        <a:ext cx="2200851" cy="1366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88978-16CA-4FF5-AFA3-450652CCA122}">
      <dsp:nvSpPr>
        <dsp:cNvPr id="0" name=""/>
        <dsp:cNvSpPr/>
      </dsp:nvSpPr>
      <dsp:spPr>
        <a:xfrm>
          <a:off x="2398587" y="3705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FA9A-47CA-4147-8BFD-F588A6475E96}">
      <dsp:nvSpPr>
        <dsp:cNvPr id="0" name=""/>
        <dsp:cNvSpPr/>
      </dsp:nvSpPr>
      <dsp:spPr>
        <a:xfrm>
          <a:off x="1903590" y="14506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3.0-based Music Player App </a:t>
          </a:r>
        </a:p>
      </dsp:txBody>
      <dsp:txXfrm>
        <a:off x="1903590" y="1450623"/>
        <a:ext cx="1800000" cy="720000"/>
      </dsp:txXfrm>
    </dsp:sp>
    <dsp:sp modelId="{E18AD6EB-0FD7-4FAF-B87F-25B87513D684}">
      <dsp:nvSpPr>
        <dsp:cNvPr id="0" name=""/>
        <dsp:cNvSpPr/>
      </dsp:nvSpPr>
      <dsp:spPr>
        <a:xfrm>
          <a:off x="4513587" y="3705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B40C-A9C1-4176-862B-0FC45E568433}">
      <dsp:nvSpPr>
        <dsp:cNvPr id="0" name=""/>
        <dsp:cNvSpPr/>
      </dsp:nvSpPr>
      <dsp:spPr>
        <a:xfrm>
          <a:off x="4018590" y="14506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Stream, Buy &amp; Resell Music NFTs</a:t>
          </a:r>
        </a:p>
      </dsp:txBody>
      <dsp:txXfrm>
        <a:off x="4018590" y="1450623"/>
        <a:ext cx="1800000" cy="720000"/>
      </dsp:txXfrm>
    </dsp:sp>
    <dsp:sp modelId="{FE074432-4047-4877-BAAA-8EED55692EAA}">
      <dsp:nvSpPr>
        <dsp:cNvPr id="0" name=""/>
        <dsp:cNvSpPr/>
      </dsp:nvSpPr>
      <dsp:spPr>
        <a:xfrm>
          <a:off x="6628587" y="37054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212F3-83A4-48D6-AE9C-58D65C99EAEB}">
      <dsp:nvSpPr>
        <dsp:cNvPr id="0" name=""/>
        <dsp:cNvSpPr/>
      </dsp:nvSpPr>
      <dsp:spPr>
        <a:xfrm>
          <a:off x="6133590" y="14506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Home Page - Artist Mint Music as NFTs &amp; Users are able to Stream/Buy it</a:t>
          </a:r>
        </a:p>
      </dsp:txBody>
      <dsp:txXfrm>
        <a:off x="6133590" y="1450623"/>
        <a:ext cx="1800000" cy="720000"/>
      </dsp:txXfrm>
    </dsp:sp>
    <dsp:sp modelId="{5EF83A15-F995-4041-8773-7C4FA3F87884}">
      <dsp:nvSpPr>
        <dsp:cNvPr id="0" name=""/>
        <dsp:cNvSpPr/>
      </dsp:nvSpPr>
      <dsp:spPr>
        <a:xfrm>
          <a:off x="3382391" y="225056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F60A-916E-4FB2-9D8B-A28989B06834}">
      <dsp:nvSpPr>
        <dsp:cNvPr id="0" name=""/>
        <dsp:cNvSpPr/>
      </dsp:nvSpPr>
      <dsp:spPr>
        <a:xfrm>
          <a:off x="2904264" y="33422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Tokens Page – Dashboard with every token that own the connected account</a:t>
          </a:r>
        </a:p>
      </dsp:txBody>
      <dsp:txXfrm>
        <a:off x="2904264" y="3342221"/>
        <a:ext cx="1800000" cy="720000"/>
      </dsp:txXfrm>
    </dsp:sp>
    <dsp:sp modelId="{35F4BDDA-0991-448C-AF62-6108B866D98A}">
      <dsp:nvSpPr>
        <dsp:cNvPr id="0" name=""/>
        <dsp:cNvSpPr/>
      </dsp:nvSpPr>
      <dsp:spPr>
        <a:xfrm>
          <a:off x="5497391" y="225056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9BEF-2910-4E26-BCF4-33E8BCBCF385}">
      <dsp:nvSpPr>
        <dsp:cNvPr id="0" name=""/>
        <dsp:cNvSpPr/>
      </dsp:nvSpPr>
      <dsp:spPr>
        <a:xfrm>
          <a:off x="5019264" y="33422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Resell Page – Dashboard with every token that an account is selling/has sold</a:t>
          </a:r>
        </a:p>
      </dsp:txBody>
      <dsp:txXfrm>
        <a:off x="5019264" y="334222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C831E-F7A4-4EFC-9566-EC92C8FF33D8}">
      <dsp:nvSpPr>
        <dsp:cNvPr id="0" name=""/>
        <dsp:cNvSpPr/>
      </dsp:nvSpPr>
      <dsp:spPr>
        <a:xfrm>
          <a:off x="1439010" y="461501"/>
          <a:ext cx="731689" cy="731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3D0B4-5870-4AB7-A329-86F65DD12FF3}">
      <dsp:nvSpPr>
        <dsp:cNvPr id="0" name=""/>
        <dsp:cNvSpPr/>
      </dsp:nvSpPr>
      <dsp:spPr>
        <a:xfrm>
          <a:off x="991867" y="1461662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Google Cloud</a:t>
          </a:r>
        </a:p>
      </dsp:txBody>
      <dsp:txXfrm>
        <a:off x="991867" y="1461662"/>
        <a:ext cx="1625976" cy="650390"/>
      </dsp:txXfrm>
    </dsp:sp>
    <dsp:sp modelId="{F52B17B8-9F08-4CE0-BA76-3E6B27DF33C0}">
      <dsp:nvSpPr>
        <dsp:cNvPr id="0" name=""/>
        <dsp:cNvSpPr/>
      </dsp:nvSpPr>
      <dsp:spPr>
        <a:xfrm>
          <a:off x="3349532" y="461501"/>
          <a:ext cx="731689" cy="731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46646-DA16-4333-968B-1869CEC6FD0F}">
      <dsp:nvSpPr>
        <dsp:cNvPr id="0" name=""/>
        <dsp:cNvSpPr/>
      </dsp:nvSpPr>
      <dsp:spPr>
        <a:xfrm>
          <a:off x="2902389" y="1461662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Web3.0.storage</a:t>
          </a:r>
        </a:p>
      </dsp:txBody>
      <dsp:txXfrm>
        <a:off x="2902389" y="1461662"/>
        <a:ext cx="1625976" cy="650390"/>
      </dsp:txXfrm>
    </dsp:sp>
    <dsp:sp modelId="{D84E6AE2-3820-4536-B79A-AAAC2A1D0BF3}">
      <dsp:nvSpPr>
        <dsp:cNvPr id="0" name=""/>
        <dsp:cNvSpPr/>
      </dsp:nvSpPr>
      <dsp:spPr>
        <a:xfrm>
          <a:off x="5260055" y="461501"/>
          <a:ext cx="731689" cy="731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80DB4-DD75-44BA-ADDC-5B35CE93DCC5}">
      <dsp:nvSpPr>
        <dsp:cNvPr id="0" name=""/>
        <dsp:cNvSpPr/>
      </dsp:nvSpPr>
      <dsp:spPr>
        <a:xfrm>
          <a:off x="4812912" y="1461662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.json file with each NFT’s metadata</a:t>
          </a:r>
        </a:p>
      </dsp:txBody>
      <dsp:txXfrm>
        <a:off x="4812912" y="1461662"/>
        <a:ext cx="1625976" cy="650390"/>
      </dsp:txXfrm>
    </dsp:sp>
    <dsp:sp modelId="{78AD4A38-050B-4768-AE54-7C523CE6108D}">
      <dsp:nvSpPr>
        <dsp:cNvPr id="0" name=""/>
        <dsp:cNvSpPr/>
      </dsp:nvSpPr>
      <dsp:spPr>
        <a:xfrm>
          <a:off x="1466341" y="2415119"/>
          <a:ext cx="731689" cy="731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8F1C7-4569-44BD-A4B1-0E1DBB9A0509}">
      <dsp:nvSpPr>
        <dsp:cNvPr id="0" name=""/>
        <dsp:cNvSpPr/>
      </dsp:nvSpPr>
      <dsp:spPr>
        <a:xfrm>
          <a:off x="1019200" y="3415286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Format .</a:t>
          </a:r>
          <a:r>
            <a:rPr lang="en-US" sz="1100" kern="1200" dirty="0" err="1"/>
            <a:t>json</a:t>
          </a:r>
          <a:r>
            <a:rPr lang="en-US" sz="1100" kern="1200" dirty="0"/>
            <a:t> files as an unique .CAR file</a:t>
          </a:r>
        </a:p>
      </dsp:txBody>
      <dsp:txXfrm>
        <a:off x="1019200" y="3415286"/>
        <a:ext cx="1625976" cy="650390"/>
      </dsp:txXfrm>
    </dsp:sp>
    <dsp:sp modelId="{B7D7C331-24BF-4FA7-8C12-6CB2A94B3380}">
      <dsp:nvSpPr>
        <dsp:cNvPr id="0" name=""/>
        <dsp:cNvSpPr/>
      </dsp:nvSpPr>
      <dsp:spPr>
        <a:xfrm>
          <a:off x="3291502" y="2422608"/>
          <a:ext cx="731689" cy="731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AF814-90B5-4E53-823D-C11D81539145}">
      <dsp:nvSpPr>
        <dsp:cNvPr id="0" name=""/>
        <dsp:cNvSpPr/>
      </dsp:nvSpPr>
      <dsp:spPr>
        <a:xfrm>
          <a:off x="2844358" y="3422782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NFT.storage</a:t>
          </a:r>
        </a:p>
      </dsp:txBody>
      <dsp:txXfrm>
        <a:off x="2844358" y="3422782"/>
        <a:ext cx="1625976" cy="650390"/>
      </dsp:txXfrm>
    </dsp:sp>
    <dsp:sp modelId="{50B4F86E-35D1-41B1-BFF8-1EE5C9F7C842}">
      <dsp:nvSpPr>
        <dsp:cNvPr id="0" name=""/>
        <dsp:cNvSpPr/>
      </dsp:nvSpPr>
      <dsp:spPr>
        <a:xfrm>
          <a:off x="5202024" y="2422608"/>
          <a:ext cx="731689" cy="7316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37579-4FF7-4976-9952-41BD193CA95B}">
      <dsp:nvSpPr>
        <dsp:cNvPr id="0" name=""/>
        <dsp:cNvSpPr/>
      </dsp:nvSpPr>
      <dsp:spPr>
        <a:xfrm>
          <a:off x="4754881" y="3422782"/>
          <a:ext cx="1625976" cy="6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Insert the IPFS link into our smart contract - Will act as a pointer to retrieve the data</a:t>
          </a:r>
        </a:p>
      </dsp:txBody>
      <dsp:txXfrm>
        <a:off x="4754881" y="3422782"/>
        <a:ext cx="1625976" cy="650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9E05D-66A7-4338-85F8-873A2333B738}">
      <dsp:nvSpPr>
        <dsp:cNvPr id="0" name=""/>
        <dsp:cNvSpPr/>
      </dsp:nvSpPr>
      <dsp:spPr>
        <a:xfrm>
          <a:off x="609921" y="793654"/>
          <a:ext cx="962040" cy="962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DB28-12E2-40FF-B6AC-3128154C4DA8}">
      <dsp:nvSpPr>
        <dsp:cNvPr id="0" name=""/>
        <dsp:cNvSpPr/>
      </dsp:nvSpPr>
      <dsp:spPr>
        <a:xfrm>
          <a:off x="22007" y="2052630"/>
          <a:ext cx="21378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Realised on Ethereum Based Network</a:t>
          </a:r>
        </a:p>
      </dsp:txBody>
      <dsp:txXfrm>
        <a:off x="22007" y="2052630"/>
        <a:ext cx="2137866" cy="720000"/>
      </dsp:txXfrm>
    </dsp:sp>
    <dsp:sp modelId="{C588EB88-D752-489E-973A-A0901228B3EA}">
      <dsp:nvSpPr>
        <dsp:cNvPr id="0" name=""/>
        <dsp:cNvSpPr/>
      </dsp:nvSpPr>
      <dsp:spPr>
        <a:xfrm>
          <a:off x="3121914" y="793654"/>
          <a:ext cx="962040" cy="962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8211-040D-415A-84A2-7310E1106077}">
      <dsp:nvSpPr>
        <dsp:cNvPr id="0" name=""/>
        <dsp:cNvSpPr/>
      </dsp:nvSpPr>
      <dsp:spPr>
        <a:xfrm>
          <a:off x="2534001" y="2052630"/>
          <a:ext cx="21378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Hardhat Local Development Blockchain Environment</a:t>
          </a:r>
        </a:p>
      </dsp:txBody>
      <dsp:txXfrm>
        <a:off x="2534001" y="2052630"/>
        <a:ext cx="2137866" cy="720000"/>
      </dsp:txXfrm>
    </dsp:sp>
    <dsp:sp modelId="{02F0B5E2-F663-4805-88D5-D865F0CB4E06}">
      <dsp:nvSpPr>
        <dsp:cNvPr id="0" name=""/>
        <dsp:cNvSpPr/>
      </dsp:nvSpPr>
      <dsp:spPr>
        <a:xfrm>
          <a:off x="5633908" y="793654"/>
          <a:ext cx="962040" cy="962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E489B-88B1-427F-876A-E33E350A1145}">
      <dsp:nvSpPr>
        <dsp:cNvPr id="0" name=""/>
        <dsp:cNvSpPr/>
      </dsp:nvSpPr>
      <dsp:spPr>
        <a:xfrm>
          <a:off x="5045995" y="2052630"/>
          <a:ext cx="21378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implementation on Polygon Network</a:t>
          </a:r>
        </a:p>
      </dsp:txBody>
      <dsp:txXfrm>
        <a:off x="5045995" y="2052630"/>
        <a:ext cx="2137866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8ABDB-5DDD-2E43-8898-CE86FB06BEDF}">
      <dsp:nvSpPr>
        <dsp:cNvPr id="0" name=""/>
        <dsp:cNvSpPr/>
      </dsp:nvSpPr>
      <dsp:spPr>
        <a:xfrm>
          <a:off x="0" y="389321"/>
          <a:ext cx="10515600" cy="2034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Subscription Token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Stream Revenu Redistribution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Vote for a favourite artist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Follow a favourit artist, label, collective and be involved in their personal community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Ticket Marketplace Tool</a:t>
          </a:r>
        </a:p>
      </dsp:txBody>
      <dsp:txXfrm>
        <a:off x="0" y="389321"/>
        <a:ext cx="10515600" cy="2034900"/>
      </dsp:txXfrm>
    </dsp:sp>
    <dsp:sp modelId="{C1A630CC-A7AE-D543-8196-1615B2CCBA22}">
      <dsp:nvSpPr>
        <dsp:cNvPr id="0" name=""/>
        <dsp:cNvSpPr/>
      </dsp:nvSpPr>
      <dsp:spPr>
        <a:xfrm>
          <a:off x="525780" y="108881"/>
          <a:ext cx="736092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Tools with New Smart Contracts</a:t>
          </a:r>
        </a:p>
      </dsp:txBody>
      <dsp:txXfrm>
        <a:off x="553160" y="136261"/>
        <a:ext cx="7306160" cy="506120"/>
      </dsp:txXfrm>
    </dsp:sp>
    <dsp:sp modelId="{A4DC60E9-A4CC-8E4D-8ED7-BAAC32D9BAE9}">
      <dsp:nvSpPr>
        <dsp:cNvPr id="0" name=""/>
        <dsp:cNvSpPr/>
      </dsp:nvSpPr>
      <dsp:spPr>
        <a:xfrm>
          <a:off x="0" y="2807262"/>
          <a:ext cx="10515600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Separate Marketplace &amp; Streaming Tool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Develop a more autonomous page to mint easily Music NFTs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Gather all the tool in the same page as a unique Music OS </a:t>
          </a:r>
        </a:p>
      </dsp:txBody>
      <dsp:txXfrm>
        <a:off x="0" y="2807262"/>
        <a:ext cx="10515600" cy="1436400"/>
      </dsp:txXfrm>
    </dsp:sp>
    <dsp:sp modelId="{430BD095-5FCA-0443-B009-A3754544435A}">
      <dsp:nvSpPr>
        <dsp:cNvPr id="0" name=""/>
        <dsp:cNvSpPr/>
      </dsp:nvSpPr>
      <dsp:spPr>
        <a:xfrm>
          <a:off x="525780" y="2526822"/>
          <a:ext cx="736092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the Frontend</a:t>
          </a:r>
        </a:p>
      </dsp:txBody>
      <dsp:txXfrm>
        <a:off x="553160" y="2554202"/>
        <a:ext cx="730616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74A3B-A9EB-4D9A-AF98-D5B034EA1D3E}">
      <dsp:nvSpPr>
        <dsp:cNvPr id="0" name=""/>
        <dsp:cNvSpPr/>
      </dsp:nvSpPr>
      <dsp:spPr>
        <a:xfrm>
          <a:off x="0" y="533"/>
          <a:ext cx="4635571" cy="1248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2ABE7-B0B4-4856-8F9A-D43EB4C523A2}">
      <dsp:nvSpPr>
        <dsp:cNvPr id="0" name=""/>
        <dsp:cNvSpPr/>
      </dsp:nvSpPr>
      <dsp:spPr>
        <a:xfrm>
          <a:off x="377733" y="281492"/>
          <a:ext cx="686787" cy="68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0B5A9-9470-450A-B89D-B82831FF4EA0}">
      <dsp:nvSpPr>
        <dsp:cNvPr id="0" name=""/>
        <dsp:cNvSpPr/>
      </dsp:nvSpPr>
      <dsp:spPr>
        <a:xfrm>
          <a:off x="1442254" y="533"/>
          <a:ext cx="3193316" cy="12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55" tIns="132155" rIns="132155" bIns="13215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Lack of Programming Knowledge</a:t>
          </a:r>
        </a:p>
      </dsp:txBody>
      <dsp:txXfrm>
        <a:off x="1442254" y="533"/>
        <a:ext cx="3193316" cy="1248704"/>
      </dsp:txXfrm>
    </dsp:sp>
    <dsp:sp modelId="{F69ED06F-9173-4B52-BB69-D9B0AA68D186}">
      <dsp:nvSpPr>
        <dsp:cNvPr id="0" name=""/>
        <dsp:cNvSpPr/>
      </dsp:nvSpPr>
      <dsp:spPr>
        <a:xfrm>
          <a:off x="0" y="1561414"/>
          <a:ext cx="4635571" cy="1248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C462E-AF2A-4E7F-B13E-455187F2B473}">
      <dsp:nvSpPr>
        <dsp:cNvPr id="0" name=""/>
        <dsp:cNvSpPr/>
      </dsp:nvSpPr>
      <dsp:spPr>
        <a:xfrm>
          <a:off x="377733" y="1842373"/>
          <a:ext cx="686787" cy="68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A3D1A-49DF-43A3-97B3-55A5CB9033B7}">
      <dsp:nvSpPr>
        <dsp:cNvPr id="0" name=""/>
        <dsp:cNvSpPr/>
      </dsp:nvSpPr>
      <dsp:spPr>
        <a:xfrm>
          <a:off x="1442254" y="1561414"/>
          <a:ext cx="3193316" cy="12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55" tIns="132155" rIns="132155" bIns="13215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Deployment &amp; Interaction with </a:t>
          </a:r>
          <a:r>
            <a:rPr lang="en-US" sz="2300" kern="1200" dirty="0" err="1"/>
            <a:t>Metamask</a:t>
          </a:r>
          <a:endParaRPr lang="en-US" sz="2300" kern="1200" dirty="0"/>
        </a:p>
      </dsp:txBody>
      <dsp:txXfrm>
        <a:off x="1442254" y="1561414"/>
        <a:ext cx="3193316" cy="1248704"/>
      </dsp:txXfrm>
    </dsp:sp>
    <dsp:sp modelId="{B7420355-1263-4D20-BB17-2A0AE02E8A79}">
      <dsp:nvSpPr>
        <dsp:cNvPr id="0" name=""/>
        <dsp:cNvSpPr/>
      </dsp:nvSpPr>
      <dsp:spPr>
        <a:xfrm>
          <a:off x="0" y="3122295"/>
          <a:ext cx="4635571" cy="1248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A6AE3-C714-4C6C-8B52-207E5DBFCFFA}">
      <dsp:nvSpPr>
        <dsp:cNvPr id="0" name=""/>
        <dsp:cNvSpPr/>
      </dsp:nvSpPr>
      <dsp:spPr>
        <a:xfrm>
          <a:off x="377733" y="3403254"/>
          <a:ext cx="686787" cy="68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FE9D-17A8-45B0-BA39-740C2EA43E23}">
      <dsp:nvSpPr>
        <dsp:cNvPr id="0" name=""/>
        <dsp:cNvSpPr/>
      </dsp:nvSpPr>
      <dsp:spPr>
        <a:xfrm>
          <a:off x="1442254" y="3122295"/>
          <a:ext cx="3193316" cy="12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55" tIns="132155" rIns="132155" bIns="13215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Storage Process</a:t>
          </a:r>
        </a:p>
      </dsp:txBody>
      <dsp:txXfrm>
        <a:off x="1442254" y="3122295"/>
        <a:ext cx="3193316" cy="1248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8A06-C047-7244-BC13-7FDB021689F5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5E3AA-5BCB-3349-A4C2-709AEDBD3EE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31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E3AA-5BCB-3349-A4C2-709AEDBD3EEE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12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E3AA-5BCB-3349-A4C2-709AEDBD3EEE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479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E3AA-5BCB-3349-A4C2-709AEDBD3EEE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26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E3AA-5BCB-3349-A4C2-709AEDBD3EEE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14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D05E-2203-84A9-DD38-2E1B9CB6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39F3C-7BC5-A646-4896-69D4DB54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0D3B-8994-2D47-DF91-9C8813A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DBAF-8121-5130-7856-86BB5D6E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307D-5347-254D-E24B-6769CAF5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7902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4215-60C2-B530-255A-D68970F3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A2A0-2B3B-6D13-5625-1C04A6ED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F3BB-287B-ACB0-DCC3-0C4120D8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26BB-8396-06DB-C928-82439E06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5947-34EF-8725-00D9-7391BDB9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35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E0E00-192C-9113-914A-ADEB357ED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1776B-B1E3-7964-0D25-B30B3061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8FE1-C152-DF41-DD5C-2BA2E44C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4D16-B82F-0BDC-43FB-5F9DDB9D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B5F1-0795-B272-B30D-67DE848F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38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6FE-DD81-4D19-CC4B-58489C9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70EB-18C4-C2F3-9FE9-CC3D6194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BE8D-066D-7DB9-BA83-7901BF5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F011-BE55-4F84-F4A8-8161B951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0015-5596-9B0E-E5EF-298123AC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69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FA0C-AA6F-59E3-6E13-698F1104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164E-7098-D315-79F3-FA43BD3B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B16D-F924-B09E-3CC7-D6DF4982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A6B5-4EB1-2FD7-061F-790D8D3C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CDB1-B59F-C339-6341-000A5A9D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23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2D-9A1D-E796-9772-8FAAC709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D78D-C899-43CF-9B5C-1C6E0E8E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1444-ED5E-019A-5877-5AEA537D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BC27-42D6-68E2-81B8-CD894706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D9A5-DC1C-220E-6956-5423016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56019-7A85-1FB8-8840-9A9054C2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504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2B55-BAD0-3525-FC17-D34400C4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3CEF-94AF-174A-414A-31ED0BDE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E162-4CCC-8E71-EA09-825ED64A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17098-558A-3244-52CC-4E70DC3BE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2634-9A04-9A92-E20C-CCB9506C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C2EB0-50D5-9928-542E-3F6186FD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15F3D-7670-CE03-B296-2E990FE4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DD7DA-1E0B-DDD7-495B-ED1E41BC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61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5DF4-C9EF-4E39-D09D-BB5C5825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FDC84-DA55-EB87-2D19-DB58665E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B8427-E2EC-3ADB-B280-BDFF226E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FFC62-F450-EEDC-FE0A-78ACD21A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9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B0415-220C-0BF1-0AAC-EB330FF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7190-18F7-641D-1F79-493CCAB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F1EBA-DBFE-4AEB-13ED-9DEF3CBF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83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F8C4-85EA-1DED-C3B7-4D002E67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FEFA-3566-E922-184D-D86B5DBE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8622-F3DF-0149-A857-AFCDD1F64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5B362-0109-12A2-7B23-75199D95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D568-5571-5C3D-EA17-F999CA98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7E6B-DEE3-1EF1-2479-A4AC760D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437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F10-DFF8-C5A9-CDDA-A8FF79A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382C4-B310-960A-5CB7-49096D2B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988E-D301-605E-39F0-13BB3000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94F4-0BE3-9629-C05E-D8E7E926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5C6A-5160-5D5D-AD25-33A84421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88F4-6F80-A58C-892C-1AA9EB94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723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6E354-9E6D-973B-8903-DBDD113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09DA-2656-458C-AED3-218AC102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14A5-C444-67CB-6B0C-798E37170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2BC7-BA5C-9245-B9B7-511971F666FF}" type="datetimeFigureOut">
              <a:rPr lang="en-FR" smtClean="0"/>
              <a:t>19/07/2022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1D11-0478-127D-206F-3031CFD1D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99C1-FAB7-129E-66E5-CF0889214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212C-BC7F-6D48-B97C-2686A57046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98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und waves and bars with gradient red and blue colour">
            <a:extLst>
              <a:ext uri="{FF2B5EF4-FFF2-40B4-BE49-F238E27FC236}">
                <a16:creationId xmlns:a16="http://schemas.microsoft.com/office/drawing/2014/main" id="{D8AD2140-B48D-CAD2-1401-F355BB24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6" b="6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11DDD-9D92-257B-5D46-E555CA0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MUSIC NFTs MARKETPLACE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9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 CONTRACT (2)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C1C8453-DF3E-3E65-01D9-5B406DD3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8" y="1819035"/>
            <a:ext cx="9886119" cy="50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FR" sz="4000" dirty="0">
                <a:solidFill>
                  <a:srgbClr val="FFFFFF"/>
                </a:solidFill>
              </a:rPr>
              <a:t>SMART CONTRACT (3)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800DC5F-C9EB-1BE9-5F2E-CB97172F1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28"/>
          <a:stretch/>
        </p:blipFill>
        <p:spPr>
          <a:xfrm>
            <a:off x="5041903" y="10148"/>
            <a:ext cx="567601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23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SMART CONTRACT (4)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96941-AAC5-AD1A-0751-42FEB3A6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688268"/>
            <a:ext cx="11052313" cy="5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9A31-971D-DFE4-5290-2C28DCCA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574310"/>
            <a:ext cx="12191998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00919-3C09-622F-753F-49A6DC09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79965"/>
            <a:ext cx="11327549" cy="36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2174D0-0EB7-40CF-8FB6-D42063B86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65D4F-7A1C-498E-B6ED-C1BAC28D2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87974B4B-B677-057F-4996-467EB86EE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F95F9-0114-E4FC-4B55-A89DF186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957665"/>
            <a:ext cx="9162288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458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 dirty="0"/>
              <a:t>THOUGHT &amp; FUTURE WORK</a:t>
            </a:r>
            <a:endParaRPr lang="en-FR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39F3AC-506D-3AE8-6583-5C7F2B04F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2949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44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8F86-934E-CD3A-E3E8-D264BFBA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FR" sz="5400" dirty="0"/>
              <a:t>CHALLENGES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B125D8A-9F4F-165B-5F46-5161D5F0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A5C8EE4-0153-2AD0-D0A2-3D32A205D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4617"/>
              </p:ext>
            </p:extLst>
          </p:nvPr>
        </p:nvGraphicFramePr>
        <p:xfrm>
          <a:off x="5940889" y="2173347"/>
          <a:ext cx="4635571" cy="43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50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359A-C705-FD8A-FD4E-342EBEF4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FR" sz="5400"/>
              <a:t>INTRODUCTION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D65B6E1-0C19-366C-5D9A-C89C24956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4282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Purple light on gadgets">
            <a:extLst>
              <a:ext uri="{FF2B5EF4-FFF2-40B4-BE49-F238E27FC236}">
                <a16:creationId xmlns:a16="http://schemas.microsoft.com/office/drawing/2014/main" id="{E74FF15D-5E09-6018-24F3-AEC0D32172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384" r="29497" b="-1"/>
          <a:stretch/>
        </p:blipFill>
        <p:spPr>
          <a:xfrm>
            <a:off x="20" y="-9929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13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4B0FB-2C53-A9A9-951B-5CFEC2BC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59" y="457200"/>
            <a:ext cx="59138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FR" sz="5400"/>
              <a:t>INTRODUCTION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D65B6E1-0C19-366C-5D9A-C89C24956A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Purple light on gadgets">
            <a:extLst>
              <a:ext uri="{FF2B5EF4-FFF2-40B4-BE49-F238E27FC236}">
                <a16:creationId xmlns:a16="http://schemas.microsoft.com/office/drawing/2014/main" id="{E74FF15D-5E09-6018-24F3-AEC0D32172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384" r="294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917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/>
              <a:t>PROBLEM</a:t>
            </a:r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82C17-4107-EB17-BB32-24114F05A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" r="4613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D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CB4F62F-6EEF-8B46-9925-B123FE769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255452"/>
              </p:ext>
            </p:extLst>
          </p:nvPr>
        </p:nvGraphicFramePr>
        <p:xfrm>
          <a:off x="2777656" y="2539327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0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40991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 dirty="0"/>
              <a:t>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6F6830-D028-A916-1EFE-3AC37DE5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7" r="4036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2D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F864D1F-102C-92B8-96C1-42DA7B1A0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267143"/>
              </p:ext>
            </p:extLst>
          </p:nvPr>
        </p:nvGraphicFramePr>
        <p:xfrm>
          <a:off x="3000875" y="231480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 dirty="0"/>
              <a:t>DATA STORAGE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B79BCE8-00DD-7C0B-B993-6C46A43B6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33099"/>
              </p:ext>
            </p:extLst>
          </p:nvPr>
        </p:nvGraphicFramePr>
        <p:xfrm>
          <a:off x="4516923" y="2115117"/>
          <a:ext cx="7483503" cy="447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C39012FA-D20A-3E28-0DEC-A103BD9CD5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980" r="449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7F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 dirty="0"/>
              <a:t>NETWORK &amp; SCALABILITY</a:t>
            </a:r>
          </a:p>
        </p:txBody>
      </p:sp>
      <p:pic>
        <p:nvPicPr>
          <p:cNvPr id="8" name="Picture 4" descr="An abstract design with lines and financial symbols">
            <a:extLst>
              <a:ext uri="{FF2B5EF4-FFF2-40B4-BE49-F238E27FC236}">
                <a16:creationId xmlns:a16="http://schemas.microsoft.com/office/drawing/2014/main" id="{A775168F-55D7-3566-67B7-089CC052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9" r="2797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FA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343A691-F200-A663-13DD-F3A6EFC07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193580"/>
              </p:ext>
            </p:extLst>
          </p:nvPr>
        </p:nvGraphicFramePr>
        <p:xfrm>
          <a:off x="4814764" y="2531164"/>
          <a:ext cx="7205870" cy="356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38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5DA0-33AD-484D-1784-A5646E7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SMART CONTRACT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25299-352F-991A-4172-4F275CCF2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422" y="1775291"/>
            <a:ext cx="9561445" cy="49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1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308</Words>
  <Application>Microsoft Macintosh PowerPoint</Application>
  <PresentationFormat>Widescreen</PresentationFormat>
  <Paragraphs>60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MUSIC NFTs MARKETPLACE</vt:lpstr>
      <vt:lpstr>INTRODUCTION</vt:lpstr>
      <vt:lpstr>PowerPoint Presentation</vt:lpstr>
      <vt:lpstr>INTRODUCTION</vt:lpstr>
      <vt:lpstr>PROBLEM</vt:lpstr>
      <vt:lpstr>SOLUTION</vt:lpstr>
      <vt:lpstr>DATA STORAGE</vt:lpstr>
      <vt:lpstr>NETWORK &amp; SCALABILITY</vt:lpstr>
      <vt:lpstr>SMART CONTRACT (1)</vt:lpstr>
      <vt:lpstr>SMART CONTRACT (2)</vt:lpstr>
      <vt:lpstr>SMART CONTRACT (3)</vt:lpstr>
      <vt:lpstr>SMART CONTRACT (4)</vt:lpstr>
      <vt:lpstr>DEPLOYMENT</vt:lpstr>
      <vt:lpstr>TESTING</vt:lpstr>
      <vt:lpstr>DEMO</vt:lpstr>
      <vt:lpstr>THOUGHT &amp; FUTURE WORK</vt:lpstr>
      <vt:lpstr>CHALLENGES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 Music NFT Marketplace</dc:title>
  <dc:creator>IFRAH, Kévin</dc:creator>
  <cp:lastModifiedBy>IFRAH, Kévin</cp:lastModifiedBy>
  <cp:revision>9</cp:revision>
  <dcterms:created xsi:type="dcterms:W3CDTF">2022-07-03T23:17:22Z</dcterms:created>
  <dcterms:modified xsi:type="dcterms:W3CDTF">2022-07-19T10:58:38Z</dcterms:modified>
</cp:coreProperties>
</file>