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notesMasterIdLst>
    <p:notesMasterId r:id="rId26"/>
  </p:notesMasterIdLst>
  <p:sldIdLst>
    <p:sldId id="260" r:id="rId5"/>
    <p:sldId id="300" r:id="rId6"/>
    <p:sldId id="294" r:id="rId7"/>
    <p:sldId id="262" r:id="rId8"/>
    <p:sldId id="274" r:id="rId9"/>
    <p:sldId id="299" r:id="rId10"/>
    <p:sldId id="277" r:id="rId11"/>
    <p:sldId id="297" r:id="rId12"/>
    <p:sldId id="301" r:id="rId13"/>
    <p:sldId id="303" r:id="rId14"/>
    <p:sldId id="284" r:id="rId15"/>
    <p:sldId id="304" r:id="rId16"/>
    <p:sldId id="306" r:id="rId17"/>
    <p:sldId id="302" r:id="rId18"/>
    <p:sldId id="271" r:id="rId19"/>
    <p:sldId id="285" r:id="rId20"/>
    <p:sldId id="276" r:id="rId21"/>
    <p:sldId id="308" r:id="rId22"/>
    <p:sldId id="307" r:id="rId23"/>
    <p:sldId id="293" r:id="rId24"/>
    <p:sldId id="279" r:id="rId2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rto Mendoza" initials="AM" lastIdx="1" clrIdx="0">
    <p:extLst>
      <p:ext uri="{19B8F6BF-5375-455C-9EA6-DF929625EA0E}">
        <p15:presenceInfo xmlns:p15="http://schemas.microsoft.com/office/powerpoint/2012/main" userId="588d7dd7309872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9A69D-ED91-4F75-BAC2-C7A2D0B153E0}" v="416" dt="2023-12-01T00:13:28.929"/>
    <p1510:client id="{16EC6E1D-B3C7-42D7-980F-DC563608CB38}" v="1" dt="2023-11-30T23:36:32.603"/>
    <p1510:client id="{6294A74E-0CFE-4B46-8FAF-C4FDF1E56EDD}" v="186" vWet="190" dt="2023-11-30T23:22:31.28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Yesid Infante Hernandez" userId="S::ky.infante3022@uniandes.edu.co::7cb58487-f32f-4915-a276-50e8b24cbe4b" providerId="AD" clId="Web-{16EC6E1D-B3C7-42D7-980F-DC563608CB38}"/>
    <pc:docChg chg="modSld sldOrd">
      <pc:chgData name="Kevin Yesid Infante Hernandez" userId="S::ky.infante3022@uniandes.edu.co::7cb58487-f32f-4915-a276-50e8b24cbe4b" providerId="AD" clId="Web-{16EC6E1D-B3C7-42D7-980F-DC563608CB38}" dt="2023-11-30T23:42:03.172" v="570"/>
      <pc:docMkLst>
        <pc:docMk/>
      </pc:docMkLst>
      <pc:sldChg chg="modNotes">
        <pc:chgData name="Kevin Yesid Infante Hernandez" userId="S::ky.infante3022@uniandes.edu.co::7cb58487-f32f-4915-a276-50e8b24cbe4b" providerId="AD" clId="Web-{16EC6E1D-B3C7-42D7-980F-DC563608CB38}" dt="2023-11-30T23:31:45.691" v="511"/>
        <pc:sldMkLst>
          <pc:docMk/>
          <pc:sldMk cId="684263565" sldId="271"/>
        </pc:sldMkLst>
      </pc:sldChg>
      <pc:sldChg chg="modNotes">
        <pc:chgData name="Kevin Yesid Infante Hernandez" userId="S::ky.infante3022@uniandes.edu.co::7cb58487-f32f-4915-a276-50e8b24cbe4b" providerId="AD" clId="Web-{16EC6E1D-B3C7-42D7-980F-DC563608CB38}" dt="2023-11-30T23:42:03.172" v="570"/>
        <pc:sldMkLst>
          <pc:docMk/>
          <pc:sldMk cId="597743691" sldId="293"/>
        </pc:sldMkLst>
      </pc:sldChg>
      <pc:sldChg chg="ord">
        <pc:chgData name="Kevin Yesid Infante Hernandez" userId="S::ky.infante3022@uniandes.edu.co::7cb58487-f32f-4915-a276-50e8b24cbe4b" providerId="AD" clId="Web-{16EC6E1D-B3C7-42D7-980F-DC563608CB38}" dt="2023-11-30T23:36:32.603" v="512"/>
        <pc:sldMkLst>
          <pc:docMk/>
          <pc:sldMk cId="341248534" sldId="307"/>
        </pc:sldMkLst>
      </pc:sldChg>
    </pc:docChg>
  </pc:docChgLst>
  <pc:docChgLst>
    <pc:chgData name="John Vicente Moreno Triviño" userId="178e946c-714f-422a-b767-452c93d5a66b" providerId="ADAL" clId="{6294A74E-0CFE-4B46-8FAF-C4FDF1E56EDD}"/>
    <pc:docChg chg="undo custSel addSld delSld modSld sldOrd">
      <pc:chgData name="John Vicente Moreno Triviño" userId="178e946c-714f-422a-b767-452c93d5a66b" providerId="ADAL" clId="{6294A74E-0CFE-4B46-8FAF-C4FDF1E56EDD}" dt="2023-11-30T07:38:21.045" v="3404" actId="20577"/>
      <pc:docMkLst>
        <pc:docMk/>
      </pc:docMkLst>
      <pc:sldChg chg="addSp delSp modSp mod setBg setClrOvrMap">
        <pc:chgData name="John Vicente Moreno Triviño" userId="178e946c-714f-422a-b767-452c93d5a66b" providerId="ADAL" clId="{6294A74E-0CFE-4B46-8FAF-C4FDF1E56EDD}" dt="2023-11-30T06:52:23.331" v="2831"/>
        <pc:sldMkLst>
          <pc:docMk/>
          <pc:sldMk cId="0" sldId="260"/>
        </pc:sldMkLst>
        <pc:spChg chg="mod">
          <ac:chgData name="John Vicente Moreno Triviño" userId="178e946c-714f-422a-b767-452c93d5a66b" providerId="ADAL" clId="{6294A74E-0CFE-4B46-8FAF-C4FDF1E56EDD}" dt="2023-11-30T05:34:40.387" v="854" actId="27636"/>
          <ac:spMkLst>
            <pc:docMk/>
            <pc:sldMk cId="0" sldId="260"/>
            <ac:spMk id="3" creationId="{61831D1C-BC2A-0CEA-1BFD-F5F493D4953B}"/>
          </ac:spMkLst>
        </pc:spChg>
        <pc:spChg chg="mod">
          <ac:chgData name="John Vicente Moreno Triviño" userId="178e946c-714f-422a-b767-452c93d5a66b" providerId="ADAL" clId="{6294A74E-0CFE-4B46-8FAF-C4FDF1E56EDD}" dt="2023-11-30T05:34:30.681" v="850" actId="26606"/>
          <ac:spMkLst>
            <pc:docMk/>
            <pc:sldMk cId="0" sldId="260"/>
            <ac:spMk id="3074" creationId="{6FD1A2D0-6D87-D89C-C1CD-DA6C080AEFB9}"/>
          </ac:spMkLst>
        </pc:spChg>
        <pc:spChg chg="add del">
          <ac:chgData name="John Vicente Moreno Triviño" userId="178e946c-714f-422a-b767-452c93d5a66b" providerId="ADAL" clId="{6294A74E-0CFE-4B46-8FAF-C4FDF1E56EDD}" dt="2023-11-30T05:34:17.570" v="839" actId="26606"/>
          <ac:spMkLst>
            <pc:docMk/>
            <pc:sldMk cId="0" sldId="260"/>
            <ac:spMk id="3079" creationId="{06DA9DF9-31F7-4056-B42E-878CC92417B8}"/>
          </ac:spMkLst>
        </pc:spChg>
        <pc:spChg chg="add del">
          <ac:chgData name="John Vicente Moreno Triviño" userId="178e946c-714f-422a-b767-452c93d5a66b" providerId="ADAL" clId="{6294A74E-0CFE-4B46-8FAF-C4FDF1E56EDD}" dt="2023-11-30T05:34:20.834" v="841" actId="26606"/>
          <ac:spMkLst>
            <pc:docMk/>
            <pc:sldMk cId="0" sldId="260"/>
            <ac:spMk id="3081" creationId="{178FB36B-5BFE-42CA-BC60-1115E0D95EEC}"/>
          </ac:spMkLst>
        </pc:spChg>
        <pc:spChg chg="add del">
          <ac:chgData name="John Vicente Moreno Triviño" userId="178e946c-714f-422a-b767-452c93d5a66b" providerId="ADAL" clId="{6294A74E-0CFE-4B46-8FAF-C4FDF1E56EDD}" dt="2023-11-30T05:34:20.834" v="841" actId="26606"/>
          <ac:spMkLst>
            <pc:docMk/>
            <pc:sldMk cId="0" sldId="260"/>
            <ac:spMk id="3082" creationId="{ECC07320-C2CA-4E29-8481-9D9E143C7788}"/>
          </ac:spMkLst>
        </pc:spChg>
        <pc:spChg chg="add del">
          <ac:chgData name="John Vicente Moreno Triviño" userId="178e946c-714f-422a-b767-452c93d5a66b" providerId="ADAL" clId="{6294A74E-0CFE-4B46-8FAF-C4FDF1E56EDD}" dt="2023-11-30T05:34:21.872" v="843" actId="26606"/>
          <ac:spMkLst>
            <pc:docMk/>
            <pc:sldMk cId="0" sldId="260"/>
            <ac:spMk id="3084" creationId="{06DA9DF9-31F7-4056-B42E-878CC92417B8}"/>
          </ac:spMkLst>
        </pc:spChg>
        <pc:spChg chg="add del">
          <ac:chgData name="John Vicente Moreno Triviño" userId="178e946c-714f-422a-b767-452c93d5a66b" providerId="ADAL" clId="{6294A74E-0CFE-4B46-8FAF-C4FDF1E56EDD}" dt="2023-11-30T05:34:23.167" v="845" actId="26606"/>
          <ac:spMkLst>
            <pc:docMk/>
            <pc:sldMk cId="0" sldId="260"/>
            <ac:spMk id="3086" creationId="{337940BB-FBC4-492E-BD92-3B7B914D0EAE}"/>
          </ac:spMkLst>
        </pc:spChg>
        <pc:spChg chg="add del">
          <ac:chgData name="John Vicente Moreno Triviño" userId="178e946c-714f-422a-b767-452c93d5a66b" providerId="ADAL" clId="{6294A74E-0CFE-4B46-8FAF-C4FDF1E56EDD}" dt="2023-11-30T05:34:23.167" v="845" actId="26606"/>
          <ac:spMkLst>
            <pc:docMk/>
            <pc:sldMk cId="0" sldId="260"/>
            <ac:spMk id="3087" creationId="{3FCFB1DE-0B7E-48CC-BA90-B2AB0889F9D6}"/>
          </ac:spMkLst>
        </pc:spChg>
        <pc:spChg chg="add del">
          <ac:chgData name="John Vicente Moreno Triviño" userId="178e946c-714f-422a-b767-452c93d5a66b" providerId="ADAL" clId="{6294A74E-0CFE-4B46-8FAF-C4FDF1E56EDD}" dt="2023-11-30T05:34:28.652" v="847" actId="26606"/>
          <ac:spMkLst>
            <pc:docMk/>
            <pc:sldMk cId="0" sldId="260"/>
            <ac:spMk id="3089" creationId="{ECC07320-C2CA-4E29-8481-9D9E143C7788}"/>
          </ac:spMkLst>
        </pc:spChg>
        <pc:spChg chg="add del">
          <ac:chgData name="John Vicente Moreno Triviño" userId="178e946c-714f-422a-b767-452c93d5a66b" providerId="ADAL" clId="{6294A74E-0CFE-4B46-8FAF-C4FDF1E56EDD}" dt="2023-11-30T05:34:28.652" v="847" actId="26606"/>
          <ac:spMkLst>
            <pc:docMk/>
            <pc:sldMk cId="0" sldId="260"/>
            <ac:spMk id="3090" creationId="{178FB36B-5BFE-42CA-BC60-1115E0D95EEC}"/>
          </ac:spMkLst>
        </pc:spChg>
        <pc:spChg chg="add del">
          <ac:chgData name="John Vicente Moreno Triviño" userId="178e946c-714f-422a-b767-452c93d5a66b" providerId="ADAL" clId="{6294A74E-0CFE-4B46-8FAF-C4FDF1E56EDD}" dt="2023-11-30T05:34:30.642" v="849" actId="26606"/>
          <ac:spMkLst>
            <pc:docMk/>
            <pc:sldMk cId="0" sldId="260"/>
            <ac:spMk id="3092" creationId="{71B2258F-86CA-4D4D-8270-BC05FCDEBFB3}"/>
          </ac:spMkLst>
        </pc:spChg>
        <pc:spChg chg="add">
          <ac:chgData name="John Vicente Moreno Triviño" userId="178e946c-714f-422a-b767-452c93d5a66b" providerId="ADAL" clId="{6294A74E-0CFE-4B46-8FAF-C4FDF1E56EDD}" dt="2023-11-30T05:34:30.681" v="850" actId="26606"/>
          <ac:spMkLst>
            <pc:docMk/>
            <pc:sldMk cId="0" sldId="260"/>
            <ac:spMk id="3094" creationId="{665DBBEF-238B-476B-96AB-8AAC3224ECEA}"/>
          </ac:spMkLst>
        </pc:spChg>
        <pc:spChg chg="add">
          <ac:chgData name="John Vicente Moreno Triviño" userId="178e946c-714f-422a-b767-452c93d5a66b" providerId="ADAL" clId="{6294A74E-0CFE-4B46-8FAF-C4FDF1E56EDD}" dt="2023-11-30T05:34:30.681" v="850" actId="26606"/>
          <ac:spMkLst>
            <pc:docMk/>
            <pc:sldMk cId="0" sldId="260"/>
            <ac:spMk id="3095" creationId="{3FCFB1DE-0B7E-48CC-BA90-B2AB0889F9D6}"/>
          </ac:spMkLst>
        </pc:spChg>
        <pc:picChg chg="add mod ord">
          <ac:chgData name="John Vicente Moreno Triviño" userId="178e946c-714f-422a-b767-452c93d5a66b" providerId="ADAL" clId="{6294A74E-0CFE-4B46-8FAF-C4FDF1E56EDD}" dt="2023-11-30T05:34:30.681" v="850" actId="26606"/>
          <ac:picMkLst>
            <pc:docMk/>
            <pc:sldMk cId="0" sldId="260"/>
            <ac:picMk id="4" creationId="{7438AB0D-2B35-3B07-CC52-043D5C56CBE1}"/>
          </ac:picMkLst>
        </pc:picChg>
        <pc:picChg chg="add mod">
          <ac:chgData name="John Vicente Moreno Triviño" userId="178e946c-714f-422a-b767-452c93d5a66b" providerId="ADAL" clId="{6294A74E-0CFE-4B46-8FAF-C4FDF1E56EDD}" dt="2023-11-30T06:52:23.331" v="2831"/>
          <ac:picMkLst>
            <pc:docMk/>
            <pc:sldMk cId="0" sldId="260"/>
            <ac:picMk id="5" creationId="{D7BA4AE9-7435-F4B2-BC0F-D78F2C4EAD07}"/>
          </ac:picMkLst>
        </pc:picChg>
      </pc:sldChg>
      <pc:sldChg chg="addSp delSp modSp add del mod setBg addAnim delAnim">
        <pc:chgData name="John Vicente Moreno Triviño" userId="178e946c-714f-422a-b767-452c93d5a66b" providerId="ADAL" clId="{6294A74E-0CFE-4B46-8FAF-C4FDF1E56EDD}" dt="2023-11-30T06:52:31.843" v="2832"/>
        <pc:sldMkLst>
          <pc:docMk/>
          <pc:sldMk cId="2747015992" sldId="262"/>
        </pc:sldMkLst>
        <pc:spChg chg="mod ord">
          <ac:chgData name="John Vicente Moreno Triviño" userId="178e946c-714f-422a-b767-452c93d5a66b" providerId="ADAL" clId="{6294A74E-0CFE-4B46-8FAF-C4FDF1E56EDD}" dt="2023-11-30T05:38:23.544" v="874" actId="26606"/>
          <ac:spMkLst>
            <pc:docMk/>
            <pc:sldMk cId="2747015992" sldId="262"/>
            <ac:spMk id="2" creationId="{3F151F9C-809E-4ABC-02E3-87C75533D2BD}"/>
          </ac:spMkLst>
        </pc:spChg>
        <pc:spChg chg="add del">
          <ac:chgData name="John Vicente Moreno Triviño" userId="178e946c-714f-422a-b767-452c93d5a66b" providerId="ADAL" clId="{6294A74E-0CFE-4B46-8FAF-C4FDF1E56EDD}" dt="2023-11-30T05:38:18.074" v="869" actId="26606"/>
          <ac:spMkLst>
            <pc:docMk/>
            <pc:sldMk cId="2747015992" sldId="262"/>
            <ac:spMk id="9" creationId="{55666830-9A19-4E01-8505-D6C7F9AC5665}"/>
          </ac:spMkLst>
        </pc:spChg>
        <pc:spChg chg="add del">
          <ac:chgData name="John Vicente Moreno Triviño" userId="178e946c-714f-422a-b767-452c93d5a66b" providerId="ADAL" clId="{6294A74E-0CFE-4B46-8FAF-C4FDF1E56EDD}" dt="2023-11-30T05:38:18.074" v="869" actId="26606"/>
          <ac:spMkLst>
            <pc:docMk/>
            <pc:sldMk cId="2747015992" sldId="262"/>
            <ac:spMk id="11" creationId="{AE9FC877-7FB6-4D22-9988-35420644E202}"/>
          </ac:spMkLst>
        </pc:spChg>
        <pc:spChg chg="add del">
          <ac:chgData name="John Vicente Moreno Triviño" userId="178e946c-714f-422a-b767-452c93d5a66b" providerId="ADAL" clId="{6294A74E-0CFE-4B46-8FAF-C4FDF1E56EDD}" dt="2023-11-30T05:38:18.074" v="869" actId="26606"/>
          <ac:spMkLst>
            <pc:docMk/>
            <pc:sldMk cId="2747015992" sldId="262"/>
            <ac:spMk id="13" creationId="{E41809D1-F12E-46BB-B804-5F209D325E8B}"/>
          </ac:spMkLst>
        </pc:spChg>
        <pc:spChg chg="add del">
          <ac:chgData name="John Vicente Moreno Triviño" userId="178e946c-714f-422a-b767-452c93d5a66b" providerId="ADAL" clId="{6294A74E-0CFE-4B46-8FAF-C4FDF1E56EDD}" dt="2023-11-30T05:38:18.074" v="869" actId="26606"/>
          <ac:spMkLst>
            <pc:docMk/>
            <pc:sldMk cId="2747015992" sldId="262"/>
            <ac:spMk id="15" creationId="{AF2F604E-43BE-4DC3-B983-E071523364F8}"/>
          </ac:spMkLst>
        </pc:spChg>
        <pc:spChg chg="add del">
          <ac:chgData name="John Vicente Moreno Triviño" userId="178e946c-714f-422a-b767-452c93d5a66b" providerId="ADAL" clId="{6294A74E-0CFE-4B46-8FAF-C4FDF1E56EDD}" dt="2023-11-30T05:38:18.074" v="869" actId="26606"/>
          <ac:spMkLst>
            <pc:docMk/>
            <pc:sldMk cId="2747015992" sldId="262"/>
            <ac:spMk id="17" creationId="{08C9B587-E65E-4B52-B37C-ABEBB6E87928}"/>
          </ac:spMkLst>
        </pc:spChg>
        <pc:spChg chg="add del">
          <ac:chgData name="John Vicente Moreno Triviño" userId="178e946c-714f-422a-b767-452c93d5a66b" providerId="ADAL" clId="{6294A74E-0CFE-4B46-8FAF-C4FDF1E56EDD}" dt="2023-11-30T05:38:21.460" v="871" actId="26606"/>
          <ac:spMkLst>
            <pc:docMk/>
            <pc:sldMk cId="2747015992" sldId="262"/>
            <ac:spMk id="19" creationId="{B7BD7FCF-A254-4A97-A15C-319B67622677}"/>
          </ac:spMkLst>
        </pc:spChg>
        <pc:spChg chg="add del">
          <ac:chgData name="John Vicente Moreno Triviño" userId="178e946c-714f-422a-b767-452c93d5a66b" providerId="ADAL" clId="{6294A74E-0CFE-4B46-8FAF-C4FDF1E56EDD}" dt="2023-11-30T05:38:21.460" v="871" actId="26606"/>
          <ac:spMkLst>
            <pc:docMk/>
            <pc:sldMk cId="2747015992" sldId="262"/>
            <ac:spMk id="20" creationId="{52FFAF72-6204-4676-9C6F-9A4CC4D91805}"/>
          </ac:spMkLst>
        </pc:spChg>
        <pc:spChg chg="add del">
          <ac:chgData name="John Vicente Moreno Triviño" userId="178e946c-714f-422a-b767-452c93d5a66b" providerId="ADAL" clId="{6294A74E-0CFE-4B46-8FAF-C4FDF1E56EDD}" dt="2023-11-30T05:38:23.539" v="873" actId="26606"/>
          <ac:spMkLst>
            <pc:docMk/>
            <pc:sldMk cId="2747015992" sldId="262"/>
            <ac:spMk id="22" creationId="{5DCB5928-DC7D-4612-9922-441966E15627}"/>
          </ac:spMkLst>
        </pc:spChg>
        <pc:spChg chg="add del">
          <ac:chgData name="John Vicente Moreno Triviño" userId="178e946c-714f-422a-b767-452c93d5a66b" providerId="ADAL" clId="{6294A74E-0CFE-4B46-8FAF-C4FDF1E56EDD}" dt="2023-11-30T05:38:23.539" v="873" actId="26606"/>
          <ac:spMkLst>
            <pc:docMk/>
            <pc:sldMk cId="2747015992" sldId="262"/>
            <ac:spMk id="23" creationId="{682C1161-1736-45EC-99B7-33F3CAE9D517}"/>
          </ac:spMkLst>
        </pc:spChg>
        <pc:spChg chg="add del">
          <ac:chgData name="John Vicente Moreno Triviño" userId="178e946c-714f-422a-b767-452c93d5a66b" providerId="ADAL" clId="{6294A74E-0CFE-4B46-8FAF-C4FDF1E56EDD}" dt="2023-11-30T05:38:23.539" v="873" actId="26606"/>
          <ac:spMkLst>
            <pc:docMk/>
            <pc:sldMk cId="2747015992" sldId="262"/>
            <ac:spMk id="24" creationId="{84D4DDB8-B68F-45B0-9F62-C4279996F672}"/>
          </ac:spMkLst>
        </pc:spChg>
        <pc:spChg chg="add del">
          <ac:chgData name="John Vicente Moreno Triviño" userId="178e946c-714f-422a-b767-452c93d5a66b" providerId="ADAL" clId="{6294A74E-0CFE-4B46-8FAF-C4FDF1E56EDD}" dt="2023-11-30T05:38:23.539" v="873" actId="26606"/>
          <ac:spMkLst>
            <pc:docMk/>
            <pc:sldMk cId="2747015992" sldId="262"/>
            <ac:spMk id="25" creationId="{AF2F604E-43BE-4DC3-B983-E071523364F8}"/>
          </ac:spMkLst>
        </pc:spChg>
        <pc:spChg chg="add del">
          <ac:chgData name="John Vicente Moreno Triviño" userId="178e946c-714f-422a-b767-452c93d5a66b" providerId="ADAL" clId="{6294A74E-0CFE-4B46-8FAF-C4FDF1E56EDD}" dt="2023-11-30T05:38:23.539" v="873" actId="26606"/>
          <ac:spMkLst>
            <pc:docMk/>
            <pc:sldMk cId="2747015992" sldId="262"/>
            <ac:spMk id="26" creationId="{08C9B587-E65E-4B52-B37C-ABEBB6E87928}"/>
          </ac:spMkLst>
        </pc:spChg>
        <pc:spChg chg="add">
          <ac:chgData name="John Vicente Moreno Triviño" userId="178e946c-714f-422a-b767-452c93d5a66b" providerId="ADAL" clId="{6294A74E-0CFE-4B46-8FAF-C4FDF1E56EDD}" dt="2023-11-30T05:38:23.544" v="874" actId="26606"/>
          <ac:spMkLst>
            <pc:docMk/>
            <pc:sldMk cId="2747015992" sldId="262"/>
            <ac:spMk id="28" creationId="{D4771268-CB57-404A-9271-370EB28F6090}"/>
          </ac:spMkLst>
        </pc:spChg>
        <pc:picChg chg="add mod">
          <ac:chgData name="John Vicente Moreno Triviño" userId="178e946c-714f-422a-b767-452c93d5a66b" providerId="ADAL" clId="{6294A74E-0CFE-4B46-8FAF-C4FDF1E56EDD}" dt="2023-11-30T06:52:31.843" v="2832"/>
          <ac:picMkLst>
            <pc:docMk/>
            <pc:sldMk cId="2747015992" sldId="262"/>
            <ac:picMk id="3" creationId="{6C9B4FED-7480-6855-C6B7-F2C381D7604E}"/>
          </ac:picMkLst>
        </pc:picChg>
        <pc:picChg chg="mod ord">
          <ac:chgData name="John Vicente Moreno Triviño" userId="178e946c-714f-422a-b767-452c93d5a66b" providerId="ADAL" clId="{6294A74E-0CFE-4B46-8FAF-C4FDF1E56EDD}" dt="2023-11-30T05:38:57.765" v="879" actId="167"/>
          <ac:picMkLst>
            <pc:docMk/>
            <pc:sldMk cId="2747015992" sldId="262"/>
            <ac:picMk id="4" creationId="{96399777-F6FE-BB0E-DECC-64809721EF4E}"/>
          </ac:picMkLst>
        </pc:picChg>
      </pc:sldChg>
      <pc:sldChg chg="addSp delSp modSp del ord">
        <pc:chgData name="John Vicente Moreno Triviño" userId="178e946c-714f-422a-b767-452c93d5a66b" providerId="ADAL" clId="{6294A74E-0CFE-4B46-8FAF-C4FDF1E56EDD}" dt="2023-11-30T05:41:50.517" v="903" actId="47"/>
        <pc:sldMkLst>
          <pc:docMk/>
          <pc:sldMk cId="2696211241" sldId="269"/>
        </pc:sldMkLst>
        <pc:picChg chg="add del mod">
          <ac:chgData name="John Vicente Moreno Triviño" userId="178e946c-714f-422a-b767-452c93d5a66b" providerId="ADAL" clId="{6294A74E-0CFE-4B46-8FAF-C4FDF1E56EDD}" dt="2023-11-30T05:40:39.134" v="881"/>
          <ac:picMkLst>
            <pc:docMk/>
            <pc:sldMk cId="2696211241" sldId="269"/>
            <ac:picMk id="3" creationId="{84C0452B-55B1-5B95-66D6-F7E00511C4EE}"/>
          </ac:picMkLst>
        </pc:picChg>
      </pc:sldChg>
      <pc:sldChg chg="del">
        <pc:chgData name="John Vicente Moreno Triviño" userId="178e946c-714f-422a-b767-452c93d5a66b" providerId="ADAL" clId="{6294A74E-0CFE-4B46-8FAF-C4FDF1E56EDD}" dt="2023-11-30T05:01:14.465" v="77" actId="47"/>
        <pc:sldMkLst>
          <pc:docMk/>
          <pc:sldMk cId="1242935681" sldId="270"/>
        </pc:sldMkLst>
      </pc:sldChg>
      <pc:sldChg chg="addSp delSp modSp mod setBg">
        <pc:chgData name="John Vicente Moreno Triviño" userId="178e946c-714f-422a-b767-452c93d5a66b" providerId="ADAL" clId="{6294A74E-0CFE-4B46-8FAF-C4FDF1E56EDD}" dt="2023-11-30T07:21:10.735" v="2945" actId="20577"/>
        <pc:sldMkLst>
          <pc:docMk/>
          <pc:sldMk cId="684263565" sldId="271"/>
        </pc:sldMkLst>
        <pc:spChg chg="mod">
          <ac:chgData name="John Vicente Moreno Triviño" userId="178e946c-714f-422a-b767-452c93d5a66b" providerId="ADAL" clId="{6294A74E-0CFE-4B46-8FAF-C4FDF1E56EDD}" dt="2023-11-30T05:47:53.733" v="976" actId="26606"/>
          <ac:spMkLst>
            <pc:docMk/>
            <pc:sldMk cId="684263565" sldId="271"/>
            <ac:spMk id="2" creationId="{3F151F9C-809E-4ABC-02E3-87C75533D2BD}"/>
          </ac:spMkLst>
        </pc:spChg>
        <pc:spChg chg="mod ord">
          <ac:chgData name="John Vicente Moreno Triviño" userId="178e946c-714f-422a-b767-452c93d5a66b" providerId="ADAL" clId="{6294A74E-0CFE-4B46-8FAF-C4FDF1E56EDD}" dt="2023-11-30T07:21:10.735" v="2945" actId="20577"/>
          <ac:spMkLst>
            <pc:docMk/>
            <pc:sldMk cId="684263565" sldId="271"/>
            <ac:spMk id="13" creationId="{41FD0CB3-02CB-EE7B-3356-474CC67FD9A4}"/>
          </ac:spMkLst>
        </pc:spChg>
        <pc:spChg chg="add del">
          <ac:chgData name="John Vicente Moreno Triviño" userId="178e946c-714f-422a-b767-452c93d5a66b" providerId="ADAL" clId="{6294A74E-0CFE-4B46-8FAF-C4FDF1E56EDD}" dt="2023-11-30T05:47:48.441" v="971" actId="26606"/>
          <ac:spMkLst>
            <pc:docMk/>
            <pc:sldMk cId="684263565" sldId="271"/>
            <ac:spMk id="18" creationId="{7B831B6F-405A-4B47-B9BB-5CA88F285844}"/>
          </ac:spMkLst>
        </pc:spChg>
        <pc:spChg chg="add del">
          <ac:chgData name="John Vicente Moreno Triviño" userId="178e946c-714f-422a-b767-452c93d5a66b" providerId="ADAL" clId="{6294A74E-0CFE-4B46-8FAF-C4FDF1E56EDD}" dt="2023-11-30T05:47:48.441" v="971" actId="26606"/>
          <ac:spMkLst>
            <pc:docMk/>
            <pc:sldMk cId="684263565" sldId="271"/>
            <ac:spMk id="20" creationId="{953EE71A-6488-4203-A7C4-77102FD0DCCA}"/>
          </ac:spMkLst>
        </pc:spChg>
        <pc:spChg chg="add">
          <ac:chgData name="John Vicente Moreno Triviño" userId="178e946c-714f-422a-b767-452c93d5a66b" providerId="ADAL" clId="{6294A74E-0CFE-4B46-8FAF-C4FDF1E56EDD}" dt="2023-11-30T05:47:53.733" v="976" actId="26606"/>
          <ac:spMkLst>
            <pc:docMk/>
            <pc:sldMk cId="684263565" sldId="271"/>
            <ac:spMk id="28" creationId="{7B831B6F-405A-4B47-B9BB-5CA88F285844}"/>
          </ac:spMkLst>
        </pc:spChg>
        <pc:spChg chg="add">
          <ac:chgData name="John Vicente Moreno Triviño" userId="178e946c-714f-422a-b767-452c93d5a66b" providerId="ADAL" clId="{6294A74E-0CFE-4B46-8FAF-C4FDF1E56EDD}" dt="2023-11-30T05:47:53.733" v="976" actId="26606"/>
          <ac:spMkLst>
            <pc:docMk/>
            <pc:sldMk cId="684263565" sldId="271"/>
            <ac:spMk id="29" creationId="{953EE71A-6488-4203-A7C4-77102FD0DCCA}"/>
          </ac:spMkLst>
        </pc:spChg>
        <pc:grpChg chg="add del">
          <ac:chgData name="John Vicente Moreno Triviño" userId="178e946c-714f-422a-b767-452c93d5a66b" providerId="ADAL" clId="{6294A74E-0CFE-4B46-8FAF-C4FDF1E56EDD}" dt="2023-11-30T05:47:49.786" v="973" actId="26606"/>
          <ac:grpSpMkLst>
            <pc:docMk/>
            <pc:sldMk cId="684263565" sldId="271"/>
            <ac:grpSpMk id="23" creationId="{114ED94A-C85D-4CD3-4205-438D21CE6B38}"/>
          </ac:grpSpMkLst>
        </pc:grpChg>
        <pc:picChg chg="del">
          <ac:chgData name="John Vicente Moreno Triviño" userId="178e946c-714f-422a-b767-452c93d5a66b" providerId="ADAL" clId="{6294A74E-0CFE-4B46-8FAF-C4FDF1E56EDD}" dt="2023-11-30T05:47:19.423" v="968" actId="478"/>
          <ac:picMkLst>
            <pc:docMk/>
            <pc:sldMk cId="684263565" sldId="271"/>
            <ac:picMk id="4" creationId="{830CC94D-4488-360F-74DA-E7D916951569}"/>
          </ac:picMkLst>
        </pc:picChg>
        <pc:picChg chg="add mod">
          <ac:chgData name="John Vicente Moreno Triviño" userId="178e946c-714f-422a-b767-452c93d5a66b" providerId="ADAL" clId="{6294A74E-0CFE-4B46-8FAF-C4FDF1E56EDD}" dt="2023-11-30T05:47:57.994" v="977" actId="27614"/>
          <ac:picMkLst>
            <pc:docMk/>
            <pc:sldMk cId="684263565" sldId="271"/>
            <ac:picMk id="5" creationId="{8FF7EF7D-9E9A-9E9D-26E3-45796F77B15B}"/>
          </ac:picMkLst>
        </pc:picChg>
        <pc:picChg chg="add mod">
          <ac:chgData name="John Vicente Moreno Triviño" userId="178e946c-714f-422a-b767-452c93d5a66b" providerId="ADAL" clId="{6294A74E-0CFE-4B46-8FAF-C4FDF1E56EDD}" dt="2023-11-30T06:53:47.329" v="2839"/>
          <ac:picMkLst>
            <pc:docMk/>
            <pc:sldMk cId="684263565" sldId="271"/>
            <ac:picMk id="6" creationId="{3C2C858A-D797-363D-AA26-9BD802E99ADE}"/>
          </ac:picMkLst>
        </pc:picChg>
        <pc:cxnChg chg="add del">
          <ac:chgData name="John Vicente Moreno Triviño" userId="178e946c-714f-422a-b767-452c93d5a66b" providerId="ADAL" clId="{6294A74E-0CFE-4B46-8FAF-C4FDF1E56EDD}" dt="2023-11-30T05:47:53.713" v="975" actId="26606"/>
          <ac:cxnSpMkLst>
            <pc:docMk/>
            <pc:sldMk cId="684263565" sldId="271"/>
            <ac:cxnSpMk id="26" creationId="{249EDD1B-F94D-B4E6-ACAA-566B9A26FDE3}"/>
          </ac:cxnSpMkLst>
        </pc:cxnChg>
      </pc:sldChg>
      <pc:sldChg chg="del">
        <pc:chgData name="John Vicente Moreno Triviño" userId="178e946c-714f-422a-b767-452c93d5a66b" providerId="ADAL" clId="{6294A74E-0CFE-4B46-8FAF-C4FDF1E56EDD}" dt="2023-11-30T06:48:22.190" v="2787" actId="47"/>
        <pc:sldMkLst>
          <pc:docMk/>
          <pc:sldMk cId="3533024881" sldId="272"/>
        </pc:sldMkLst>
      </pc:sldChg>
      <pc:sldChg chg="addSp delSp modSp mod ord setBg">
        <pc:chgData name="John Vicente Moreno Triviño" userId="178e946c-714f-422a-b767-452c93d5a66b" providerId="ADAL" clId="{6294A74E-0CFE-4B46-8FAF-C4FDF1E56EDD}" dt="2023-11-30T06:53:26.205" v="2834" actId="478"/>
        <pc:sldMkLst>
          <pc:docMk/>
          <pc:sldMk cId="2482355396" sldId="274"/>
        </pc:sldMkLst>
        <pc:spChg chg="mod">
          <ac:chgData name="John Vicente Moreno Triviño" userId="178e946c-714f-422a-b767-452c93d5a66b" providerId="ADAL" clId="{6294A74E-0CFE-4B46-8FAF-C4FDF1E56EDD}" dt="2023-11-30T05:36:31.072" v="860" actId="26606"/>
          <ac:spMkLst>
            <pc:docMk/>
            <pc:sldMk cId="2482355396" sldId="274"/>
            <ac:spMk id="2" creationId="{3F151F9C-809E-4ABC-02E3-87C75533D2BD}"/>
          </ac:spMkLst>
        </pc:spChg>
        <pc:spChg chg="mod">
          <ac:chgData name="John Vicente Moreno Triviño" userId="178e946c-714f-422a-b767-452c93d5a66b" providerId="ADAL" clId="{6294A74E-0CFE-4B46-8FAF-C4FDF1E56EDD}" dt="2023-11-30T05:36:31.072" v="860" actId="26606"/>
          <ac:spMkLst>
            <pc:docMk/>
            <pc:sldMk cId="2482355396" sldId="274"/>
            <ac:spMk id="13" creationId="{41FD0CB3-02CB-EE7B-3356-474CC67FD9A4}"/>
          </ac:spMkLst>
        </pc:spChg>
        <pc:spChg chg="add del">
          <ac:chgData name="John Vicente Moreno Triviño" userId="178e946c-714f-422a-b767-452c93d5a66b" providerId="ADAL" clId="{6294A74E-0CFE-4B46-8FAF-C4FDF1E56EDD}" dt="2023-11-30T05:36:26.755" v="857" actId="26606"/>
          <ac:spMkLst>
            <pc:docMk/>
            <pc:sldMk cId="2482355396" sldId="274"/>
            <ac:spMk id="18" creationId="{32AEEBC8-9D30-42EF-95F2-386C2653FBF0}"/>
          </ac:spMkLst>
        </pc:spChg>
        <pc:spChg chg="add del">
          <ac:chgData name="John Vicente Moreno Triviño" userId="178e946c-714f-422a-b767-452c93d5a66b" providerId="ADAL" clId="{6294A74E-0CFE-4B46-8FAF-C4FDF1E56EDD}" dt="2023-11-30T05:36:26.755" v="857" actId="26606"/>
          <ac:spMkLst>
            <pc:docMk/>
            <pc:sldMk cId="2482355396" sldId="274"/>
            <ac:spMk id="20" creationId="{3529E97A-97C3-40EA-8A04-5C02398D568F}"/>
          </ac:spMkLst>
        </pc:spChg>
        <pc:spChg chg="add del">
          <ac:chgData name="John Vicente Moreno Triviño" userId="178e946c-714f-422a-b767-452c93d5a66b" providerId="ADAL" clId="{6294A74E-0CFE-4B46-8FAF-C4FDF1E56EDD}" dt="2023-11-30T05:36:26.755" v="857" actId="26606"/>
          <ac:spMkLst>
            <pc:docMk/>
            <pc:sldMk cId="2482355396" sldId="274"/>
            <ac:spMk id="22" creationId="{59FA8C2E-A5A7-4490-927A-7CD58343EDBB}"/>
          </ac:spMkLst>
        </pc:spChg>
        <pc:spChg chg="add del">
          <ac:chgData name="John Vicente Moreno Triviño" userId="178e946c-714f-422a-b767-452c93d5a66b" providerId="ADAL" clId="{6294A74E-0CFE-4B46-8FAF-C4FDF1E56EDD}" dt="2023-11-30T05:36:31.057" v="859" actId="26606"/>
          <ac:spMkLst>
            <pc:docMk/>
            <pc:sldMk cId="2482355396" sldId="274"/>
            <ac:spMk id="24" creationId="{32AEEBC8-9D30-42EF-95F2-386C2653FBF0}"/>
          </ac:spMkLst>
        </pc:spChg>
        <pc:spChg chg="add del">
          <ac:chgData name="John Vicente Moreno Triviño" userId="178e946c-714f-422a-b767-452c93d5a66b" providerId="ADAL" clId="{6294A74E-0CFE-4B46-8FAF-C4FDF1E56EDD}" dt="2023-11-30T05:36:31.057" v="859" actId="26606"/>
          <ac:spMkLst>
            <pc:docMk/>
            <pc:sldMk cId="2482355396" sldId="274"/>
            <ac:spMk id="25" creationId="{2E92FA66-67D7-4CB4-94D3-E643A9AD4757}"/>
          </ac:spMkLst>
        </pc:spChg>
        <pc:spChg chg="add">
          <ac:chgData name="John Vicente Moreno Triviño" userId="178e946c-714f-422a-b767-452c93d5a66b" providerId="ADAL" clId="{6294A74E-0CFE-4B46-8FAF-C4FDF1E56EDD}" dt="2023-11-30T05:36:31.072" v="860" actId="26606"/>
          <ac:spMkLst>
            <pc:docMk/>
            <pc:sldMk cId="2482355396" sldId="274"/>
            <ac:spMk id="27" creationId="{32AEEBC8-9D30-42EF-95F2-386C2653FBF0}"/>
          </ac:spMkLst>
        </pc:spChg>
        <pc:spChg chg="add">
          <ac:chgData name="John Vicente Moreno Triviño" userId="178e946c-714f-422a-b767-452c93d5a66b" providerId="ADAL" clId="{6294A74E-0CFE-4B46-8FAF-C4FDF1E56EDD}" dt="2023-11-30T05:36:31.072" v="860" actId="26606"/>
          <ac:spMkLst>
            <pc:docMk/>
            <pc:sldMk cId="2482355396" sldId="274"/>
            <ac:spMk id="28" creationId="{3529E97A-97C3-40EA-8A04-5C02398D568F}"/>
          </ac:spMkLst>
        </pc:spChg>
        <pc:spChg chg="add">
          <ac:chgData name="John Vicente Moreno Triviño" userId="178e946c-714f-422a-b767-452c93d5a66b" providerId="ADAL" clId="{6294A74E-0CFE-4B46-8FAF-C4FDF1E56EDD}" dt="2023-11-30T05:36:31.072" v="860" actId="26606"/>
          <ac:spMkLst>
            <pc:docMk/>
            <pc:sldMk cId="2482355396" sldId="274"/>
            <ac:spMk id="29" creationId="{59FA8C2E-A5A7-4490-927A-7CD58343EDBB}"/>
          </ac:spMkLst>
        </pc:spChg>
        <pc:picChg chg="mod">
          <ac:chgData name="John Vicente Moreno Triviño" userId="178e946c-714f-422a-b767-452c93d5a66b" providerId="ADAL" clId="{6294A74E-0CFE-4B46-8FAF-C4FDF1E56EDD}" dt="2023-11-30T05:36:31.072" v="860" actId="26606"/>
          <ac:picMkLst>
            <pc:docMk/>
            <pc:sldMk cId="2482355396" sldId="274"/>
            <ac:picMk id="3" creationId="{CF48FAA6-733F-2B2D-E940-56D939CF030E}"/>
          </ac:picMkLst>
        </pc:picChg>
        <pc:picChg chg="add del mod">
          <ac:chgData name="John Vicente Moreno Triviño" userId="178e946c-714f-422a-b767-452c93d5a66b" providerId="ADAL" clId="{6294A74E-0CFE-4B46-8FAF-C4FDF1E56EDD}" dt="2023-11-30T06:53:26.205" v="2834" actId="478"/>
          <ac:picMkLst>
            <pc:docMk/>
            <pc:sldMk cId="2482355396" sldId="274"/>
            <ac:picMk id="4" creationId="{17BE4939-4476-995F-435C-1CD58918FC15}"/>
          </ac:picMkLst>
        </pc:picChg>
      </pc:sldChg>
      <pc:sldChg chg="addSp delSp modSp del mod">
        <pc:chgData name="John Vicente Moreno Triviño" userId="178e946c-714f-422a-b767-452c93d5a66b" providerId="ADAL" clId="{6294A74E-0CFE-4B46-8FAF-C4FDF1E56EDD}" dt="2023-11-30T05:36:50.152" v="861" actId="47"/>
        <pc:sldMkLst>
          <pc:docMk/>
          <pc:sldMk cId="2398869162" sldId="275"/>
        </pc:sldMkLst>
        <pc:spChg chg="mod">
          <ac:chgData name="John Vicente Moreno Triviño" userId="178e946c-714f-422a-b767-452c93d5a66b" providerId="ADAL" clId="{6294A74E-0CFE-4B46-8FAF-C4FDF1E56EDD}" dt="2023-11-30T05:04:49.949" v="275" actId="1076"/>
          <ac:spMkLst>
            <pc:docMk/>
            <pc:sldMk cId="2398869162" sldId="275"/>
            <ac:spMk id="2" creationId="{3F151F9C-809E-4ABC-02E3-87C75533D2BD}"/>
          </ac:spMkLst>
        </pc:spChg>
        <pc:spChg chg="del mod">
          <ac:chgData name="John Vicente Moreno Triviño" userId="178e946c-714f-422a-b767-452c93d5a66b" providerId="ADAL" clId="{6294A74E-0CFE-4B46-8FAF-C4FDF1E56EDD}" dt="2023-11-30T05:04:14.587" v="263" actId="478"/>
          <ac:spMkLst>
            <pc:docMk/>
            <pc:sldMk cId="2398869162" sldId="275"/>
            <ac:spMk id="3" creationId="{89E1FF03-251F-63CC-3375-69E8D813D5D5}"/>
          </ac:spMkLst>
        </pc:spChg>
        <pc:spChg chg="mod">
          <ac:chgData name="John Vicente Moreno Triviño" userId="178e946c-714f-422a-b767-452c93d5a66b" providerId="ADAL" clId="{6294A74E-0CFE-4B46-8FAF-C4FDF1E56EDD}" dt="2023-11-30T05:10:38.036" v="286" actId="113"/>
          <ac:spMkLst>
            <pc:docMk/>
            <pc:sldMk cId="2398869162" sldId="275"/>
            <ac:spMk id="13" creationId="{41FD0CB3-02CB-EE7B-3356-474CC67FD9A4}"/>
          </ac:spMkLst>
        </pc:spChg>
        <pc:picChg chg="add del mod">
          <ac:chgData name="John Vicente Moreno Triviño" userId="178e946c-714f-422a-b767-452c93d5a66b" providerId="ADAL" clId="{6294A74E-0CFE-4B46-8FAF-C4FDF1E56EDD}" dt="2023-11-30T05:17:21.923" v="744" actId="21"/>
          <ac:picMkLst>
            <pc:docMk/>
            <pc:sldMk cId="2398869162" sldId="275"/>
            <ac:picMk id="4" creationId="{73DD5761-FA52-1354-F0CF-EA9E6AD52491}"/>
          </ac:picMkLst>
        </pc:picChg>
        <pc:picChg chg="add mod">
          <ac:chgData name="John Vicente Moreno Triviño" userId="178e946c-714f-422a-b767-452c93d5a66b" providerId="ADAL" clId="{6294A74E-0CFE-4B46-8FAF-C4FDF1E56EDD}" dt="2023-11-30T05:17:24.532" v="745"/>
          <ac:picMkLst>
            <pc:docMk/>
            <pc:sldMk cId="2398869162" sldId="275"/>
            <ac:picMk id="5" creationId="{1BB300B1-AE78-6392-948C-91B684EF8CC8}"/>
          </ac:picMkLst>
        </pc:picChg>
      </pc:sldChg>
      <pc:sldChg chg="addSp delSp modSp mod ord setBg addAnim modAnim">
        <pc:chgData name="John Vicente Moreno Triviño" userId="178e946c-714f-422a-b767-452c93d5a66b" providerId="ADAL" clId="{6294A74E-0CFE-4B46-8FAF-C4FDF1E56EDD}" dt="2023-11-30T07:21:51.913" v="2946"/>
        <pc:sldMkLst>
          <pc:docMk/>
          <pc:sldMk cId="3152389552" sldId="276"/>
        </pc:sldMkLst>
        <pc:spChg chg="mod">
          <ac:chgData name="John Vicente Moreno Triviño" userId="178e946c-714f-422a-b767-452c93d5a66b" providerId="ADAL" clId="{6294A74E-0CFE-4B46-8FAF-C4FDF1E56EDD}" dt="2023-11-30T05:29:36.048" v="789" actId="26606"/>
          <ac:spMkLst>
            <pc:docMk/>
            <pc:sldMk cId="3152389552" sldId="276"/>
            <ac:spMk id="2" creationId="{3F151F9C-809E-4ABC-02E3-87C75533D2BD}"/>
          </ac:spMkLst>
        </pc:spChg>
        <pc:spChg chg="add mod">
          <ac:chgData name="John Vicente Moreno Triviño" userId="178e946c-714f-422a-b767-452c93d5a66b" providerId="ADAL" clId="{6294A74E-0CFE-4B46-8FAF-C4FDF1E56EDD}" dt="2023-11-30T05:29:36.048" v="789" actId="26606"/>
          <ac:spMkLst>
            <pc:docMk/>
            <pc:sldMk cId="3152389552" sldId="276"/>
            <ac:spMk id="4" creationId="{9CA855C1-CD93-BCD1-0B9B-59153062017A}"/>
          </ac:spMkLst>
        </pc:spChg>
        <pc:spChg chg="add">
          <ac:chgData name="John Vicente Moreno Triviño" userId="178e946c-714f-422a-b767-452c93d5a66b" providerId="ADAL" clId="{6294A74E-0CFE-4B46-8FAF-C4FDF1E56EDD}" dt="2023-11-30T05:29:36.048" v="789" actId="26606"/>
          <ac:spMkLst>
            <pc:docMk/>
            <pc:sldMk cId="3152389552" sldId="276"/>
            <ac:spMk id="9" creationId="{777A147A-9ED8-46B4-8660-1B3C2AA880B5}"/>
          </ac:spMkLst>
        </pc:spChg>
        <pc:spChg chg="add">
          <ac:chgData name="John Vicente Moreno Triviño" userId="178e946c-714f-422a-b767-452c93d5a66b" providerId="ADAL" clId="{6294A74E-0CFE-4B46-8FAF-C4FDF1E56EDD}" dt="2023-11-30T05:29:36.048" v="789" actId="26606"/>
          <ac:spMkLst>
            <pc:docMk/>
            <pc:sldMk cId="3152389552" sldId="276"/>
            <ac:spMk id="11" creationId="{5D6C15A0-C087-4593-8414-2B4EC1CDC3DE}"/>
          </ac:spMkLst>
        </pc:spChg>
        <pc:picChg chg="del">
          <ac:chgData name="John Vicente Moreno Triviño" userId="178e946c-714f-422a-b767-452c93d5a66b" providerId="ADAL" clId="{6294A74E-0CFE-4B46-8FAF-C4FDF1E56EDD}" dt="2023-11-30T05:26:55.557" v="776" actId="478"/>
          <ac:picMkLst>
            <pc:docMk/>
            <pc:sldMk cId="3152389552" sldId="276"/>
            <ac:picMk id="5" creationId="{05668967-250C-0DEB-CCF1-79D5A9391178}"/>
          </ac:picMkLst>
        </pc:picChg>
        <pc:picChg chg="add del mod">
          <ac:chgData name="John Vicente Moreno Triviño" userId="178e946c-714f-422a-b767-452c93d5a66b" providerId="ADAL" clId="{6294A74E-0CFE-4B46-8FAF-C4FDF1E56EDD}" dt="2023-11-30T05:28:27.464" v="788" actId="478"/>
          <ac:picMkLst>
            <pc:docMk/>
            <pc:sldMk cId="3152389552" sldId="276"/>
            <ac:picMk id="6" creationId="{F3066C9F-4E6F-9524-0999-B4A18112604F}"/>
          </ac:picMkLst>
        </pc:picChg>
        <pc:picChg chg="add mod">
          <ac:chgData name="John Vicente Moreno Triviño" userId="178e946c-714f-422a-b767-452c93d5a66b" providerId="ADAL" clId="{6294A74E-0CFE-4B46-8FAF-C4FDF1E56EDD}" dt="2023-11-30T05:29:39.537" v="791"/>
          <ac:picMkLst>
            <pc:docMk/>
            <pc:sldMk cId="3152389552" sldId="276"/>
            <ac:picMk id="7" creationId="{3048F7A7-6217-2A6C-0200-D66A3D87CE56}"/>
          </ac:picMkLst>
        </pc:picChg>
      </pc:sldChg>
      <pc:sldChg chg="addSp delSp modSp mod ord setBg">
        <pc:chgData name="John Vicente Moreno Triviño" userId="178e946c-714f-422a-b767-452c93d5a66b" providerId="ADAL" clId="{6294A74E-0CFE-4B46-8FAF-C4FDF1E56EDD}" dt="2023-11-30T06:53:31.260" v="2836"/>
        <pc:sldMkLst>
          <pc:docMk/>
          <pc:sldMk cId="2228856515" sldId="277"/>
        </pc:sldMkLst>
        <pc:spChg chg="mod">
          <ac:chgData name="John Vicente Moreno Triviño" userId="178e946c-714f-422a-b767-452c93d5a66b" providerId="ADAL" clId="{6294A74E-0CFE-4B46-8FAF-C4FDF1E56EDD}" dt="2023-11-30T05:43:01.063" v="909" actId="26606"/>
          <ac:spMkLst>
            <pc:docMk/>
            <pc:sldMk cId="2228856515" sldId="277"/>
            <ac:spMk id="2" creationId="{3F151F9C-809E-4ABC-02E3-87C75533D2BD}"/>
          </ac:spMkLst>
        </pc:spChg>
        <pc:spChg chg="add del mod">
          <ac:chgData name="John Vicente Moreno Triviño" userId="178e946c-714f-422a-b767-452c93d5a66b" providerId="ADAL" clId="{6294A74E-0CFE-4B46-8FAF-C4FDF1E56EDD}" dt="2023-11-30T05:43:48.239" v="912" actId="113"/>
          <ac:spMkLst>
            <pc:docMk/>
            <pc:sldMk cId="2228856515" sldId="277"/>
            <ac:spMk id="3" creationId="{89E1FF03-251F-63CC-3375-69E8D813D5D5}"/>
          </ac:spMkLst>
        </pc:spChg>
        <pc:spChg chg="add">
          <ac:chgData name="John Vicente Moreno Triviño" userId="178e946c-714f-422a-b767-452c93d5a66b" providerId="ADAL" clId="{6294A74E-0CFE-4B46-8FAF-C4FDF1E56EDD}" dt="2023-11-30T05:43:01.063" v="909" actId="26606"/>
          <ac:spMkLst>
            <pc:docMk/>
            <pc:sldMk cId="2228856515" sldId="277"/>
            <ac:spMk id="8" creationId="{C2554CA6-288E-4202-BC52-2E5A8F0C0AED}"/>
          </ac:spMkLst>
        </pc:spChg>
        <pc:spChg chg="add">
          <ac:chgData name="John Vicente Moreno Triviño" userId="178e946c-714f-422a-b767-452c93d5a66b" providerId="ADAL" clId="{6294A74E-0CFE-4B46-8FAF-C4FDF1E56EDD}" dt="2023-11-30T05:43:01.063" v="909" actId="26606"/>
          <ac:spMkLst>
            <pc:docMk/>
            <pc:sldMk cId="2228856515" sldId="277"/>
            <ac:spMk id="10" creationId="{B10BB131-AC8E-4A8E-A5D1-36260F720C3B}"/>
          </ac:spMkLst>
        </pc:spChg>
        <pc:spChg chg="add">
          <ac:chgData name="John Vicente Moreno Triviño" userId="178e946c-714f-422a-b767-452c93d5a66b" providerId="ADAL" clId="{6294A74E-0CFE-4B46-8FAF-C4FDF1E56EDD}" dt="2023-11-30T05:43:01.063" v="909" actId="26606"/>
          <ac:spMkLst>
            <pc:docMk/>
            <pc:sldMk cId="2228856515" sldId="277"/>
            <ac:spMk id="12" creationId="{5B7778FC-632E-4DCA-A7CB-0D7731CCF970}"/>
          </ac:spMkLst>
        </pc:spChg>
        <pc:spChg chg="add">
          <ac:chgData name="John Vicente Moreno Triviño" userId="178e946c-714f-422a-b767-452c93d5a66b" providerId="ADAL" clId="{6294A74E-0CFE-4B46-8FAF-C4FDF1E56EDD}" dt="2023-11-30T05:43:01.063" v="909" actId="26606"/>
          <ac:spMkLst>
            <pc:docMk/>
            <pc:sldMk cId="2228856515" sldId="277"/>
            <ac:spMk id="14" creationId="{FA23A907-97FB-4A8F-880A-DD77401C4296}"/>
          </ac:spMkLst>
        </pc:spChg>
        <pc:picChg chg="add mod">
          <ac:chgData name="John Vicente Moreno Triviño" userId="178e946c-714f-422a-b767-452c93d5a66b" providerId="ADAL" clId="{6294A74E-0CFE-4B46-8FAF-C4FDF1E56EDD}" dt="2023-11-30T06:53:31.260" v="2836"/>
          <ac:picMkLst>
            <pc:docMk/>
            <pc:sldMk cId="2228856515" sldId="277"/>
            <ac:picMk id="4" creationId="{8951105E-F8C9-F921-E7C7-3D2DDA775CA8}"/>
          </ac:picMkLst>
        </pc:picChg>
      </pc:sldChg>
      <pc:sldChg chg="del">
        <pc:chgData name="John Vicente Moreno Triviño" userId="178e946c-714f-422a-b767-452c93d5a66b" providerId="ADAL" clId="{6294A74E-0CFE-4B46-8FAF-C4FDF1E56EDD}" dt="2023-11-30T05:44:08.233" v="913" actId="47"/>
        <pc:sldMkLst>
          <pc:docMk/>
          <pc:sldMk cId="906430158" sldId="278"/>
        </pc:sldMkLst>
      </pc:sldChg>
      <pc:sldChg chg="addSp delSp modSp mod ord setBg">
        <pc:chgData name="John Vicente Moreno Triviño" userId="178e946c-714f-422a-b767-452c93d5a66b" providerId="ADAL" clId="{6294A74E-0CFE-4B46-8FAF-C4FDF1E56EDD}" dt="2023-11-30T07:31:51.392" v="3151" actId="27636"/>
        <pc:sldMkLst>
          <pc:docMk/>
          <pc:sldMk cId="3416309315" sldId="279"/>
        </pc:sldMkLst>
        <pc:spChg chg="mod">
          <ac:chgData name="John Vicente Moreno Triviño" userId="178e946c-714f-422a-b767-452c93d5a66b" providerId="ADAL" clId="{6294A74E-0CFE-4B46-8FAF-C4FDF1E56EDD}" dt="2023-11-30T07:25:24.411" v="3074" actId="790"/>
          <ac:spMkLst>
            <pc:docMk/>
            <pc:sldMk cId="3416309315" sldId="279"/>
            <ac:spMk id="2" creationId="{3F151F9C-809E-4ABC-02E3-87C75533D2BD}"/>
          </ac:spMkLst>
        </pc:spChg>
        <pc:spChg chg="mod">
          <ac:chgData name="John Vicente Moreno Triviño" userId="178e946c-714f-422a-b767-452c93d5a66b" providerId="ADAL" clId="{6294A74E-0CFE-4B46-8FAF-C4FDF1E56EDD}" dt="2023-11-30T07:31:51.392" v="3151" actId="27636"/>
          <ac:spMkLst>
            <pc:docMk/>
            <pc:sldMk cId="3416309315" sldId="279"/>
            <ac:spMk id="13" creationId="{41FD0CB3-02CB-EE7B-3356-474CC67FD9A4}"/>
          </ac:spMkLst>
        </pc:spChg>
        <pc:spChg chg="add del">
          <ac:chgData name="John Vicente Moreno Triviño" userId="178e946c-714f-422a-b767-452c93d5a66b" providerId="ADAL" clId="{6294A74E-0CFE-4B46-8FAF-C4FDF1E56EDD}" dt="2023-11-30T06:55:03.482" v="2846" actId="26606"/>
          <ac:spMkLst>
            <pc:docMk/>
            <pc:sldMk cId="3416309315" sldId="279"/>
            <ac:spMk id="20" creationId="{743AA782-23D1-4521-8CAD-47662984AA08}"/>
          </ac:spMkLst>
        </pc:spChg>
        <pc:spChg chg="add del">
          <ac:chgData name="John Vicente Moreno Triviño" userId="178e946c-714f-422a-b767-452c93d5a66b" providerId="ADAL" clId="{6294A74E-0CFE-4B46-8FAF-C4FDF1E56EDD}" dt="2023-11-30T06:55:03.482" v="2846" actId="26606"/>
          <ac:spMkLst>
            <pc:docMk/>
            <pc:sldMk cId="3416309315" sldId="279"/>
            <ac:spMk id="22" creationId="{650D18FE-0824-4A46-B22C-A86B52E5780A}"/>
          </ac:spMkLst>
        </pc:spChg>
        <pc:spChg chg="add">
          <ac:chgData name="John Vicente Moreno Triviño" userId="178e946c-714f-422a-b767-452c93d5a66b" providerId="ADAL" clId="{6294A74E-0CFE-4B46-8FAF-C4FDF1E56EDD}" dt="2023-11-30T06:55:03.482" v="2846" actId="26606"/>
          <ac:spMkLst>
            <pc:docMk/>
            <pc:sldMk cId="3416309315" sldId="279"/>
            <ac:spMk id="24" creationId="{352BEC0E-22F8-46D0-9632-375DB541B06C}"/>
          </ac:spMkLst>
        </pc:spChg>
        <pc:spChg chg="add">
          <ac:chgData name="John Vicente Moreno Triviño" userId="178e946c-714f-422a-b767-452c93d5a66b" providerId="ADAL" clId="{6294A74E-0CFE-4B46-8FAF-C4FDF1E56EDD}" dt="2023-11-30T06:55:03.482" v="2846" actId="26606"/>
          <ac:spMkLst>
            <pc:docMk/>
            <pc:sldMk cId="3416309315" sldId="279"/>
            <ac:spMk id="25" creationId="{3FCFB1DE-0B7E-48CC-BA90-B2AB0889F9D6}"/>
          </ac:spMkLst>
        </pc:spChg>
        <pc:spChg chg="add del">
          <ac:chgData name="John Vicente Moreno Triviño" userId="178e946c-714f-422a-b767-452c93d5a66b" providerId="ADAL" clId="{6294A74E-0CFE-4B46-8FAF-C4FDF1E56EDD}" dt="2023-11-30T06:54:58.409" v="2845" actId="26606"/>
          <ac:spMkLst>
            <pc:docMk/>
            <pc:sldMk cId="3416309315" sldId="279"/>
            <ac:spMk id="27" creationId="{69D47016-023F-44BD-981C-50E7A10A6609}"/>
          </ac:spMkLst>
        </pc:spChg>
        <pc:spChg chg="add del">
          <ac:chgData name="John Vicente Moreno Triviño" userId="178e946c-714f-422a-b767-452c93d5a66b" providerId="ADAL" clId="{6294A74E-0CFE-4B46-8FAF-C4FDF1E56EDD}" dt="2023-11-30T06:54:58.409" v="2845" actId="26606"/>
          <ac:spMkLst>
            <pc:docMk/>
            <pc:sldMk cId="3416309315" sldId="279"/>
            <ac:spMk id="29" creationId="{6D8B37B0-0682-433E-BC8D-498C04ABD9A7}"/>
          </ac:spMkLst>
        </pc:spChg>
        <pc:picChg chg="add mod">
          <ac:chgData name="John Vicente Moreno Triviño" userId="178e946c-714f-422a-b767-452c93d5a66b" providerId="ADAL" clId="{6294A74E-0CFE-4B46-8FAF-C4FDF1E56EDD}" dt="2023-11-30T06:55:03.482" v="2846" actId="26606"/>
          <ac:picMkLst>
            <pc:docMk/>
            <pc:sldMk cId="3416309315" sldId="279"/>
            <ac:picMk id="3" creationId="{B262876A-0071-A131-BC89-16EC90F13DBB}"/>
          </ac:picMkLst>
        </pc:picChg>
        <pc:picChg chg="add mod">
          <ac:chgData name="John Vicente Moreno Triviño" userId="178e946c-714f-422a-b767-452c93d5a66b" providerId="ADAL" clId="{6294A74E-0CFE-4B46-8FAF-C4FDF1E56EDD}" dt="2023-11-30T06:55:03.482" v="2846" actId="26606"/>
          <ac:picMkLst>
            <pc:docMk/>
            <pc:sldMk cId="3416309315" sldId="279"/>
            <ac:picMk id="17" creationId="{4910A622-CB5F-5519-D05B-2F54C853E1EF}"/>
          </ac:picMkLst>
        </pc:picChg>
      </pc:sldChg>
      <pc:sldChg chg="del">
        <pc:chgData name="John Vicente Moreno Triviño" userId="178e946c-714f-422a-b767-452c93d5a66b" providerId="ADAL" clId="{6294A74E-0CFE-4B46-8FAF-C4FDF1E56EDD}" dt="2023-11-30T06:04:30.062" v="1445" actId="47"/>
        <pc:sldMkLst>
          <pc:docMk/>
          <pc:sldMk cId="3044882150" sldId="280"/>
        </pc:sldMkLst>
      </pc:sldChg>
      <pc:sldChg chg="del">
        <pc:chgData name="John Vicente Moreno Triviño" userId="178e946c-714f-422a-b767-452c93d5a66b" providerId="ADAL" clId="{6294A74E-0CFE-4B46-8FAF-C4FDF1E56EDD}" dt="2023-11-30T06:04:26.906" v="1444" actId="47"/>
        <pc:sldMkLst>
          <pc:docMk/>
          <pc:sldMk cId="2587023685" sldId="281"/>
        </pc:sldMkLst>
      </pc:sldChg>
      <pc:sldChg chg="del ord">
        <pc:chgData name="John Vicente Moreno Triviño" userId="178e946c-714f-422a-b767-452c93d5a66b" providerId="ADAL" clId="{6294A74E-0CFE-4B46-8FAF-C4FDF1E56EDD}" dt="2023-11-30T06:18:30.174" v="1454" actId="47"/>
        <pc:sldMkLst>
          <pc:docMk/>
          <pc:sldMk cId="2357080006" sldId="282"/>
        </pc:sldMkLst>
      </pc:sldChg>
      <pc:sldChg chg="del">
        <pc:chgData name="John Vicente Moreno Triviño" userId="178e946c-714f-422a-b767-452c93d5a66b" providerId="ADAL" clId="{6294A74E-0CFE-4B46-8FAF-C4FDF1E56EDD}" dt="2023-11-30T06:03:11.895" v="1422" actId="47"/>
        <pc:sldMkLst>
          <pc:docMk/>
          <pc:sldMk cId="2788774948" sldId="283"/>
        </pc:sldMkLst>
      </pc:sldChg>
      <pc:sldChg chg="addSp delSp modSp mod ord setBg addAnim delAnim">
        <pc:chgData name="John Vicente Moreno Triviño" userId="178e946c-714f-422a-b767-452c93d5a66b" providerId="ADAL" clId="{6294A74E-0CFE-4B46-8FAF-C4FDF1E56EDD}" dt="2023-11-30T07:18:38.967" v="2871" actId="14100"/>
        <pc:sldMkLst>
          <pc:docMk/>
          <pc:sldMk cId="3531686650" sldId="284"/>
        </pc:sldMkLst>
        <pc:spChg chg="mod">
          <ac:chgData name="John Vicente Moreno Triviño" userId="178e946c-714f-422a-b767-452c93d5a66b" providerId="ADAL" clId="{6294A74E-0CFE-4B46-8FAF-C4FDF1E56EDD}" dt="2023-11-30T07:18:38.967" v="2871" actId="14100"/>
          <ac:spMkLst>
            <pc:docMk/>
            <pc:sldMk cId="3531686650" sldId="284"/>
            <ac:spMk id="2" creationId="{3F151F9C-809E-4ABC-02E3-87C75533D2BD}"/>
          </ac:spMkLst>
        </pc:spChg>
        <pc:spChg chg="del mod">
          <ac:chgData name="John Vicente Moreno Triviño" userId="178e946c-714f-422a-b767-452c93d5a66b" providerId="ADAL" clId="{6294A74E-0CFE-4B46-8FAF-C4FDF1E56EDD}" dt="2023-11-30T06:27:47.144" v="1573" actId="478"/>
          <ac:spMkLst>
            <pc:docMk/>
            <pc:sldMk cId="3531686650" sldId="284"/>
            <ac:spMk id="3" creationId="{04F9A5DD-497C-745E-A80E-ABEC62D324CC}"/>
          </ac:spMkLst>
        </pc:spChg>
        <pc:spChg chg="add del">
          <ac:chgData name="John Vicente Moreno Triviño" userId="178e946c-714f-422a-b767-452c93d5a66b" providerId="ADAL" clId="{6294A74E-0CFE-4B46-8FAF-C4FDF1E56EDD}" dt="2023-11-30T06:28:16.995" v="1577" actId="26606"/>
          <ac:spMkLst>
            <pc:docMk/>
            <pc:sldMk cId="3531686650" sldId="284"/>
            <ac:spMk id="10" creationId="{9B7AD9F6-8CE7-4299-8FC6-328F4DCD3FF9}"/>
          </ac:spMkLst>
        </pc:spChg>
        <pc:spChg chg="add del">
          <ac:chgData name="John Vicente Moreno Triviño" userId="178e946c-714f-422a-b767-452c93d5a66b" providerId="ADAL" clId="{6294A74E-0CFE-4B46-8FAF-C4FDF1E56EDD}" dt="2023-11-30T06:28:16.995" v="1577" actId="26606"/>
          <ac:spMkLst>
            <pc:docMk/>
            <pc:sldMk cId="3531686650" sldId="284"/>
            <ac:spMk id="12" creationId="{F49775AF-8896-43EE-92C6-83497D6DC56F}"/>
          </ac:spMkLst>
        </pc:spChg>
        <pc:spChg chg="add del">
          <ac:chgData name="John Vicente Moreno Triviño" userId="178e946c-714f-422a-b767-452c93d5a66b" providerId="ADAL" clId="{6294A74E-0CFE-4B46-8FAF-C4FDF1E56EDD}" dt="2023-11-30T06:28:18.991" v="1579" actId="26606"/>
          <ac:spMkLst>
            <pc:docMk/>
            <pc:sldMk cId="3531686650" sldId="284"/>
            <ac:spMk id="14" creationId="{84D4DDB8-B68F-45B0-9F62-C4279996F672}"/>
          </ac:spMkLst>
        </pc:spChg>
        <pc:spChg chg="add del">
          <ac:chgData name="John Vicente Moreno Triviño" userId="178e946c-714f-422a-b767-452c93d5a66b" providerId="ADAL" clId="{6294A74E-0CFE-4B46-8FAF-C4FDF1E56EDD}" dt="2023-11-30T06:28:18.991" v="1579" actId="26606"/>
          <ac:spMkLst>
            <pc:docMk/>
            <pc:sldMk cId="3531686650" sldId="284"/>
            <ac:spMk id="15" creationId="{5DCB5928-DC7D-4612-9922-441966E15627}"/>
          </ac:spMkLst>
        </pc:spChg>
        <pc:spChg chg="add del">
          <ac:chgData name="John Vicente Moreno Triviño" userId="178e946c-714f-422a-b767-452c93d5a66b" providerId="ADAL" clId="{6294A74E-0CFE-4B46-8FAF-C4FDF1E56EDD}" dt="2023-11-30T06:28:18.991" v="1579" actId="26606"/>
          <ac:spMkLst>
            <pc:docMk/>
            <pc:sldMk cId="3531686650" sldId="284"/>
            <ac:spMk id="16" creationId="{AF2F604E-43BE-4DC3-B983-E071523364F8}"/>
          </ac:spMkLst>
        </pc:spChg>
        <pc:spChg chg="add del">
          <ac:chgData name="John Vicente Moreno Triviño" userId="178e946c-714f-422a-b767-452c93d5a66b" providerId="ADAL" clId="{6294A74E-0CFE-4B46-8FAF-C4FDF1E56EDD}" dt="2023-11-30T06:28:18.991" v="1579" actId="26606"/>
          <ac:spMkLst>
            <pc:docMk/>
            <pc:sldMk cId="3531686650" sldId="284"/>
            <ac:spMk id="17" creationId="{682C1161-1736-45EC-99B7-33F3CAE9D517}"/>
          </ac:spMkLst>
        </pc:spChg>
        <pc:spChg chg="add del">
          <ac:chgData name="John Vicente Moreno Triviño" userId="178e946c-714f-422a-b767-452c93d5a66b" providerId="ADAL" clId="{6294A74E-0CFE-4B46-8FAF-C4FDF1E56EDD}" dt="2023-11-30T06:28:18.991" v="1579" actId="26606"/>
          <ac:spMkLst>
            <pc:docMk/>
            <pc:sldMk cId="3531686650" sldId="284"/>
            <ac:spMk id="18" creationId="{08C9B587-E65E-4B52-B37C-ABEBB6E87928}"/>
          </ac:spMkLst>
        </pc:spChg>
        <pc:spChg chg="add del">
          <ac:chgData name="John Vicente Moreno Triviño" userId="178e946c-714f-422a-b767-452c93d5a66b" providerId="ADAL" clId="{6294A74E-0CFE-4B46-8FAF-C4FDF1E56EDD}" dt="2023-11-30T06:28:21.733" v="1581" actId="26606"/>
          <ac:spMkLst>
            <pc:docMk/>
            <pc:sldMk cId="3531686650" sldId="284"/>
            <ac:spMk id="20" creationId="{6AA24DE7-C336-4994-8C52-D9B3F3D0FA4D}"/>
          </ac:spMkLst>
        </pc:spChg>
        <pc:spChg chg="add">
          <ac:chgData name="John Vicente Moreno Triviño" userId="178e946c-714f-422a-b767-452c93d5a66b" providerId="ADAL" clId="{6294A74E-0CFE-4B46-8FAF-C4FDF1E56EDD}" dt="2023-11-30T06:28:21.739" v="1582" actId="26606"/>
          <ac:spMkLst>
            <pc:docMk/>
            <pc:sldMk cId="3531686650" sldId="284"/>
            <ac:spMk id="22" creationId="{8A94871E-96FC-4ADE-815B-41A636E34F1A}"/>
          </ac:spMkLst>
        </pc:spChg>
        <pc:spChg chg="add">
          <ac:chgData name="John Vicente Moreno Triviño" userId="178e946c-714f-422a-b767-452c93d5a66b" providerId="ADAL" clId="{6294A74E-0CFE-4B46-8FAF-C4FDF1E56EDD}" dt="2023-11-30T06:28:21.739" v="1582" actId="26606"/>
          <ac:spMkLst>
            <pc:docMk/>
            <pc:sldMk cId="3531686650" sldId="284"/>
            <ac:spMk id="23" creationId="{3FCFB1DE-0B7E-48CC-BA90-B2AB0889F9D6}"/>
          </ac:spMkLst>
        </pc:spChg>
        <pc:picChg chg="add mod">
          <ac:chgData name="John Vicente Moreno Triviño" userId="178e946c-714f-422a-b767-452c93d5a66b" providerId="ADAL" clId="{6294A74E-0CFE-4B46-8FAF-C4FDF1E56EDD}" dt="2023-11-30T06:28:37.585" v="1585" actId="14100"/>
          <ac:picMkLst>
            <pc:docMk/>
            <pc:sldMk cId="3531686650" sldId="284"/>
            <ac:picMk id="5" creationId="{230D12C5-2196-553E-40FA-C4D1C17F6888}"/>
          </ac:picMkLst>
        </pc:picChg>
        <pc:picChg chg="add mod">
          <ac:chgData name="John Vicente Moreno Triviño" userId="178e946c-714f-422a-b767-452c93d5a66b" providerId="ADAL" clId="{6294A74E-0CFE-4B46-8FAF-C4FDF1E56EDD}" dt="2023-11-30T06:53:39.072" v="2838"/>
          <ac:picMkLst>
            <pc:docMk/>
            <pc:sldMk cId="3531686650" sldId="284"/>
            <ac:picMk id="6" creationId="{BC0688EB-6BE9-5A1B-CC29-C7082DEA1F0F}"/>
          </ac:picMkLst>
        </pc:picChg>
        <pc:picChg chg="del mod">
          <ac:chgData name="John Vicente Moreno Triviño" userId="178e946c-714f-422a-b767-452c93d5a66b" providerId="ADAL" clId="{6294A74E-0CFE-4B46-8FAF-C4FDF1E56EDD}" dt="2023-11-30T06:27:25.040" v="1568" actId="478"/>
          <ac:picMkLst>
            <pc:docMk/>
            <pc:sldMk cId="3531686650" sldId="284"/>
            <ac:picMk id="6150" creationId="{39D3EE5E-B710-1555-462E-8E8F84E1D4F2}"/>
          </ac:picMkLst>
        </pc:picChg>
      </pc:sldChg>
      <pc:sldChg chg="addSp delSp modSp mod ord setBg">
        <pc:chgData name="John Vicente Moreno Triviño" userId="178e946c-714f-422a-b767-452c93d5a66b" providerId="ADAL" clId="{6294A74E-0CFE-4B46-8FAF-C4FDF1E56EDD}" dt="2023-11-30T06:53:49.754" v="2840"/>
        <pc:sldMkLst>
          <pc:docMk/>
          <pc:sldMk cId="1293494010" sldId="285"/>
        </pc:sldMkLst>
        <pc:spChg chg="mod">
          <ac:chgData name="John Vicente Moreno Triviño" userId="178e946c-714f-422a-b767-452c93d5a66b" providerId="ADAL" clId="{6294A74E-0CFE-4B46-8FAF-C4FDF1E56EDD}" dt="2023-11-30T06:31:52.454" v="1622" actId="26606"/>
          <ac:spMkLst>
            <pc:docMk/>
            <pc:sldMk cId="1293494010" sldId="285"/>
            <ac:spMk id="2" creationId="{3F151F9C-809E-4ABC-02E3-87C75533D2BD}"/>
          </ac:spMkLst>
        </pc:spChg>
        <pc:spChg chg="mod ord">
          <ac:chgData name="John Vicente Moreno Triviño" userId="178e946c-714f-422a-b767-452c93d5a66b" providerId="ADAL" clId="{6294A74E-0CFE-4B46-8FAF-C4FDF1E56EDD}" dt="2023-11-30T06:36:20.875" v="1986" actId="790"/>
          <ac:spMkLst>
            <pc:docMk/>
            <pc:sldMk cId="1293494010" sldId="285"/>
            <ac:spMk id="4" creationId="{2B385F0C-AF45-71D8-6DF2-F3158CF7046A}"/>
          </ac:spMkLst>
        </pc:spChg>
        <pc:spChg chg="add del">
          <ac:chgData name="John Vicente Moreno Triviño" userId="178e946c-714f-422a-b767-452c93d5a66b" providerId="ADAL" clId="{6294A74E-0CFE-4B46-8FAF-C4FDF1E56EDD}" dt="2023-11-30T06:31:49.339" v="1617" actId="26606"/>
          <ac:spMkLst>
            <pc:docMk/>
            <pc:sldMk cId="1293494010" sldId="285"/>
            <ac:spMk id="6" creationId="{A8908DB7-C3A6-4FCB-9820-CEE02B398C4A}"/>
          </ac:spMkLst>
        </pc:spChg>
        <pc:spChg chg="add del">
          <ac:chgData name="John Vicente Moreno Triviño" userId="178e946c-714f-422a-b767-452c93d5a66b" providerId="ADAL" clId="{6294A74E-0CFE-4B46-8FAF-C4FDF1E56EDD}" dt="2023-11-30T06:31:49.339" v="1617" actId="26606"/>
          <ac:spMkLst>
            <pc:docMk/>
            <pc:sldMk cId="1293494010" sldId="285"/>
            <ac:spMk id="7" creationId="{535742DD-1B16-4E9D-B715-0D74B4574A68}"/>
          </ac:spMkLst>
        </pc:spChg>
        <pc:spChg chg="add del">
          <ac:chgData name="John Vicente Moreno Triviño" userId="178e946c-714f-422a-b767-452c93d5a66b" providerId="ADAL" clId="{6294A74E-0CFE-4B46-8FAF-C4FDF1E56EDD}" dt="2023-11-30T06:31:31.597" v="1601" actId="26606"/>
          <ac:spMkLst>
            <pc:docMk/>
            <pc:sldMk cId="1293494010" sldId="285"/>
            <ac:spMk id="9" creationId="{32AEEBC8-9D30-42EF-95F2-386C2653FBF0}"/>
          </ac:spMkLst>
        </pc:spChg>
        <pc:spChg chg="add del">
          <ac:chgData name="John Vicente Moreno Triviño" userId="178e946c-714f-422a-b767-452c93d5a66b" providerId="ADAL" clId="{6294A74E-0CFE-4B46-8FAF-C4FDF1E56EDD}" dt="2023-11-30T06:31:50.249" v="1619" actId="26606"/>
          <ac:spMkLst>
            <pc:docMk/>
            <pc:sldMk cId="1293494010" sldId="285"/>
            <ac:spMk id="10" creationId="{979E27D9-03C7-44E2-9FF8-15D0C8506AF7}"/>
          </ac:spMkLst>
        </pc:spChg>
        <pc:spChg chg="add del">
          <ac:chgData name="John Vicente Moreno Triviño" userId="178e946c-714f-422a-b767-452c93d5a66b" providerId="ADAL" clId="{6294A74E-0CFE-4B46-8FAF-C4FDF1E56EDD}" dt="2023-11-30T06:31:31.597" v="1601" actId="26606"/>
          <ac:spMkLst>
            <pc:docMk/>
            <pc:sldMk cId="1293494010" sldId="285"/>
            <ac:spMk id="11" creationId="{2E92FA66-67D7-4CB4-94D3-E643A9AD4757}"/>
          </ac:spMkLst>
        </pc:spChg>
        <pc:spChg chg="add del">
          <ac:chgData name="John Vicente Moreno Triviño" userId="178e946c-714f-422a-b767-452c93d5a66b" providerId="ADAL" clId="{6294A74E-0CFE-4B46-8FAF-C4FDF1E56EDD}" dt="2023-11-30T06:31:50.249" v="1619" actId="26606"/>
          <ac:spMkLst>
            <pc:docMk/>
            <pc:sldMk cId="1293494010" sldId="285"/>
            <ac:spMk id="12" creationId="{EEBF1590-3B36-48EE-A89D-3B6F3CB256AB}"/>
          </ac:spMkLst>
        </pc:spChg>
        <pc:spChg chg="add del">
          <ac:chgData name="John Vicente Moreno Triviño" userId="178e946c-714f-422a-b767-452c93d5a66b" providerId="ADAL" clId="{6294A74E-0CFE-4B46-8FAF-C4FDF1E56EDD}" dt="2023-11-30T06:31:36.264" v="1603" actId="26606"/>
          <ac:spMkLst>
            <pc:docMk/>
            <pc:sldMk cId="1293494010" sldId="285"/>
            <ac:spMk id="13" creationId="{8D9CE0F4-2EB2-4F1F-8AAC-DB3571D9FE10}"/>
          </ac:spMkLst>
        </pc:spChg>
        <pc:spChg chg="add del">
          <ac:chgData name="John Vicente Moreno Triviño" userId="178e946c-714f-422a-b767-452c93d5a66b" providerId="ADAL" clId="{6294A74E-0CFE-4B46-8FAF-C4FDF1E56EDD}" dt="2023-11-30T06:31:36.264" v="1603" actId="26606"/>
          <ac:spMkLst>
            <pc:docMk/>
            <pc:sldMk cId="1293494010" sldId="285"/>
            <ac:spMk id="14" creationId="{0B9EE3F3-89B7-43C3-8651-C4C96830993D}"/>
          </ac:spMkLst>
        </pc:spChg>
        <pc:spChg chg="add del">
          <ac:chgData name="John Vicente Moreno Triviño" userId="178e946c-714f-422a-b767-452c93d5a66b" providerId="ADAL" clId="{6294A74E-0CFE-4B46-8FAF-C4FDF1E56EDD}" dt="2023-11-30T06:31:36.264" v="1603" actId="26606"/>
          <ac:spMkLst>
            <pc:docMk/>
            <pc:sldMk cId="1293494010" sldId="285"/>
            <ac:spMk id="15" creationId="{33AE4636-AEEC-45D6-84D4-7AC2DA48ECF8}"/>
          </ac:spMkLst>
        </pc:spChg>
        <pc:spChg chg="add del">
          <ac:chgData name="John Vicente Moreno Triviño" userId="178e946c-714f-422a-b767-452c93d5a66b" providerId="ADAL" clId="{6294A74E-0CFE-4B46-8FAF-C4FDF1E56EDD}" dt="2023-11-30T06:31:50.249" v="1619" actId="26606"/>
          <ac:spMkLst>
            <pc:docMk/>
            <pc:sldMk cId="1293494010" sldId="285"/>
            <ac:spMk id="16" creationId="{AC8F6C8C-AB5A-4548-942D-E3FD40ACBC49}"/>
          </ac:spMkLst>
        </pc:spChg>
        <pc:spChg chg="add del">
          <ac:chgData name="John Vicente Moreno Triviño" userId="178e946c-714f-422a-b767-452c93d5a66b" providerId="ADAL" clId="{6294A74E-0CFE-4B46-8FAF-C4FDF1E56EDD}" dt="2023-11-30T06:31:37.867" v="1605" actId="26606"/>
          <ac:spMkLst>
            <pc:docMk/>
            <pc:sldMk cId="1293494010" sldId="285"/>
            <ac:spMk id="17" creationId="{32AEEBC8-9D30-42EF-95F2-386C2653FBF0}"/>
          </ac:spMkLst>
        </pc:spChg>
        <pc:spChg chg="add del">
          <ac:chgData name="John Vicente Moreno Triviño" userId="178e946c-714f-422a-b767-452c93d5a66b" providerId="ADAL" clId="{6294A74E-0CFE-4B46-8FAF-C4FDF1E56EDD}" dt="2023-11-30T06:31:37.867" v="1605" actId="26606"/>
          <ac:spMkLst>
            <pc:docMk/>
            <pc:sldMk cId="1293494010" sldId="285"/>
            <ac:spMk id="18" creationId="{2E92FA66-67D7-4CB4-94D3-E643A9AD4757}"/>
          </ac:spMkLst>
        </pc:spChg>
        <pc:spChg chg="add del">
          <ac:chgData name="John Vicente Moreno Triviño" userId="178e946c-714f-422a-b767-452c93d5a66b" providerId="ADAL" clId="{6294A74E-0CFE-4B46-8FAF-C4FDF1E56EDD}" dt="2023-11-30T06:31:52.431" v="1621" actId="26606"/>
          <ac:spMkLst>
            <pc:docMk/>
            <pc:sldMk cId="1293494010" sldId="285"/>
            <ac:spMk id="19" creationId="{32AEEBC8-9D30-42EF-95F2-386C2653FBF0}"/>
          </ac:spMkLst>
        </pc:spChg>
        <pc:spChg chg="add del">
          <ac:chgData name="John Vicente Moreno Triviño" userId="178e946c-714f-422a-b767-452c93d5a66b" providerId="ADAL" clId="{6294A74E-0CFE-4B46-8FAF-C4FDF1E56EDD}" dt="2023-11-30T06:31:40.038" v="1607" actId="26606"/>
          <ac:spMkLst>
            <pc:docMk/>
            <pc:sldMk cId="1293494010" sldId="285"/>
            <ac:spMk id="20" creationId="{0B9EE3F3-89B7-43C3-8651-C4C96830993D}"/>
          </ac:spMkLst>
        </pc:spChg>
        <pc:spChg chg="add del">
          <ac:chgData name="John Vicente Moreno Triviño" userId="178e946c-714f-422a-b767-452c93d5a66b" providerId="ADAL" clId="{6294A74E-0CFE-4B46-8FAF-C4FDF1E56EDD}" dt="2023-11-30T06:31:40.038" v="1607" actId="26606"/>
          <ac:spMkLst>
            <pc:docMk/>
            <pc:sldMk cId="1293494010" sldId="285"/>
            <ac:spMk id="21" creationId="{33AE4636-AEEC-45D6-84D4-7AC2DA48ECF8}"/>
          </ac:spMkLst>
        </pc:spChg>
        <pc:spChg chg="add del">
          <ac:chgData name="John Vicente Moreno Triviño" userId="178e946c-714f-422a-b767-452c93d5a66b" providerId="ADAL" clId="{6294A74E-0CFE-4B46-8FAF-C4FDF1E56EDD}" dt="2023-11-30T06:31:40.038" v="1607" actId="26606"/>
          <ac:spMkLst>
            <pc:docMk/>
            <pc:sldMk cId="1293494010" sldId="285"/>
            <ac:spMk id="22" creationId="{8D9CE0F4-2EB2-4F1F-8AAC-DB3571D9FE10}"/>
          </ac:spMkLst>
        </pc:spChg>
        <pc:spChg chg="add del">
          <ac:chgData name="John Vicente Moreno Triviño" userId="178e946c-714f-422a-b767-452c93d5a66b" providerId="ADAL" clId="{6294A74E-0CFE-4B46-8FAF-C4FDF1E56EDD}" dt="2023-11-30T06:31:52.431" v="1621" actId="26606"/>
          <ac:spMkLst>
            <pc:docMk/>
            <pc:sldMk cId="1293494010" sldId="285"/>
            <ac:spMk id="23" creationId="{2E92FA66-67D7-4CB4-94D3-E643A9AD4757}"/>
          </ac:spMkLst>
        </pc:spChg>
        <pc:spChg chg="add del">
          <ac:chgData name="John Vicente Moreno Triviño" userId="178e946c-714f-422a-b767-452c93d5a66b" providerId="ADAL" clId="{6294A74E-0CFE-4B46-8FAF-C4FDF1E56EDD}" dt="2023-11-30T06:31:41.044" v="1609" actId="26606"/>
          <ac:spMkLst>
            <pc:docMk/>
            <pc:sldMk cId="1293494010" sldId="285"/>
            <ac:spMk id="24" creationId="{0288C6B4-AFC3-407F-A595-EFFD38D4CCAF}"/>
          </ac:spMkLst>
        </pc:spChg>
        <pc:spChg chg="add del">
          <ac:chgData name="John Vicente Moreno Triviño" userId="178e946c-714f-422a-b767-452c93d5a66b" providerId="ADAL" clId="{6294A74E-0CFE-4B46-8FAF-C4FDF1E56EDD}" dt="2023-11-30T06:31:41.044" v="1609" actId="26606"/>
          <ac:spMkLst>
            <pc:docMk/>
            <pc:sldMk cId="1293494010" sldId="285"/>
            <ac:spMk id="25" creationId="{CF236821-17FE-429B-8D2C-08E13A64EA40}"/>
          </ac:spMkLst>
        </pc:spChg>
        <pc:spChg chg="add del">
          <ac:chgData name="John Vicente Moreno Triviño" userId="178e946c-714f-422a-b767-452c93d5a66b" providerId="ADAL" clId="{6294A74E-0CFE-4B46-8FAF-C4FDF1E56EDD}" dt="2023-11-30T06:31:41.044" v="1609" actId="26606"/>
          <ac:spMkLst>
            <pc:docMk/>
            <pc:sldMk cId="1293494010" sldId="285"/>
            <ac:spMk id="26" creationId="{C0BDBCD2-E081-43AB-9119-C55465E59757}"/>
          </ac:spMkLst>
        </pc:spChg>
        <pc:spChg chg="add del">
          <ac:chgData name="John Vicente Moreno Triviño" userId="178e946c-714f-422a-b767-452c93d5a66b" providerId="ADAL" clId="{6294A74E-0CFE-4B46-8FAF-C4FDF1E56EDD}" dt="2023-11-30T06:31:41.044" v="1609" actId="26606"/>
          <ac:spMkLst>
            <pc:docMk/>
            <pc:sldMk cId="1293494010" sldId="285"/>
            <ac:spMk id="27" creationId="{98E79BE4-34FE-485A-98A5-92CE8F7C4743}"/>
          </ac:spMkLst>
        </pc:spChg>
        <pc:spChg chg="add del">
          <ac:chgData name="John Vicente Moreno Triviño" userId="178e946c-714f-422a-b767-452c93d5a66b" providerId="ADAL" clId="{6294A74E-0CFE-4B46-8FAF-C4FDF1E56EDD}" dt="2023-11-30T06:31:41.044" v="1609" actId="26606"/>
          <ac:spMkLst>
            <pc:docMk/>
            <pc:sldMk cId="1293494010" sldId="285"/>
            <ac:spMk id="28" creationId="{7A5F0580-5EE9-419F-96EE-B6529EF6E7D0}"/>
          </ac:spMkLst>
        </pc:spChg>
        <pc:spChg chg="add">
          <ac:chgData name="John Vicente Moreno Triviño" userId="178e946c-714f-422a-b767-452c93d5a66b" providerId="ADAL" clId="{6294A74E-0CFE-4B46-8FAF-C4FDF1E56EDD}" dt="2023-11-30T06:31:52.454" v="1622" actId="26606"/>
          <ac:spMkLst>
            <pc:docMk/>
            <pc:sldMk cId="1293494010" sldId="285"/>
            <ac:spMk id="29" creationId="{0B9EE3F3-89B7-43C3-8651-C4C96830993D}"/>
          </ac:spMkLst>
        </pc:spChg>
        <pc:spChg chg="add del">
          <ac:chgData name="John Vicente Moreno Triviño" userId="178e946c-714f-422a-b767-452c93d5a66b" providerId="ADAL" clId="{6294A74E-0CFE-4B46-8FAF-C4FDF1E56EDD}" dt="2023-11-30T06:31:42.858" v="1611" actId="26606"/>
          <ac:spMkLst>
            <pc:docMk/>
            <pc:sldMk cId="1293494010" sldId="285"/>
            <ac:spMk id="30" creationId="{2EB492CD-616E-47F8-933B-5E2D952A0593}"/>
          </ac:spMkLst>
        </pc:spChg>
        <pc:spChg chg="add del">
          <ac:chgData name="John Vicente Moreno Triviño" userId="178e946c-714f-422a-b767-452c93d5a66b" providerId="ADAL" clId="{6294A74E-0CFE-4B46-8FAF-C4FDF1E56EDD}" dt="2023-11-30T06:31:42.858" v="1611" actId="26606"/>
          <ac:spMkLst>
            <pc:docMk/>
            <pc:sldMk cId="1293494010" sldId="285"/>
            <ac:spMk id="31" creationId="{59383CF9-23B5-4335-9B21-1791C4CF1C75}"/>
          </ac:spMkLst>
        </pc:spChg>
        <pc:spChg chg="add del">
          <ac:chgData name="John Vicente Moreno Triviño" userId="178e946c-714f-422a-b767-452c93d5a66b" providerId="ADAL" clId="{6294A74E-0CFE-4B46-8FAF-C4FDF1E56EDD}" dt="2023-11-30T06:31:42.858" v="1611" actId="26606"/>
          <ac:spMkLst>
            <pc:docMk/>
            <pc:sldMk cId="1293494010" sldId="285"/>
            <ac:spMk id="32" creationId="{0007FE00-9498-4706-B255-6437B0252C02}"/>
          </ac:spMkLst>
        </pc:spChg>
        <pc:spChg chg="add">
          <ac:chgData name="John Vicente Moreno Triviño" userId="178e946c-714f-422a-b767-452c93d5a66b" providerId="ADAL" clId="{6294A74E-0CFE-4B46-8FAF-C4FDF1E56EDD}" dt="2023-11-30T06:31:52.454" v="1622" actId="26606"/>
          <ac:spMkLst>
            <pc:docMk/>
            <pc:sldMk cId="1293494010" sldId="285"/>
            <ac:spMk id="33" creationId="{33AE4636-AEEC-45D6-84D4-7AC2DA48ECF8}"/>
          </ac:spMkLst>
        </pc:spChg>
        <pc:spChg chg="add del">
          <ac:chgData name="John Vicente Moreno Triviño" userId="178e946c-714f-422a-b767-452c93d5a66b" providerId="ADAL" clId="{6294A74E-0CFE-4B46-8FAF-C4FDF1E56EDD}" dt="2023-11-30T06:31:45.865" v="1613" actId="26606"/>
          <ac:spMkLst>
            <pc:docMk/>
            <pc:sldMk cId="1293494010" sldId="285"/>
            <ac:spMk id="34" creationId="{7ED7575E-88D2-B771-681D-46A7E55415DD}"/>
          </ac:spMkLst>
        </pc:spChg>
        <pc:spChg chg="add">
          <ac:chgData name="John Vicente Moreno Triviño" userId="178e946c-714f-422a-b767-452c93d5a66b" providerId="ADAL" clId="{6294A74E-0CFE-4B46-8FAF-C4FDF1E56EDD}" dt="2023-11-30T06:31:52.454" v="1622" actId="26606"/>
          <ac:spMkLst>
            <pc:docMk/>
            <pc:sldMk cId="1293494010" sldId="285"/>
            <ac:spMk id="36" creationId="{8D9CE0F4-2EB2-4F1F-8AAC-DB3571D9FE10}"/>
          </ac:spMkLst>
        </pc:spChg>
        <pc:picChg chg="mod ord">
          <ac:chgData name="John Vicente Moreno Triviño" userId="178e946c-714f-422a-b767-452c93d5a66b" providerId="ADAL" clId="{6294A74E-0CFE-4B46-8FAF-C4FDF1E56EDD}" dt="2023-11-30T06:33:23.528" v="1654" actId="14100"/>
          <ac:picMkLst>
            <pc:docMk/>
            <pc:sldMk cId="1293494010" sldId="285"/>
            <ac:picMk id="3" creationId="{167F5510-FE5B-F022-CADA-F17A3D0457FF}"/>
          </ac:picMkLst>
        </pc:picChg>
        <pc:picChg chg="add mod">
          <ac:chgData name="John Vicente Moreno Triviño" userId="178e946c-714f-422a-b767-452c93d5a66b" providerId="ADAL" clId="{6294A74E-0CFE-4B46-8FAF-C4FDF1E56EDD}" dt="2023-11-30T06:53:49.754" v="2840"/>
          <ac:picMkLst>
            <pc:docMk/>
            <pc:sldMk cId="1293494010" sldId="285"/>
            <ac:picMk id="5" creationId="{5793AF03-C5C0-9718-D02B-9877E27A44B9}"/>
          </ac:picMkLst>
        </pc:picChg>
        <pc:picChg chg="del">
          <ac:chgData name="John Vicente Moreno Triviño" userId="178e946c-714f-422a-b767-452c93d5a66b" providerId="ADAL" clId="{6294A74E-0CFE-4B46-8FAF-C4FDF1E56EDD}" dt="2023-11-30T06:30:37.595" v="1586" actId="478"/>
          <ac:picMkLst>
            <pc:docMk/>
            <pc:sldMk cId="1293494010" sldId="285"/>
            <ac:picMk id="7174" creationId="{045DB316-427E-0F00-C49E-ED7EC22891F3}"/>
          </ac:picMkLst>
        </pc:picChg>
        <pc:cxnChg chg="add del">
          <ac:chgData name="John Vicente Moreno Triviño" userId="178e946c-714f-422a-b767-452c93d5a66b" providerId="ADAL" clId="{6294A74E-0CFE-4B46-8FAF-C4FDF1E56EDD}" dt="2023-11-30T06:31:45.865" v="1613" actId="26606"/>
          <ac:cxnSpMkLst>
            <pc:docMk/>
            <pc:sldMk cId="1293494010" sldId="285"/>
            <ac:cxnSpMk id="35" creationId="{249EDD1B-F94D-B4E6-ACAA-566B9A26FDE3}"/>
          </ac:cxnSpMkLst>
        </pc:cxnChg>
      </pc:sldChg>
      <pc:sldChg chg="del">
        <pc:chgData name="John Vicente Moreno Triviño" userId="178e946c-714f-422a-b767-452c93d5a66b" providerId="ADAL" clId="{6294A74E-0CFE-4B46-8FAF-C4FDF1E56EDD}" dt="2023-11-30T06:41:57.552" v="2159" actId="47"/>
        <pc:sldMkLst>
          <pc:docMk/>
          <pc:sldMk cId="1007537882" sldId="286"/>
        </pc:sldMkLst>
      </pc:sldChg>
      <pc:sldChg chg="del ord">
        <pc:chgData name="John Vicente Moreno Triviño" userId="178e946c-714f-422a-b767-452c93d5a66b" providerId="ADAL" clId="{6294A74E-0CFE-4B46-8FAF-C4FDF1E56EDD}" dt="2023-11-30T06:13:49.625" v="1450" actId="47"/>
        <pc:sldMkLst>
          <pc:docMk/>
          <pc:sldMk cId="3397699234" sldId="287"/>
        </pc:sldMkLst>
      </pc:sldChg>
      <pc:sldChg chg="del ord">
        <pc:chgData name="John Vicente Moreno Triviño" userId="178e946c-714f-422a-b767-452c93d5a66b" providerId="ADAL" clId="{6294A74E-0CFE-4B46-8FAF-C4FDF1E56EDD}" dt="2023-11-30T06:13:57.315" v="1451" actId="47"/>
        <pc:sldMkLst>
          <pc:docMk/>
          <pc:sldMk cId="4246479350" sldId="288"/>
        </pc:sldMkLst>
      </pc:sldChg>
      <pc:sldChg chg="del ord">
        <pc:chgData name="John Vicente Moreno Triviño" userId="178e946c-714f-422a-b767-452c93d5a66b" providerId="ADAL" clId="{6294A74E-0CFE-4B46-8FAF-C4FDF1E56EDD}" dt="2023-11-30T06:16:13.670" v="1452" actId="47"/>
        <pc:sldMkLst>
          <pc:docMk/>
          <pc:sldMk cId="1585468514" sldId="289"/>
        </pc:sldMkLst>
      </pc:sldChg>
      <pc:sldChg chg="del ord">
        <pc:chgData name="John Vicente Moreno Triviño" userId="178e946c-714f-422a-b767-452c93d5a66b" providerId="ADAL" clId="{6294A74E-0CFE-4B46-8FAF-C4FDF1E56EDD}" dt="2023-11-30T06:16:17.769" v="1453" actId="47"/>
        <pc:sldMkLst>
          <pc:docMk/>
          <pc:sldMk cId="1849825474" sldId="290"/>
        </pc:sldMkLst>
      </pc:sldChg>
      <pc:sldChg chg="del">
        <pc:chgData name="John Vicente Moreno Triviño" userId="178e946c-714f-422a-b767-452c93d5a66b" providerId="ADAL" clId="{6294A74E-0CFE-4B46-8FAF-C4FDF1E56EDD}" dt="2023-11-30T06:04:06.121" v="1440" actId="47"/>
        <pc:sldMkLst>
          <pc:docMk/>
          <pc:sldMk cId="632998459" sldId="291"/>
        </pc:sldMkLst>
      </pc:sldChg>
      <pc:sldChg chg="del">
        <pc:chgData name="John Vicente Moreno Triviño" userId="178e946c-714f-422a-b767-452c93d5a66b" providerId="ADAL" clId="{6294A74E-0CFE-4B46-8FAF-C4FDF1E56EDD}" dt="2023-11-30T06:04:11.564" v="1441" actId="47"/>
        <pc:sldMkLst>
          <pc:docMk/>
          <pc:sldMk cId="3092421617" sldId="292"/>
        </pc:sldMkLst>
      </pc:sldChg>
      <pc:sldChg chg="addSp delSp modSp add mod ord setBg setClrOvrMap">
        <pc:chgData name="John Vicente Moreno Triviño" userId="178e946c-714f-422a-b767-452c93d5a66b" providerId="ADAL" clId="{6294A74E-0CFE-4B46-8FAF-C4FDF1E56EDD}" dt="2023-11-30T06:47:15.622" v="2786" actId="20577"/>
        <pc:sldMkLst>
          <pc:docMk/>
          <pc:sldMk cId="597743691" sldId="293"/>
        </pc:sldMkLst>
        <pc:spChg chg="mod">
          <ac:chgData name="John Vicente Moreno Triviño" userId="178e946c-714f-422a-b767-452c93d5a66b" providerId="ADAL" clId="{6294A74E-0CFE-4B46-8FAF-C4FDF1E56EDD}" dt="2023-11-30T05:17:47.746" v="753" actId="20577"/>
          <ac:spMkLst>
            <pc:docMk/>
            <pc:sldMk cId="597743691" sldId="293"/>
            <ac:spMk id="2" creationId="{3F151F9C-809E-4ABC-02E3-87C75533D2BD}"/>
          </ac:spMkLst>
        </pc:spChg>
        <pc:spChg chg="add del mod">
          <ac:chgData name="John Vicente Moreno Triviño" userId="178e946c-714f-422a-b767-452c93d5a66b" providerId="ADAL" clId="{6294A74E-0CFE-4B46-8FAF-C4FDF1E56EDD}" dt="2023-11-30T05:16:40.478" v="737" actId="26606"/>
          <ac:spMkLst>
            <pc:docMk/>
            <pc:sldMk cId="597743691" sldId="293"/>
            <ac:spMk id="3" creationId="{89E1FF03-251F-63CC-3375-69E8D813D5D5}"/>
          </ac:spMkLst>
        </pc:spChg>
        <pc:spChg chg="add del">
          <ac:chgData name="John Vicente Moreno Triviño" userId="178e946c-714f-422a-b767-452c93d5a66b" providerId="ADAL" clId="{6294A74E-0CFE-4B46-8FAF-C4FDF1E56EDD}" dt="2023-11-30T05:16:37.978" v="734" actId="26606"/>
          <ac:spMkLst>
            <pc:docMk/>
            <pc:sldMk cId="597743691" sldId="293"/>
            <ac:spMk id="9" creationId="{56E9B3E6-E277-4D68-BA48-9CB43FFBD6E2}"/>
          </ac:spMkLst>
        </pc:spChg>
        <pc:spChg chg="del">
          <ac:chgData name="John Vicente Moreno Triviño" userId="178e946c-714f-422a-b767-452c93d5a66b" providerId="ADAL" clId="{6294A74E-0CFE-4B46-8FAF-C4FDF1E56EDD}" dt="2023-11-30T05:10:58.639" v="287" actId="478"/>
          <ac:spMkLst>
            <pc:docMk/>
            <pc:sldMk cId="597743691" sldId="293"/>
            <ac:spMk id="13" creationId="{41FD0CB3-02CB-EE7B-3356-474CC67FD9A4}"/>
          </ac:spMkLst>
        </pc:spChg>
        <pc:spChg chg="add del">
          <ac:chgData name="John Vicente Moreno Triviño" userId="178e946c-714f-422a-b767-452c93d5a66b" providerId="ADAL" clId="{6294A74E-0CFE-4B46-8FAF-C4FDF1E56EDD}" dt="2023-11-30T05:16:37.978" v="734" actId="26606"/>
          <ac:spMkLst>
            <pc:docMk/>
            <pc:sldMk cId="597743691" sldId="293"/>
            <ac:spMk id="16" creationId="{D5B0017B-2ECA-49AF-B397-DC140825DF8D}"/>
          </ac:spMkLst>
        </pc:spChg>
        <pc:spChg chg="add del">
          <ac:chgData name="John Vicente Moreno Triviño" userId="178e946c-714f-422a-b767-452c93d5a66b" providerId="ADAL" clId="{6294A74E-0CFE-4B46-8FAF-C4FDF1E56EDD}" dt="2023-11-30T05:16:40.459" v="736" actId="26606"/>
          <ac:spMkLst>
            <pc:docMk/>
            <pc:sldMk cId="597743691" sldId="293"/>
            <ac:spMk id="26" creationId="{A3EFF7B1-6CB7-47D1-AD37-B870CA2B2151}"/>
          </ac:spMkLst>
        </pc:spChg>
        <pc:spChg chg="add del">
          <ac:chgData name="John Vicente Moreno Triviño" userId="178e946c-714f-422a-b767-452c93d5a66b" providerId="ADAL" clId="{6294A74E-0CFE-4B46-8FAF-C4FDF1E56EDD}" dt="2023-11-30T05:16:40.459" v="736" actId="26606"/>
          <ac:spMkLst>
            <pc:docMk/>
            <pc:sldMk cId="597743691" sldId="293"/>
            <ac:spMk id="27" creationId="{A00D2CE1-35C1-46E6-BD59-CEE668BD90F4}"/>
          </ac:spMkLst>
        </pc:spChg>
        <pc:spChg chg="add del">
          <ac:chgData name="John Vicente Moreno Triviño" userId="178e946c-714f-422a-b767-452c93d5a66b" providerId="ADAL" clId="{6294A74E-0CFE-4B46-8FAF-C4FDF1E56EDD}" dt="2023-11-30T05:16:40.459" v="736" actId="26606"/>
          <ac:spMkLst>
            <pc:docMk/>
            <pc:sldMk cId="597743691" sldId="293"/>
            <ac:spMk id="28" creationId="{7FA2962B-21B6-4689-A95D-A8FF6ADE47F1}"/>
          </ac:spMkLst>
        </pc:spChg>
        <pc:spChg chg="add del">
          <ac:chgData name="John Vicente Moreno Triviño" userId="178e946c-714f-422a-b767-452c93d5a66b" providerId="ADAL" clId="{6294A74E-0CFE-4B46-8FAF-C4FDF1E56EDD}" dt="2023-11-30T05:16:40.459" v="736" actId="26606"/>
          <ac:spMkLst>
            <pc:docMk/>
            <pc:sldMk cId="597743691" sldId="293"/>
            <ac:spMk id="35" creationId="{E18403B7-F2C7-4C07-8522-21C31910902C}"/>
          </ac:spMkLst>
        </pc:spChg>
        <pc:spChg chg="add">
          <ac:chgData name="John Vicente Moreno Triviño" userId="178e946c-714f-422a-b767-452c93d5a66b" providerId="ADAL" clId="{6294A74E-0CFE-4B46-8FAF-C4FDF1E56EDD}" dt="2023-11-30T05:16:40.478" v="737" actId="26606"/>
          <ac:spMkLst>
            <pc:docMk/>
            <pc:sldMk cId="597743691" sldId="293"/>
            <ac:spMk id="45" creationId="{2659FDB4-FCBE-4A89-B46D-43D4FA54464D}"/>
          </ac:spMkLst>
        </pc:spChg>
        <pc:grpChg chg="add del">
          <ac:chgData name="John Vicente Moreno Triviño" userId="178e946c-714f-422a-b767-452c93d5a66b" providerId="ADAL" clId="{6294A74E-0CFE-4B46-8FAF-C4FDF1E56EDD}" dt="2023-11-30T05:16:37.978" v="734" actId="26606"/>
          <ac:grpSpMkLst>
            <pc:docMk/>
            <pc:sldMk cId="597743691" sldId="293"/>
            <ac:grpSpMk id="11" creationId="{AE1C45F0-260A-458C-96ED-C1F6D2151219}"/>
          </ac:grpSpMkLst>
        </pc:grpChg>
        <pc:grpChg chg="add del">
          <ac:chgData name="John Vicente Moreno Triviño" userId="178e946c-714f-422a-b767-452c93d5a66b" providerId="ADAL" clId="{6294A74E-0CFE-4B46-8FAF-C4FDF1E56EDD}" dt="2023-11-30T05:16:40.459" v="736" actId="26606"/>
          <ac:grpSpMkLst>
            <pc:docMk/>
            <pc:sldMk cId="597743691" sldId="293"/>
            <ac:grpSpMk id="19" creationId="{80E95A5C-1E97-41C3-9DEC-245FF6DEBF1F}"/>
          </ac:grpSpMkLst>
        </pc:grpChg>
        <pc:grpChg chg="add del">
          <ac:chgData name="John Vicente Moreno Triviño" userId="178e946c-714f-422a-b767-452c93d5a66b" providerId="ADAL" clId="{6294A74E-0CFE-4B46-8FAF-C4FDF1E56EDD}" dt="2023-11-30T05:16:40.459" v="736" actId="26606"/>
          <ac:grpSpMkLst>
            <pc:docMk/>
            <pc:sldMk cId="597743691" sldId="293"/>
            <ac:grpSpMk id="29" creationId="{A58DCE86-9AE1-46D1-96D6-04B8B3EDF6FA}"/>
          </ac:grpSpMkLst>
        </pc:grpChg>
        <pc:grpChg chg="add del">
          <ac:chgData name="John Vicente Moreno Triviño" userId="178e946c-714f-422a-b767-452c93d5a66b" providerId="ADAL" clId="{6294A74E-0CFE-4B46-8FAF-C4FDF1E56EDD}" dt="2023-11-30T05:16:40.459" v="736" actId="26606"/>
          <ac:grpSpMkLst>
            <pc:docMk/>
            <pc:sldMk cId="597743691" sldId="293"/>
            <ac:grpSpMk id="34" creationId="{A745280D-ED36-41FE-8EB1-CE597C99CFE8}"/>
          </ac:grpSpMkLst>
        </pc:grpChg>
        <pc:grpChg chg="add del">
          <ac:chgData name="John Vicente Moreno Triviño" userId="178e946c-714f-422a-b767-452c93d5a66b" providerId="ADAL" clId="{6294A74E-0CFE-4B46-8FAF-C4FDF1E56EDD}" dt="2023-11-30T05:16:40.459" v="736" actId="26606"/>
          <ac:grpSpMkLst>
            <pc:docMk/>
            <pc:sldMk cId="597743691" sldId="293"/>
            <ac:grpSpMk id="37" creationId="{23B58CC6-A99E-43AF-A467-256F19287FB8}"/>
          </ac:grpSpMkLst>
        </pc:grpChg>
        <pc:graphicFrameChg chg="add del">
          <ac:chgData name="John Vicente Moreno Triviño" userId="178e946c-714f-422a-b767-452c93d5a66b" providerId="ADAL" clId="{6294A74E-0CFE-4B46-8FAF-C4FDF1E56EDD}" dt="2023-11-30T05:16:37.978" v="734" actId="26606"/>
          <ac:graphicFrameMkLst>
            <pc:docMk/>
            <pc:sldMk cId="597743691" sldId="293"/>
            <ac:graphicFrameMk id="5" creationId="{DE355818-38D0-0284-7047-2C5FFCD4D551}"/>
          </ac:graphicFrameMkLst>
        </pc:graphicFrameChg>
        <pc:graphicFrameChg chg="add del">
          <ac:chgData name="John Vicente Moreno Triviño" userId="178e946c-714f-422a-b767-452c93d5a66b" providerId="ADAL" clId="{6294A74E-0CFE-4B46-8FAF-C4FDF1E56EDD}" dt="2023-11-30T05:16:40.459" v="736" actId="26606"/>
          <ac:graphicFrameMkLst>
            <pc:docMk/>
            <pc:sldMk cId="597743691" sldId="293"/>
            <ac:graphicFrameMk id="43" creationId="{5D57453C-EACF-2001-D707-0922B63579B6}"/>
          </ac:graphicFrameMkLst>
        </pc:graphicFrameChg>
        <pc:graphicFrameChg chg="add mod">
          <ac:chgData name="John Vicente Moreno Triviño" userId="178e946c-714f-422a-b767-452c93d5a66b" providerId="ADAL" clId="{6294A74E-0CFE-4B46-8FAF-C4FDF1E56EDD}" dt="2023-11-30T06:47:15.622" v="2786" actId="20577"/>
          <ac:graphicFrameMkLst>
            <pc:docMk/>
            <pc:sldMk cId="597743691" sldId="293"/>
            <ac:graphicFrameMk id="47" creationId="{CCEE2171-9DB8-3D1B-B525-D8DC6155E286}"/>
          </ac:graphicFrameMkLst>
        </pc:graphicFrameChg>
        <pc:picChg chg="add del mod">
          <ac:chgData name="John Vicente Moreno Triviño" userId="178e946c-714f-422a-b767-452c93d5a66b" providerId="ADAL" clId="{6294A74E-0CFE-4B46-8FAF-C4FDF1E56EDD}" dt="2023-11-30T05:17:07.777" v="740" actId="21"/>
          <ac:picMkLst>
            <pc:docMk/>
            <pc:sldMk cId="597743691" sldId="293"/>
            <ac:picMk id="7" creationId="{70469794-3C15-A615-84D3-1D95F2D4B9D6}"/>
          </ac:picMkLst>
        </pc:picChg>
        <pc:picChg chg="add mod">
          <ac:chgData name="John Vicente Moreno Triviño" userId="178e946c-714f-422a-b767-452c93d5a66b" providerId="ADAL" clId="{6294A74E-0CFE-4B46-8FAF-C4FDF1E56EDD}" dt="2023-11-30T05:17:27.847" v="746"/>
          <ac:picMkLst>
            <pc:docMk/>
            <pc:sldMk cId="597743691" sldId="293"/>
            <ac:picMk id="8" creationId="{2705023F-DE39-07C6-A985-786600521395}"/>
          </ac:picMkLst>
        </pc:picChg>
        <pc:cxnChg chg="add del">
          <ac:chgData name="John Vicente Moreno Triviño" userId="178e946c-714f-422a-b767-452c93d5a66b" providerId="ADAL" clId="{6294A74E-0CFE-4B46-8FAF-C4FDF1E56EDD}" dt="2023-11-30T05:16:37.978" v="734" actId="26606"/>
          <ac:cxnSpMkLst>
            <pc:docMk/>
            <pc:sldMk cId="597743691" sldId="293"/>
            <ac:cxnSpMk id="18" creationId="{6CF1BAF6-AD41-4082-B212-8A1F9A2E8779}"/>
          </ac:cxnSpMkLst>
        </pc:cxnChg>
        <pc:cxnChg chg="add">
          <ac:chgData name="John Vicente Moreno Triviño" userId="178e946c-714f-422a-b767-452c93d5a66b" providerId="ADAL" clId="{6294A74E-0CFE-4B46-8FAF-C4FDF1E56EDD}" dt="2023-11-30T05:16:40.478" v="737" actId="26606"/>
          <ac:cxnSpMkLst>
            <pc:docMk/>
            <pc:sldMk cId="597743691" sldId="293"/>
            <ac:cxnSpMk id="46" creationId="{C8F51B3F-8331-4E4A-AE96-D47B1006EEAD}"/>
          </ac:cxnSpMkLst>
        </pc:cxnChg>
      </pc:sldChg>
      <pc:sldChg chg="addSp delSp modSp add mod setBg">
        <pc:chgData name="John Vicente Moreno Triviño" userId="178e946c-714f-422a-b767-452c93d5a66b" providerId="ADAL" clId="{6294A74E-0CFE-4B46-8FAF-C4FDF1E56EDD}" dt="2023-11-30T05:32:53.012" v="835" actId="20577"/>
        <pc:sldMkLst>
          <pc:docMk/>
          <pc:sldMk cId="3784970194" sldId="294"/>
        </pc:sldMkLst>
        <pc:spChg chg="del">
          <ac:chgData name="John Vicente Moreno Triviño" userId="178e946c-714f-422a-b767-452c93d5a66b" providerId="ADAL" clId="{6294A74E-0CFE-4B46-8FAF-C4FDF1E56EDD}" dt="2023-11-30T05:30:46.493" v="817" actId="478"/>
          <ac:spMkLst>
            <pc:docMk/>
            <pc:sldMk cId="3784970194" sldId="294"/>
            <ac:spMk id="2" creationId="{3F151F9C-809E-4ABC-02E3-87C75533D2BD}"/>
          </ac:spMkLst>
        </pc:spChg>
        <pc:spChg chg="add del mod">
          <ac:chgData name="John Vicente Moreno Triviño" userId="178e946c-714f-422a-b767-452c93d5a66b" providerId="ADAL" clId="{6294A74E-0CFE-4B46-8FAF-C4FDF1E56EDD}" dt="2023-11-30T05:30:49.386" v="818" actId="478"/>
          <ac:spMkLst>
            <pc:docMk/>
            <pc:sldMk cId="3784970194" sldId="294"/>
            <ac:spMk id="3" creationId="{ACCCB00F-3E74-1273-E4D5-C1807C8A624F}"/>
          </ac:spMkLst>
        </pc:spChg>
        <pc:spChg chg="mod">
          <ac:chgData name="John Vicente Moreno Triviño" userId="178e946c-714f-422a-b767-452c93d5a66b" providerId="ADAL" clId="{6294A74E-0CFE-4B46-8FAF-C4FDF1E56EDD}" dt="2023-11-30T05:32:53.012" v="835" actId="20577"/>
          <ac:spMkLst>
            <pc:docMk/>
            <pc:sldMk cId="3784970194" sldId="294"/>
            <ac:spMk id="13" creationId="{41FD0CB3-02CB-EE7B-3356-474CC67FD9A4}"/>
          </ac:spMkLst>
        </pc:spChg>
        <pc:spChg chg="add">
          <ac:chgData name="John Vicente Moreno Triviño" userId="178e946c-714f-422a-b767-452c93d5a66b" providerId="ADAL" clId="{6294A74E-0CFE-4B46-8FAF-C4FDF1E56EDD}" dt="2023-11-30T05:31:10.407" v="820" actId="26606"/>
          <ac:spMkLst>
            <pc:docMk/>
            <pc:sldMk cId="3784970194" sldId="294"/>
            <ac:spMk id="18" creationId="{943CAA20-3569-4189-9E48-239A229A86CA}"/>
          </ac:spMkLst>
        </pc:spChg>
        <pc:spChg chg="add">
          <ac:chgData name="John Vicente Moreno Triviño" userId="178e946c-714f-422a-b767-452c93d5a66b" providerId="ADAL" clId="{6294A74E-0CFE-4B46-8FAF-C4FDF1E56EDD}" dt="2023-11-30T05:31:10.407" v="820" actId="26606"/>
          <ac:spMkLst>
            <pc:docMk/>
            <pc:sldMk cId="3784970194" sldId="294"/>
            <ac:spMk id="20" creationId="{DA542B6D-E775-4832-91DC-2D20F857813A}"/>
          </ac:spMkLst>
        </pc:spChg>
        <pc:picChg chg="add mod">
          <ac:chgData name="John Vicente Moreno Triviño" userId="178e946c-714f-422a-b767-452c93d5a66b" providerId="ADAL" clId="{6294A74E-0CFE-4B46-8FAF-C4FDF1E56EDD}" dt="2023-11-30T05:32:42.719" v="834"/>
          <ac:picMkLst>
            <pc:docMk/>
            <pc:sldMk cId="3784970194" sldId="294"/>
            <ac:picMk id="4" creationId="{263478B3-7484-1A0D-4D69-A6E95F85D868}"/>
          </ac:picMkLst>
        </pc:picChg>
        <pc:picChg chg="del">
          <ac:chgData name="John Vicente Moreno Triviño" userId="178e946c-714f-422a-b767-452c93d5a66b" providerId="ADAL" clId="{6294A74E-0CFE-4B46-8FAF-C4FDF1E56EDD}" dt="2023-11-30T05:31:07.783" v="819" actId="478"/>
          <ac:picMkLst>
            <pc:docMk/>
            <pc:sldMk cId="3784970194" sldId="294"/>
            <ac:picMk id="5" creationId="{1BB300B1-AE78-6392-948C-91B684EF8CC8}"/>
          </ac:picMkLst>
        </pc:picChg>
      </pc:sldChg>
      <pc:sldChg chg="add del">
        <pc:chgData name="John Vicente Moreno Triviño" userId="178e946c-714f-422a-b767-452c93d5a66b" providerId="ADAL" clId="{6294A74E-0CFE-4B46-8FAF-C4FDF1E56EDD}" dt="2023-11-30T05:31:51.391" v="827" actId="47"/>
        <pc:sldMkLst>
          <pc:docMk/>
          <pc:sldMk cId="723657133" sldId="295"/>
        </pc:sldMkLst>
      </pc:sldChg>
      <pc:sldChg chg="delSp add del mod">
        <pc:chgData name="John Vicente Moreno Triviño" userId="178e946c-714f-422a-b767-452c93d5a66b" providerId="ADAL" clId="{6294A74E-0CFE-4B46-8FAF-C4FDF1E56EDD}" dt="2023-11-30T05:36:05.582" v="855" actId="47"/>
        <pc:sldMkLst>
          <pc:docMk/>
          <pc:sldMk cId="3511471130" sldId="296"/>
        </pc:sldMkLst>
        <pc:picChg chg="del">
          <ac:chgData name="John Vicente Moreno Triviño" userId="178e946c-714f-422a-b767-452c93d5a66b" providerId="ADAL" clId="{6294A74E-0CFE-4B46-8FAF-C4FDF1E56EDD}" dt="2023-11-30T05:31:31.873" v="823" actId="478"/>
          <ac:picMkLst>
            <pc:docMk/>
            <pc:sldMk cId="3511471130" sldId="296"/>
            <ac:picMk id="5" creationId="{1BB300B1-AE78-6392-948C-91B684EF8CC8}"/>
          </ac:picMkLst>
        </pc:picChg>
      </pc:sldChg>
      <pc:sldChg chg="addSp delSp modSp add mod setBg">
        <pc:chgData name="John Vicente Moreno Triviño" userId="178e946c-714f-422a-b767-452c93d5a66b" providerId="ADAL" clId="{6294A74E-0CFE-4B46-8FAF-C4FDF1E56EDD}" dt="2023-11-30T07:17:13.443" v="2867" actId="113"/>
        <pc:sldMkLst>
          <pc:docMk/>
          <pc:sldMk cId="3692840599" sldId="297"/>
        </pc:sldMkLst>
        <pc:spChg chg="mod">
          <ac:chgData name="John Vicente Moreno Triviño" userId="178e946c-714f-422a-b767-452c93d5a66b" providerId="ADAL" clId="{6294A74E-0CFE-4B46-8FAF-C4FDF1E56EDD}" dt="2023-11-30T05:33:23.554" v="836" actId="26606"/>
          <ac:spMkLst>
            <pc:docMk/>
            <pc:sldMk cId="3692840599" sldId="297"/>
            <ac:spMk id="2" creationId="{3F151F9C-809E-4ABC-02E3-87C75533D2BD}"/>
          </ac:spMkLst>
        </pc:spChg>
        <pc:spChg chg="mod">
          <ac:chgData name="John Vicente Moreno Triviño" userId="178e946c-714f-422a-b767-452c93d5a66b" providerId="ADAL" clId="{6294A74E-0CFE-4B46-8FAF-C4FDF1E56EDD}" dt="2023-11-30T07:17:13.443" v="2867" actId="113"/>
          <ac:spMkLst>
            <pc:docMk/>
            <pc:sldMk cId="3692840599" sldId="297"/>
            <ac:spMk id="13" creationId="{41FD0CB3-02CB-EE7B-3356-474CC67FD9A4}"/>
          </ac:spMkLst>
        </pc:spChg>
        <pc:spChg chg="add">
          <ac:chgData name="John Vicente Moreno Triviño" userId="178e946c-714f-422a-b767-452c93d5a66b" providerId="ADAL" clId="{6294A74E-0CFE-4B46-8FAF-C4FDF1E56EDD}" dt="2023-11-30T05:33:23.554" v="836" actId="26606"/>
          <ac:spMkLst>
            <pc:docMk/>
            <pc:sldMk cId="3692840599" sldId="297"/>
            <ac:spMk id="18" creationId="{777A147A-9ED8-46B4-8660-1B3C2AA880B5}"/>
          </ac:spMkLst>
        </pc:spChg>
        <pc:spChg chg="add">
          <ac:chgData name="John Vicente Moreno Triviño" userId="178e946c-714f-422a-b767-452c93d5a66b" providerId="ADAL" clId="{6294A74E-0CFE-4B46-8FAF-C4FDF1E56EDD}" dt="2023-11-30T05:33:23.554" v="836" actId="26606"/>
          <ac:spMkLst>
            <pc:docMk/>
            <pc:sldMk cId="3692840599" sldId="297"/>
            <ac:spMk id="20" creationId="{5D6C15A0-C087-4593-8414-2B4EC1CDC3DE}"/>
          </ac:spMkLst>
        </pc:spChg>
        <pc:picChg chg="add del mod">
          <ac:chgData name="John Vicente Moreno Triviño" userId="178e946c-714f-422a-b767-452c93d5a66b" providerId="ADAL" clId="{6294A74E-0CFE-4B46-8FAF-C4FDF1E56EDD}" dt="2023-11-30T05:32:39.737" v="833"/>
          <ac:picMkLst>
            <pc:docMk/>
            <pc:sldMk cId="3692840599" sldId="297"/>
            <ac:picMk id="3" creationId="{3443AD37-99C3-1622-AC59-7CF38515C6A7}"/>
          </ac:picMkLst>
        </pc:picChg>
        <pc:picChg chg="add mod">
          <ac:chgData name="John Vicente Moreno Triviño" userId="178e946c-714f-422a-b767-452c93d5a66b" providerId="ADAL" clId="{6294A74E-0CFE-4B46-8FAF-C4FDF1E56EDD}" dt="2023-11-30T05:33:35.039" v="837"/>
          <ac:picMkLst>
            <pc:docMk/>
            <pc:sldMk cId="3692840599" sldId="297"/>
            <ac:picMk id="4" creationId="{AB1B6CE7-0749-8527-17DD-E1E96626F1E7}"/>
          </ac:picMkLst>
        </pc:picChg>
        <pc:picChg chg="del">
          <ac:chgData name="John Vicente Moreno Triviño" userId="178e946c-714f-422a-b767-452c93d5a66b" providerId="ADAL" clId="{6294A74E-0CFE-4B46-8FAF-C4FDF1E56EDD}" dt="2023-11-30T05:31:41.583" v="825" actId="478"/>
          <ac:picMkLst>
            <pc:docMk/>
            <pc:sldMk cId="3692840599" sldId="297"/>
            <ac:picMk id="5" creationId="{1BB300B1-AE78-6392-948C-91B684EF8CC8}"/>
          </ac:picMkLst>
        </pc:picChg>
      </pc:sldChg>
      <pc:sldChg chg="delSp add del setBg delDesignElem">
        <pc:chgData name="John Vicente Moreno Triviño" userId="178e946c-714f-422a-b767-452c93d5a66b" providerId="ADAL" clId="{6294A74E-0CFE-4B46-8FAF-C4FDF1E56EDD}" dt="2023-11-30T05:41:10.381" v="887" actId="47"/>
        <pc:sldMkLst>
          <pc:docMk/>
          <pc:sldMk cId="1872370417" sldId="298"/>
        </pc:sldMkLst>
        <pc:spChg chg="del">
          <ac:chgData name="John Vicente Moreno Triviño" userId="178e946c-714f-422a-b767-452c93d5a66b" providerId="ADAL" clId="{6294A74E-0CFE-4B46-8FAF-C4FDF1E56EDD}" dt="2023-11-30T05:40:43.223" v="883"/>
          <ac:spMkLst>
            <pc:docMk/>
            <pc:sldMk cId="1872370417" sldId="298"/>
            <ac:spMk id="28" creationId="{D4771268-CB57-404A-9271-370EB28F6090}"/>
          </ac:spMkLst>
        </pc:spChg>
      </pc:sldChg>
      <pc:sldChg chg="add del">
        <pc:chgData name="John Vicente Moreno Triviño" userId="178e946c-714f-422a-b767-452c93d5a66b" providerId="ADAL" clId="{6294A74E-0CFE-4B46-8FAF-C4FDF1E56EDD}" dt="2023-11-30T05:31:59.837" v="830" actId="47"/>
        <pc:sldMkLst>
          <pc:docMk/>
          <pc:sldMk cId="4265280126" sldId="298"/>
        </pc:sldMkLst>
      </pc:sldChg>
      <pc:sldChg chg="addSp delSp modSp add mod ord">
        <pc:chgData name="John Vicente Moreno Triviño" userId="178e946c-714f-422a-b767-452c93d5a66b" providerId="ADAL" clId="{6294A74E-0CFE-4B46-8FAF-C4FDF1E56EDD}" dt="2023-11-30T07:38:21.045" v="3404" actId="20577"/>
        <pc:sldMkLst>
          <pc:docMk/>
          <pc:sldMk cId="2688131067" sldId="299"/>
        </pc:sldMkLst>
        <pc:spChg chg="mod">
          <ac:chgData name="John Vicente Moreno Triviño" userId="178e946c-714f-422a-b767-452c93d5a66b" providerId="ADAL" clId="{6294A74E-0CFE-4B46-8FAF-C4FDF1E56EDD}" dt="2023-11-30T07:35:52.053" v="3376" actId="790"/>
          <ac:spMkLst>
            <pc:docMk/>
            <pc:sldMk cId="2688131067" sldId="299"/>
            <ac:spMk id="2" creationId="{3F151F9C-809E-4ABC-02E3-87C75533D2BD}"/>
          </ac:spMkLst>
        </pc:spChg>
        <pc:spChg chg="add mod">
          <ac:chgData name="John Vicente Moreno Triviño" userId="178e946c-714f-422a-b767-452c93d5a66b" providerId="ADAL" clId="{6294A74E-0CFE-4B46-8FAF-C4FDF1E56EDD}" dt="2023-11-30T07:38:21.045" v="3404" actId="20577"/>
          <ac:spMkLst>
            <pc:docMk/>
            <pc:sldMk cId="2688131067" sldId="299"/>
            <ac:spMk id="7" creationId="{17830B4D-E223-2E43-E54F-ECB9CB40E2DB}"/>
          </ac:spMkLst>
        </pc:spChg>
        <pc:picChg chg="add del mod">
          <ac:chgData name="John Vicente Moreno Triviño" userId="178e946c-714f-422a-b767-452c93d5a66b" providerId="ADAL" clId="{6294A74E-0CFE-4B46-8FAF-C4FDF1E56EDD}" dt="2023-11-30T07:33:32.372" v="3152" actId="478"/>
          <ac:picMkLst>
            <pc:docMk/>
            <pc:sldMk cId="2688131067" sldId="299"/>
            <ac:picMk id="3" creationId="{29740998-58FD-3D88-2B0F-CBCDE81E7F5B}"/>
          </ac:picMkLst>
        </pc:picChg>
        <pc:picChg chg="del">
          <ac:chgData name="John Vicente Moreno Triviño" userId="178e946c-714f-422a-b767-452c93d5a66b" providerId="ADAL" clId="{6294A74E-0CFE-4B46-8FAF-C4FDF1E56EDD}" dt="2023-11-30T05:41:16.408" v="888" actId="478"/>
          <ac:picMkLst>
            <pc:docMk/>
            <pc:sldMk cId="2688131067" sldId="299"/>
            <ac:picMk id="4" creationId="{96399777-F6FE-BB0E-DECC-64809721EF4E}"/>
          </ac:picMkLst>
        </pc:picChg>
        <pc:picChg chg="add mod">
          <ac:chgData name="John Vicente Moreno Triviño" userId="178e946c-714f-422a-b767-452c93d5a66b" providerId="ADAL" clId="{6294A74E-0CFE-4B46-8FAF-C4FDF1E56EDD}" dt="2023-11-30T06:53:28.760" v="2835"/>
          <ac:picMkLst>
            <pc:docMk/>
            <pc:sldMk cId="2688131067" sldId="299"/>
            <ac:picMk id="5" creationId="{CC7E7735-F6BA-EC34-7481-0DBC6D694061}"/>
          </ac:picMkLst>
        </pc:picChg>
        <pc:picChg chg="add mod ord">
          <ac:chgData name="John Vicente Moreno Triviño" userId="178e946c-714f-422a-b767-452c93d5a66b" providerId="ADAL" clId="{6294A74E-0CFE-4B46-8FAF-C4FDF1E56EDD}" dt="2023-11-30T07:35:45.591" v="3375" actId="167"/>
          <ac:picMkLst>
            <pc:docMk/>
            <pc:sldMk cId="2688131067" sldId="299"/>
            <ac:picMk id="6" creationId="{2BA20682-D18F-9DD3-934E-9950A68395A3}"/>
          </ac:picMkLst>
        </pc:picChg>
      </pc:sldChg>
      <pc:sldChg chg="addSp delSp modSp add mod setBg">
        <pc:chgData name="John Vicente Moreno Triviño" userId="178e946c-714f-422a-b767-452c93d5a66b" providerId="ADAL" clId="{6294A74E-0CFE-4B46-8FAF-C4FDF1E56EDD}" dt="2023-11-30T05:58:28.654" v="1381" actId="113"/>
        <pc:sldMkLst>
          <pc:docMk/>
          <pc:sldMk cId="4258062264" sldId="300"/>
        </pc:sldMkLst>
        <pc:spChg chg="del">
          <ac:chgData name="John Vicente Moreno Triviño" userId="178e946c-714f-422a-b767-452c93d5a66b" providerId="ADAL" clId="{6294A74E-0CFE-4B46-8FAF-C4FDF1E56EDD}" dt="2023-11-30T05:49:42.862" v="1219" actId="478"/>
          <ac:spMkLst>
            <pc:docMk/>
            <pc:sldMk cId="4258062264" sldId="300"/>
            <ac:spMk id="2" creationId="{3F151F9C-809E-4ABC-02E3-87C75533D2BD}"/>
          </ac:spMkLst>
        </pc:spChg>
        <pc:spChg chg="add del mod">
          <ac:chgData name="John Vicente Moreno Triviño" userId="178e946c-714f-422a-b767-452c93d5a66b" providerId="ADAL" clId="{6294A74E-0CFE-4B46-8FAF-C4FDF1E56EDD}" dt="2023-11-30T05:49:47.323" v="1220" actId="478"/>
          <ac:spMkLst>
            <pc:docMk/>
            <pc:sldMk cId="4258062264" sldId="300"/>
            <ac:spMk id="3" creationId="{712E5EAD-3B05-020F-046D-3A793B756E8D}"/>
          </ac:spMkLst>
        </pc:spChg>
        <pc:spChg chg="mod">
          <ac:chgData name="John Vicente Moreno Triviño" userId="178e946c-714f-422a-b767-452c93d5a66b" providerId="ADAL" clId="{6294A74E-0CFE-4B46-8FAF-C4FDF1E56EDD}" dt="2023-11-30T05:58:28.654" v="1381" actId="113"/>
          <ac:spMkLst>
            <pc:docMk/>
            <pc:sldMk cId="4258062264" sldId="300"/>
            <ac:spMk id="13" creationId="{41FD0CB3-02CB-EE7B-3356-474CC67FD9A4}"/>
          </ac:spMkLst>
        </pc:spChg>
        <pc:spChg chg="add">
          <ac:chgData name="John Vicente Moreno Triviño" userId="178e946c-714f-422a-b767-452c93d5a66b" providerId="ADAL" clId="{6294A74E-0CFE-4B46-8FAF-C4FDF1E56EDD}" dt="2023-11-30T05:53:50.476" v="1375" actId="26606"/>
          <ac:spMkLst>
            <pc:docMk/>
            <pc:sldMk cId="4258062264" sldId="300"/>
            <ac:spMk id="20" creationId="{7B831B6F-405A-4B47-B9BB-5CA88F285844}"/>
          </ac:spMkLst>
        </pc:spChg>
        <pc:spChg chg="add">
          <ac:chgData name="John Vicente Moreno Triviño" userId="178e946c-714f-422a-b767-452c93d5a66b" providerId="ADAL" clId="{6294A74E-0CFE-4B46-8FAF-C4FDF1E56EDD}" dt="2023-11-30T05:53:50.476" v="1375" actId="26606"/>
          <ac:spMkLst>
            <pc:docMk/>
            <pc:sldMk cId="4258062264" sldId="300"/>
            <ac:spMk id="22" creationId="{953EE71A-6488-4203-A7C4-77102FD0DCCA}"/>
          </ac:spMkLst>
        </pc:spChg>
        <pc:picChg chg="add mod">
          <ac:chgData name="John Vicente Moreno Triviño" userId="178e946c-714f-422a-b767-452c93d5a66b" providerId="ADAL" clId="{6294A74E-0CFE-4B46-8FAF-C4FDF1E56EDD}" dt="2023-11-30T05:54:23.318" v="1376"/>
          <ac:picMkLst>
            <pc:docMk/>
            <pc:sldMk cId="4258062264" sldId="300"/>
            <ac:picMk id="4" creationId="{A5DE71F1-C010-C3C2-D554-4972B3B82EF2}"/>
          </ac:picMkLst>
        </pc:picChg>
        <pc:picChg chg="add">
          <ac:chgData name="John Vicente Moreno Triviño" userId="178e946c-714f-422a-b767-452c93d5a66b" providerId="ADAL" clId="{6294A74E-0CFE-4B46-8FAF-C4FDF1E56EDD}" dt="2023-11-30T05:53:50.476" v="1375" actId="26606"/>
          <ac:picMkLst>
            <pc:docMk/>
            <pc:sldMk cId="4258062264" sldId="300"/>
            <ac:picMk id="17" creationId="{6D993DD0-6721-9B92-30EF-261103854107}"/>
          </ac:picMkLst>
        </pc:picChg>
        <pc:picChg chg="del">
          <ac:chgData name="John Vicente Moreno Triviño" userId="178e946c-714f-422a-b767-452c93d5a66b" providerId="ADAL" clId="{6294A74E-0CFE-4B46-8FAF-C4FDF1E56EDD}" dt="2023-11-30T05:48:22.156" v="979" actId="478"/>
          <ac:picMkLst>
            <pc:docMk/>
            <pc:sldMk cId="4258062264" sldId="300"/>
            <ac:picMk id="30" creationId="{D7A268AE-CC10-7B39-CE02-18D7BF9C39DE}"/>
          </ac:picMkLst>
        </pc:picChg>
      </pc:sldChg>
      <pc:sldChg chg="modSp add del mod ord">
        <pc:chgData name="John Vicente Moreno Triviño" userId="178e946c-714f-422a-b767-452c93d5a66b" providerId="ADAL" clId="{6294A74E-0CFE-4B46-8FAF-C4FDF1E56EDD}" dt="2023-11-30T06:01:41.369" v="1419" actId="20577"/>
        <pc:sldMkLst>
          <pc:docMk/>
          <pc:sldMk cId="664856056" sldId="301"/>
        </pc:sldMkLst>
        <pc:spChg chg="mod">
          <ac:chgData name="John Vicente Moreno Triviño" userId="178e946c-714f-422a-b767-452c93d5a66b" providerId="ADAL" clId="{6294A74E-0CFE-4B46-8FAF-C4FDF1E56EDD}" dt="2023-11-30T06:01:41.369" v="1419" actId="20577"/>
          <ac:spMkLst>
            <pc:docMk/>
            <pc:sldMk cId="664856056" sldId="301"/>
            <ac:spMk id="13" creationId="{41FD0CB3-02CB-EE7B-3356-474CC67FD9A4}"/>
          </ac:spMkLst>
        </pc:spChg>
      </pc:sldChg>
      <pc:sldChg chg="addSp delSp add del setBg delDesignElem">
        <pc:chgData name="John Vicente Moreno Triviño" userId="178e946c-714f-422a-b767-452c93d5a66b" providerId="ADAL" clId="{6294A74E-0CFE-4B46-8FAF-C4FDF1E56EDD}" dt="2023-11-30T06:00:49.264" v="1389"/>
        <pc:sldMkLst>
          <pc:docMk/>
          <pc:sldMk cId="2458163208" sldId="301"/>
        </pc:sldMkLst>
        <pc:spChg chg="add del">
          <ac:chgData name="John Vicente Moreno Triviño" userId="178e946c-714f-422a-b767-452c93d5a66b" providerId="ADAL" clId="{6294A74E-0CFE-4B46-8FAF-C4FDF1E56EDD}" dt="2023-11-30T06:00:49.264" v="1389"/>
          <ac:spMkLst>
            <pc:docMk/>
            <pc:sldMk cId="2458163208" sldId="301"/>
            <ac:spMk id="18" creationId="{943CAA20-3569-4189-9E48-239A229A86CA}"/>
          </ac:spMkLst>
        </pc:spChg>
        <pc:spChg chg="add del">
          <ac:chgData name="John Vicente Moreno Triviño" userId="178e946c-714f-422a-b767-452c93d5a66b" providerId="ADAL" clId="{6294A74E-0CFE-4B46-8FAF-C4FDF1E56EDD}" dt="2023-11-30T06:00:49.264" v="1389"/>
          <ac:spMkLst>
            <pc:docMk/>
            <pc:sldMk cId="2458163208" sldId="301"/>
            <ac:spMk id="20" creationId="{DA542B6D-E775-4832-91DC-2D20F857813A}"/>
          </ac:spMkLst>
        </pc:spChg>
      </pc:sldChg>
      <pc:sldChg chg="addSp delSp add del setBg delDesignElem">
        <pc:chgData name="John Vicente Moreno Triviño" userId="178e946c-714f-422a-b767-452c93d5a66b" providerId="ADAL" clId="{6294A74E-0CFE-4B46-8FAF-C4FDF1E56EDD}" dt="2023-11-30T06:00:34.447" v="1384"/>
        <pc:sldMkLst>
          <pc:docMk/>
          <pc:sldMk cId="4255215437" sldId="301"/>
        </pc:sldMkLst>
        <pc:spChg chg="add del">
          <ac:chgData name="John Vicente Moreno Triviño" userId="178e946c-714f-422a-b767-452c93d5a66b" providerId="ADAL" clId="{6294A74E-0CFE-4B46-8FAF-C4FDF1E56EDD}" dt="2023-11-30T06:00:34.447" v="1384"/>
          <ac:spMkLst>
            <pc:docMk/>
            <pc:sldMk cId="4255215437" sldId="301"/>
            <ac:spMk id="18" creationId="{943CAA20-3569-4189-9E48-239A229A86CA}"/>
          </ac:spMkLst>
        </pc:spChg>
        <pc:spChg chg="add del">
          <ac:chgData name="John Vicente Moreno Triviño" userId="178e946c-714f-422a-b767-452c93d5a66b" providerId="ADAL" clId="{6294A74E-0CFE-4B46-8FAF-C4FDF1E56EDD}" dt="2023-11-30T06:00:34.447" v="1384"/>
          <ac:spMkLst>
            <pc:docMk/>
            <pc:sldMk cId="4255215437" sldId="301"/>
            <ac:spMk id="20" creationId="{DA542B6D-E775-4832-91DC-2D20F857813A}"/>
          </ac:spMkLst>
        </pc:spChg>
      </pc:sldChg>
      <pc:sldChg chg="modSp add mod ord">
        <pc:chgData name="John Vicente Moreno Triviño" userId="178e946c-714f-422a-b767-452c93d5a66b" providerId="ADAL" clId="{6294A74E-0CFE-4B46-8FAF-C4FDF1E56EDD}" dt="2023-11-30T06:03:41.338" v="1437" actId="20577"/>
        <pc:sldMkLst>
          <pc:docMk/>
          <pc:sldMk cId="2340000693" sldId="302"/>
        </pc:sldMkLst>
        <pc:spChg chg="mod">
          <ac:chgData name="John Vicente Moreno Triviño" userId="178e946c-714f-422a-b767-452c93d5a66b" providerId="ADAL" clId="{6294A74E-0CFE-4B46-8FAF-C4FDF1E56EDD}" dt="2023-11-30T06:03:41.338" v="1437" actId="20577"/>
          <ac:spMkLst>
            <pc:docMk/>
            <pc:sldMk cId="2340000693" sldId="302"/>
            <ac:spMk id="13" creationId="{41FD0CB3-02CB-EE7B-3356-474CC67FD9A4}"/>
          </ac:spMkLst>
        </pc:spChg>
      </pc:sldChg>
      <pc:sldChg chg="addSp delSp modSp add mod setBg setClrOvrMap">
        <pc:chgData name="John Vicente Moreno Triviño" userId="178e946c-714f-422a-b767-452c93d5a66b" providerId="ADAL" clId="{6294A74E-0CFE-4B46-8FAF-C4FDF1E56EDD}" dt="2023-11-30T07:18:05.689" v="2869" actId="14100"/>
        <pc:sldMkLst>
          <pc:docMk/>
          <pc:sldMk cId="2669951105" sldId="303"/>
        </pc:sldMkLst>
        <pc:spChg chg="mod">
          <ac:chgData name="John Vicente Moreno Triviño" userId="178e946c-714f-422a-b767-452c93d5a66b" providerId="ADAL" clId="{6294A74E-0CFE-4B46-8FAF-C4FDF1E56EDD}" dt="2023-11-30T06:21:10.088" v="1482" actId="26606"/>
          <ac:spMkLst>
            <pc:docMk/>
            <pc:sldMk cId="2669951105" sldId="303"/>
            <ac:spMk id="2" creationId="{3F151F9C-809E-4ABC-02E3-87C75533D2BD}"/>
          </ac:spMkLst>
        </pc:spChg>
        <pc:spChg chg="del">
          <ac:chgData name="John Vicente Moreno Triviño" userId="178e946c-714f-422a-b767-452c93d5a66b" providerId="ADAL" clId="{6294A74E-0CFE-4B46-8FAF-C4FDF1E56EDD}" dt="2023-11-30T06:19:21.251" v="1467" actId="478"/>
          <ac:spMkLst>
            <pc:docMk/>
            <pc:sldMk cId="2669951105" sldId="303"/>
            <ac:spMk id="3" creationId="{B7644C3F-3CF4-0B01-E163-6140B104AD65}"/>
          </ac:spMkLst>
        </pc:spChg>
        <pc:spChg chg="add del">
          <ac:chgData name="John Vicente Moreno Triviño" userId="178e946c-714f-422a-b767-452c93d5a66b" providerId="ADAL" clId="{6294A74E-0CFE-4B46-8FAF-C4FDF1E56EDD}" dt="2023-11-30T06:21:10.088" v="1482" actId="26606"/>
          <ac:spMkLst>
            <pc:docMk/>
            <pc:sldMk cId="2669951105" sldId="303"/>
            <ac:spMk id="5" creationId="{D47BA997-F80F-4EFA-F6A4-5F40620091C8}"/>
          </ac:spMkLst>
        </pc:spChg>
        <pc:spChg chg="mod topLvl">
          <ac:chgData name="John Vicente Moreno Triviño" userId="178e946c-714f-422a-b767-452c93d5a66b" providerId="ADAL" clId="{6294A74E-0CFE-4B46-8FAF-C4FDF1E56EDD}" dt="2023-11-30T06:25:21.608" v="1512" actId="1076"/>
          <ac:spMkLst>
            <pc:docMk/>
            <pc:sldMk cId="2669951105" sldId="303"/>
            <ac:spMk id="8" creationId="{84526BB7-5210-1028-1D2C-ED0591254C3A}"/>
          </ac:spMkLst>
        </pc:spChg>
        <pc:spChg chg="mod topLvl">
          <ac:chgData name="John Vicente Moreno Triviño" userId="178e946c-714f-422a-b767-452c93d5a66b" providerId="ADAL" clId="{6294A74E-0CFE-4B46-8FAF-C4FDF1E56EDD}" dt="2023-11-30T06:25:32.149" v="1514" actId="113"/>
          <ac:spMkLst>
            <pc:docMk/>
            <pc:sldMk cId="2669951105" sldId="303"/>
            <ac:spMk id="9" creationId="{F77F9FCB-2D34-24AA-D78D-4784F8EF883B}"/>
          </ac:spMkLst>
        </pc:spChg>
        <pc:spChg chg="add del">
          <ac:chgData name="John Vicente Moreno Triviño" userId="178e946c-714f-422a-b767-452c93d5a66b" providerId="ADAL" clId="{6294A74E-0CFE-4B46-8FAF-C4FDF1E56EDD}" dt="2023-11-30T06:21:00.463" v="1479" actId="26606"/>
          <ac:spMkLst>
            <pc:docMk/>
            <pc:sldMk cId="2669951105" sldId="303"/>
            <ac:spMk id="10" creationId="{907EF6B7-1338-4443-8C46-6A318D952DFD}"/>
          </ac:spMkLst>
        </pc:spChg>
        <pc:spChg chg="add del">
          <ac:chgData name="John Vicente Moreno Triviño" userId="178e946c-714f-422a-b767-452c93d5a66b" providerId="ADAL" clId="{6294A74E-0CFE-4B46-8FAF-C4FDF1E56EDD}" dt="2023-11-30T06:20:46.437" v="1471" actId="26606"/>
          <ac:spMkLst>
            <pc:docMk/>
            <pc:sldMk cId="2669951105" sldId="303"/>
            <ac:spMk id="11" creationId="{BC68A55F-7B32-44D8-AEE5-1AF40532656C}"/>
          </ac:spMkLst>
        </pc:spChg>
        <pc:spChg chg="add del">
          <ac:chgData name="John Vicente Moreno Triviño" userId="178e946c-714f-422a-b767-452c93d5a66b" providerId="ADAL" clId="{6294A74E-0CFE-4B46-8FAF-C4FDF1E56EDD}" dt="2023-11-30T06:21:00.463" v="1479" actId="26606"/>
          <ac:spMkLst>
            <pc:docMk/>
            <pc:sldMk cId="2669951105" sldId="303"/>
            <ac:spMk id="12" creationId="{DAAE4CDD-124C-4DCF-9584-B6033B545DD5}"/>
          </ac:spMkLst>
        </pc:spChg>
        <pc:spChg chg="add del">
          <ac:chgData name="John Vicente Moreno Triviño" userId="178e946c-714f-422a-b767-452c93d5a66b" providerId="ADAL" clId="{6294A74E-0CFE-4B46-8FAF-C4FDF1E56EDD}" dt="2023-11-30T06:20:46.437" v="1471" actId="26606"/>
          <ac:spMkLst>
            <pc:docMk/>
            <pc:sldMk cId="2669951105" sldId="303"/>
            <ac:spMk id="13" creationId="{CD1AAA2C-FBBE-42AA-B869-31D524B7653F}"/>
          </ac:spMkLst>
        </pc:spChg>
        <pc:spChg chg="add del">
          <ac:chgData name="John Vicente Moreno Triviño" userId="178e946c-714f-422a-b767-452c93d5a66b" providerId="ADAL" clId="{6294A74E-0CFE-4B46-8FAF-C4FDF1E56EDD}" dt="2023-11-30T06:21:00.463" v="1479" actId="26606"/>
          <ac:spMkLst>
            <pc:docMk/>
            <pc:sldMk cId="2669951105" sldId="303"/>
            <ac:spMk id="14" creationId="{081E4A58-353D-44AE-B2FC-2A74E2E400F7}"/>
          </ac:spMkLst>
        </pc:spChg>
        <pc:spChg chg="add del">
          <ac:chgData name="John Vicente Moreno Triviño" userId="178e946c-714f-422a-b767-452c93d5a66b" providerId="ADAL" clId="{6294A74E-0CFE-4B46-8FAF-C4FDF1E56EDD}" dt="2023-11-30T06:20:46.437" v="1471" actId="26606"/>
          <ac:spMkLst>
            <pc:docMk/>
            <pc:sldMk cId="2669951105" sldId="303"/>
            <ac:spMk id="15" creationId="{5F937BBF-9326-4230-AB1B-F1795E350559}"/>
          </ac:spMkLst>
        </pc:spChg>
        <pc:spChg chg="add del">
          <ac:chgData name="John Vicente Moreno Triviño" userId="178e946c-714f-422a-b767-452c93d5a66b" providerId="ADAL" clId="{6294A74E-0CFE-4B46-8FAF-C4FDF1E56EDD}" dt="2023-11-30T06:20:58.775" v="1477" actId="26606"/>
          <ac:spMkLst>
            <pc:docMk/>
            <pc:sldMk cId="2669951105" sldId="303"/>
            <ac:spMk id="17" creationId="{063BBA22-50EA-4C4D-BE05-F1CE4E63AA56}"/>
          </ac:spMkLst>
        </pc:spChg>
        <pc:spChg chg="add del">
          <ac:chgData name="John Vicente Moreno Triviño" userId="178e946c-714f-422a-b767-452c93d5a66b" providerId="ADAL" clId="{6294A74E-0CFE-4B46-8FAF-C4FDF1E56EDD}" dt="2023-11-30T06:20:56.754" v="1473" actId="26606"/>
          <ac:spMkLst>
            <pc:docMk/>
            <pc:sldMk cId="2669951105" sldId="303"/>
            <ac:spMk id="22" creationId="{13A7DAFA-DE8C-4D27-9E86-64AE6EABC2E7}"/>
          </ac:spMkLst>
        </pc:spChg>
        <pc:spChg chg="add del">
          <ac:chgData name="John Vicente Moreno Triviño" userId="178e946c-714f-422a-b767-452c93d5a66b" providerId="ADAL" clId="{6294A74E-0CFE-4B46-8FAF-C4FDF1E56EDD}" dt="2023-11-30T06:20:56.754" v="1473" actId="26606"/>
          <ac:spMkLst>
            <pc:docMk/>
            <pc:sldMk cId="2669951105" sldId="303"/>
            <ac:spMk id="23" creationId="{1C52F6C8-2E89-4F61-92C7-299BEF89ECDD}"/>
          </ac:spMkLst>
        </pc:spChg>
        <pc:spChg chg="add del">
          <ac:chgData name="John Vicente Moreno Triviño" userId="178e946c-714f-422a-b767-452c93d5a66b" providerId="ADAL" clId="{6294A74E-0CFE-4B46-8FAF-C4FDF1E56EDD}" dt="2023-11-30T06:20:56.754" v="1473" actId="26606"/>
          <ac:spMkLst>
            <pc:docMk/>
            <pc:sldMk cId="2669951105" sldId="303"/>
            <ac:spMk id="24" creationId="{567473F5-B70D-4B5E-8CD5-56A579FDAEF1}"/>
          </ac:spMkLst>
        </pc:spChg>
        <pc:spChg chg="add del">
          <ac:chgData name="John Vicente Moreno Triviño" userId="178e946c-714f-422a-b767-452c93d5a66b" providerId="ADAL" clId="{6294A74E-0CFE-4B46-8FAF-C4FDF1E56EDD}" dt="2023-11-30T06:20:56.754" v="1473" actId="26606"/>
          <ac:spMkLst>
            <pc:docMk/>
            <pc:sldMk cId="2669951105" sldId="303"/>
            <ac:spMk id="31" creationId="{F835453A-5A8D-49CA-BF02-6EB04EDDB1B5}"/>
          </ac:spMkLst>
        </pc:spChg>
        <pc:spChg chg="mod topLvl">
          <ac:chgData name="John Vicente Moreno Triviño" userId="178e946c-714f-422a-b767-452c93d5a66b" providerId="ADAL" clId="{6294A74E-0CFE-4B46-8FAF-C4FDF1E56EDD}" dt="2023-11-30T06:25:29.409" v="1513" actId="1076"/>
          <ac:spMkLst>
            <pc:docMk/>
            <pc:sldMk cId="2669951105" sldId="303"/>
            <ac:spMk id="38" creationId="{1AE3EEAE-C771-CAB7-46AF-E4C913DD3033}"/>
          </ac:spMkLst>
        </pc:spChg>
        <pc:spChg chg="add del">
          <ac:chgData name="John Vicente Moreno Triviño" userId="178e946c-714f-422a-b767-452c93d5a66b" providerId="ADAL" clId="{6294A74E-0CFE-4B46-8FAF-C4FDF1E56EDD}" dt="2023-11-30T06:20:56.754" v="1473" actId="26606"/>
          <ac:spMkLst>
            <pc:docMk/>
            <pc:sldMk cId="2669951105" sldId="303"/>
            <ac:spMk id="39" creationId="{0DEA90BA-9EFA-431D-8EEA-76D29FE052E0}"/>
          </ac:spMkLst>
        </pc:spChg>
        <pc:spChg chg="mod topLvl">
          <ac:chgData name="John Vicente Moreno Triviño" userId="178e946c-714f-422a-b767-452c93d5a66b" providerId="ADAL" clId="{6294A74E-0CFE-4B46-8FAF-C4FDF1E56EDD}" dt="2023-11-30T06:25:35.335" v="1515" actId="113"/>
          <ac:spMkLst>
            <pc:docMk/>
            <pc:sldMk cId="2669951105" sldId="303"/>
            <ac:spMk id="40" creationId="{792089E9-BB26-B661-9307-A35C2B94AC98}"/>
          </ac:spMkLst>
        </pc:spChg>
        <pc:spChg chg="mod topLvl">
          <ac:chgData name="John Vicente Moreno Triviño" userId="178e946c-714f-422a-b767-452c93d5a66b" providerId="ADAL" clId="{6294A74E-0CFE-4B46-8FAF-C4FDF1E56EDD}" dt="2023-11-30T06:25:03.083" v="1511" actId="1076"/>
          <ac:spMkLst>
            <pc:docMk/>
            <pc:sldMk cId="2669951105" sldId="303"/>
            <ac:spMk id="46" creationId="{C7DBFFAA-9A3B-4720-958F-639E38BE95D2}"/>
          </ac:spMkLst>
        </pc:spChg>
        <pc:spChg chg="add del">
          <ac:chgData name="John Vicente Moreno Triviño" userId="178e946c-714f-422a-b767-452c93d5a66b" providerId="ADAL" clId="{6294A74E-0CFE-4B46-8FAF-C4FDF1E56EDD}" dt="2023-11-30T06:20:57.906" v="1475" actId="26606"/>
          <ac:spMkLst>
            <pc:docMk/>
            <pc:sldMk cId="2669951105" sldId="303"/>
            <ac:spMk id="47" creationId="{0C541B88-1AE9-40C3-AFD5-967787C1979F}"/>
          </ac:spMkLst>
        </pc:spChg>
        <pc:spChg chg="add del">
          <ac:chgData name="John Vicente Moreno Triviño" userId="178e946c-714f-422a-b767-452c93d5a66b" providerId="ADAL" clId="{6294A74E-0CFE-4B46-8FAF-C4FDF1E56EDD}" dt="2023-11-30T06:20:57.906" v="1475" actId="26606"/>
          <ac:spMkLst>
            <pc:docMk/>
            <pc:sldMk cId="2669951105" sldId="303"/>
            <ac:spMk id="48" creationId="{E5F17139-31EE-46AC-B04F-DBBD852DD6CB}"/>
          </ac:spMkLst>
        </pc:spChg>
        <pc:spChg chg="add del">
          <ac:chgData name="John Vicente Moreno Triviño" userId="178e946c-714f-422a-b767-452c93d5a66b" providerId="ADAL" clId="{6294A74E-0CFE-4B46-8FAF-C4FDF1E56EDD}" dt="2023-11-30T06:20:57.906" v="1475" actId="26606"/>
          <ac:spMkLst>
            <pc:docMk/>
            <pc:sldMk cId="2669951105" sldId="303"/>
            <ac:spMk id="52" creationId="{89D16701-DA76-4F72-BB63-E2C3FFBDFE0F}"/>
          </ac:spMkLst>
        </pc:spChg>
        <pc:spChg chg="add del">
          <ac:chgData name="John Vicente Moreno Triviño" userId="178e946c-714f-422a-b767-452c93d5a66b" providerId="ADAL" clId="{6294A74E-0CFE-4B46-8FAF-C4FDF1E56EDD}" dt="2023-11-30T06:20:57.906" v="1475" actId="26606"/>
          <ac:spMkLst>
            <pc:docMk/>
            <pc:sldMk cId="2669951105" sldId="303"/>
            <ac:spMk id="53" creationId="{1CC28BE1-9DC6-43FE-9582-39F091098D77}"/>
          </ac:spMkLst>
        </pc:spChg>
        <pc:spChg chg="mod topLvl">
          <ac:chgData name="John Vicente Moreno Triviño" userId="178e946c-714f-422a-b767-452c93d5a66b" providerId="ADAL" clId="{6294A74E-0CFE-4B46-8FAF-C4FDF1E56EDD}" dt="2023-11-30T07:18:05.689" v="2869" actId="14100"/>
          <ac:spMkLst>
            <pc:docMk/>
            <pc:sldMk cId="2669951105" sldId="303"/>
            <ac:spMk id="62" creationId="{D9D35B70-E383-88EE-A256-012EDFFDE2B2}"/>
          </ac:spMkLst>
        </pc:spChg>
        <pc:spChg chg="add del">
          <ac:chgData name="John Vicente Moreno Triviño" userId="178e946c-714f-422a-b767-452c93d5a66b" providerId="ADAL" clId="{6294A74E-0CFE-4B46-8FAF-C4FDF1E56EDD}" dt="2023-11-30T06:20:58.775" v="1477" actId="26606"/>
          <ac:spMkLst>
            <pc:docMk/>
            <pc:sldMk cId="2669951105" sldId="303"/>
            <ac:spMk id="63" creationId="{BACC6370-2D7E-4714-9D71-7542949D7D5D}"/>
          </ac:spMkLst>
        </pc:spChg>
        <pc:spChg chg="add del">
          <ac:chgData name="John Vicente Moreno Triviño" userId="178e946c-714f-422a-b767-452c93d5a66b" providerId="ADAL" clId="{6294A74E-0CFE-4B46-8FAF-C4FDF1E56EDD}" dt="2023-11-30T06:20:58.775" v="1477" actId="26606"/>
          <ac:spMkLst>
            <pc:docMk/>
            <pc:sldMk cId="2669951105" sldId="303"/>
            <ac:spMk id="64" creationId="{F68B3F68-107C-434F-AA38-110D5EA91B85}"/>
          </ac:spMkLst>
        </pc:spChg>
        <pc:spChg chg="add del">
          <ac:chgData name="John Vicente Moreno Triviño" userId="178e946c-714f-422a-b767-452c93d5a66b" providerId="ADAL" clId="{6294A74E-0CFE-4B46-8FAF-C4FDF1E56EDD}" dt="2023-11-30T06:20:58.775" v="1477" actId="26606"/>
          <ac:spMkLst>
            <pc:docMk/>
            <pc:sldMk cId="2669951105" sldId="303"/>
            <ac:spMk id="65" creationId="{AAD0DBB9-1A4B-4391-81D4-CB19F9AB918A}"/>
          </ac:spMkLst>
        </pc:spChg>
        <pc:spChg chg="mod topLvl">
          <ac:chgData name="John Vicente Moreno Triviño" userId="178e946c-714f-422a-b767-452c93d5a66b" providerId="ADAL" clId="{6294A74E-0CFE-4B46-8FAF-C4FDF1E56EDD}" dt="2023-11-30T06:25:29.409" v="1513" actId="1076"/>
          <ac:spMkLst>
            <pc:docMk/>
            <pc:sldMk cId="2669951105" sldId="303"/>
            <ac:spMk id="67" creationId="{0E9BD487-4825-43AA-EE6F-1C3354821A20}"/>
          </ac:spMkLst>
        </pc:spChg>
        <pc:spChg chg="add del">
          <ac:chgData name="John Vicente Moreno Triviño" userId="178e946c-714f-422a-b767-452c93d5a66b" providerId="ADAL" clId="{6294A74E-0CFE-4B46-8FAF-C4FDF1E56EDD}" dt="2023-11-30T06:21:00.463" v="1479" actId="26606"/>
          <ac:spMkLst>
            <pc:docMk/>
            <pc:sldMk cId="2669951105" sldId="303"/>
            <ac:spMk id="68" creationId="{D47BA997-F80F-4EFA-F6A4-5F40620091C8}"/>
          </ac:spMkLst>
        </pc:spChg>
        <pc:spChg chg="mod topLvl">
          <ac:chgData name="John Vicente Moreno Triviño" userId="178e946c-714f-422a-b767-452c93d5a66b" providerId="ADAL" clId="{6294A74E-0CFE-4B46-8FAF-C4FDF1E56EDD}" dt="2023-11-30T06:25:29.409" v="1513" actId="1076"/>
          <ac:spMkLst>
            <pc:docMk/>
            <pc:sldMk cId="2669951105" sldId="303"/>
            <ac:spMk id="69" creationId="{9B9A80A7-FDAB-9D17-4AB2-BDBE5FBD61EA}"/>
          </ac:spMkLst>
        </pc:spChg>
        <pc:spChg chg="add del">
          <ac:chgData name="John Vicente Moreno Triviño" userId="178e946c-714f-422a-b767-452c93d5a66b" providerId="ADAL" clId="{6294A74E-0CFE-4B46-8FAF-C4FDF1E56EDD}" dt="2023-11-30T06:21:10.055" v="1481" actId="26606"/>
          <ac:spMkLst>
            <pc:docMk/>
            <pc:sldMk cId="2669951105" sldId="303"/>
            <ac:spMk id="70" creationId="{35DB3719-6FDC-4E5D-891D-FF40B7300F64}"/>
          </ac:spMkLst>
        </pc:spChg>
        <pc:spChg chg="add del">
          <ac:chgData name="John Vicente Moreno Triviño" userId="178e946c-714f-422a-b767-452c93d5a66b" providerId="ADAL" clId="{6294A74E-0CFE-4B46-8FAF-C4FDF1E56EDD}" dt="2023-11-30T06:21:10.055" v="1481" actId="26606"/>
          <ac:spMkLst>
            <pc:docMk/>
            <pc:sldMk cId="2669951105" sldId="303"/>
            <ac:spMk id="71" creationId="{E0CBAC23-2E3F-4A90-BA59-F8299F6A5439}"/>
          </ac:spMkLst>
        </pc:spChg>
        <pc:spChg chg="add">
          <ac:chgData name="John Vicente Moreno Triviño" userId="178e946c-714f-422a-b767-452c93d5a66b" providerId="ADAL" clId="{6294A74E-0CFE-4B46-8FAF-C4FDF1E56EDD}" dt="2023-11-30T06:21:10.088" v="1482" actId="26606"/>
          <ac:spMkLst>
            <pc:docMk/>
            <pc:sldMk cId="2669951105" sldId="303"/>
            <ac:spMk id="74" creationId="{BC68A55F-7B32-44D8-AEE5-1AF40532656C}"/>
          </ac:spMkLst>
        </pc:spChg>
        <pc:spChg chg="add">
          <ac:chgData name="John Vicente Moreno Triviño" userId="178e946c-714f-422a-b767-452c93d5a66b" providerId="ADAL" clId="{6294A74E-0CFE-4B46-8FAF-C4FDF1E56EDD}" dt="2023-11-30T06:21:10.088" v="1482" actId="26606"/>
          <ac:spMkLst>
            <pc:docMk/>
            <pc:sldMk cId="2669951105" sldId="303"/>
            <ac:spMk id="75" creationId="{CD1AAA2C-FBBE-42AA-B869-31D524B7653F}"/>
          </ac:spMkLst>
        </pc:spChg>
        <pc:spChg chg="add">
          <ac:chgData name="John Vicente Moreno Triviño" userId="178e946c-714f-422a-b767-452c93d5a66b" providerId="ADAL" clId="{6294A74E-0CFE-4B46-8FAF-C4FDF1E56EDD}" dt="2023-11-30T06:21:10.088" v="1482" actId="26606"/>
          <ac:spMkLst>
            <pc:docMk/>
            <pc:sldMk cId="2669951105" sldId="303"/>
            <ac:spMk id="76" creationId="{5F937BBF-9326-4230-AB1B-F1795E350559}"/>
          </ac:spMkLst>
        </pc:spChg>
        <pc:grpChg chg="del mod">
          <ac:chgData name="John Vicente Moreno Triviño" userId="178e946c-714f-422a-b767-452c93d5a66b" providerId="ADAL" clId="{6294A74E-0CFE-4B46-8FAF-C4FDF1E56EDD}" dt="2023-11-30T06:23:17.178" v="1498" actId="165"/>
          <ac:grpSpMkLst>
            <pc:docMk/>
            <pc:sldMk cId="2669951105" sldId="303"/>
            <ac:grpSpMk id="6" creationId="{729D6244-87BD-541E-992A-C953E9B1E1C3}"/>
          </ac:grpSpMkLst>
        </pc:grpChg>
        <pc:grpChg chg="add del">
          <ac:chgData name="John Vicente Moreno Triviño" userId="178e946c-714f-422a-b767-452c93d5a66b" providerId="ADAL" clId="{6294A74E-0CFE-4B46-8FAF-C4FDF1E56EDD}" dt="2023-11-30T06:20:56.754" v="1473" actId="26606"/>
          <ac:grpSpMkLst>
            <pc:docMk/>
            <pc:sldMk cId="2669951105" sldId="303"/>
            <ac:grpSpMk id="25" creationId="{E69FF964-E599-4EFE-B276-9CA540461982}"/>
          </ac:grpSpMkLst>
        </pc:grpChg>
        <pc:grpChg chg="add del">
          <ac:chgData name="John Vicente Moreno Triviño" userId="178e946c-714f-422a-b767-452c93d5a66b" providerId="ADAL" clId="{6294A74E-0CFE-4B46-8FAF-C4FDF1E56EDD}" dt="2023-11-30T06:20:56.754" v="1473" actId="26606"/>
          <ac:grpSpMkLst>
            <pc:docMk/>
            <pc:sldMk cId="2669951105" sldId="303"/>
            <ac:grpSpMk id="30" creationId="{D4A2DD72-43DD-48E5-BE34-37D49AB6DE02}"/>
          </ac:grpSpMkLst>
        </pc:grpChg>
        <pc:grpChg chg="add del">
          <ac:chgData name="John Vicente Moreno Triviño" userId="178e946c-714f-422a-b767-452c93d5a66b" providerId="ADAL" clId="{6294A74E-0CFE-4B46-8FAF-C4FDF1E56EDD}" dt="2023-11-30T06:20:56.754" v="1473" actId="26606"/>
          <ac:grpSpMkLst>
            <pc:docMk/>
            <pc:sldMk cId="2669951105" sldId="303"/>
            <ac:grpSpMk id="33" creationId="{59346B03-32C0-4D48-A61B-11552C1863EF}"/>
          </ac:grpSpMkLst>
        </pc:grpChg>
        <pc:grpChg chg="add del">
          <ac:chgData name="John Vicente Moreno Triviño" userId="178e946c-714f-422a-b767-452c93d5a66b" providerId="ADAL" clId="{6294A74E-0CFE-4B46-8FAF-C4FDF1E56EDD}" dt="2023-11-30T06:20:56.754" v="1473" actId="26606"/>
          <ac:grpSpMkLst>
            <pc:docMk/>
            <pc:sldMk cId="2669951105" sldId="303"/>
            <ac:grpSpMk id="41" creationId="{C8ABE731-C1A2-4FD3-9E32-0655C4878A35}"/>
          </ac:grpSpMkLst>
        </pc:grpChg>
        <pc:grpChg chg="add del">
          <ac:chgData name="John Vicente Moreno Triviño" userId="178e946c-714f-422a-b767-452c93d5a66b" providerId="ADAL" clId="{6294A74E-0CFE-4B46-8FAF-C4FDF1E56EDD}" dt="2023-11-30T06:20:57.906" v="1475" actId="26606"/>
          <ac:grpSpMkLst>
            <pc:docMk/>
            <pc:sldMk cId="2669951105" sldId="303"/>
            <ac:grpSpMk id="49" creationId="{7CF625D3-71A3-4F30-A096-8EF334E959D0}"/>
          </ac:grpSpMkLst>
        </pc:grpChg>
        <pc:grpChg chg="add del">
          <ac:chgData name="John Vicente Moreno Triviño" userId="178e946c-714f-422a-b767-452c93d5a66b" providerId="ADAL" clId="{6294A74E-0CFE-4B46-8FAF-C4FDF1E56EDD}" dt="2023-11-30T06:20:57.906" v="1475" actId="26606"/>
          <ac:grpSpMkLst>
            <pc:docMk/>
            <pc:sldMk cId="2669951105" sldId="303"/>
            <ac:grpSpMk id="54" creationId="{AF9AF3F3-CE0C-4125-BDD7-346487FA0B40}"/>
          </ac:grpSpMkLst>
        </pc:grpChg>
        <pc:graphicFrameChg chg="add del">
          <ac:chgData name="John Vicente Moreno Triviño" userId="178e946c-714f-422a-b767-452c93d5a66b" providerId="ADAL" clId="{6294A74E-0CFE-4B46-8FAF-C4FDF1E56EDD}" dt="2023-11-30T06:20:46.437" v="1471" actId="26606"/>
          <ac:graphicFrameMkLst>
            <pc:docMk/>
            <pc:sldMk cId="2669951105" sldId="303"/>
            <ac:graphicFrameMk id="7" creationId="{2DEED61C-4A32-F295-A4CD-0A004ACBE403}"/>
          </ac:graphicFrameMkLst>
        </pc:graphicFrameChg>
        <pc:graphicFrameChg chg="add del">
          <ac:chgData name="John Vicente Moreno Triviño" userId="178e946c-714f-422a-b767-452c93d5a66b" providerId="ADAL" clId="{6294A74E-0CFE-4B46-8FAF-C4FDF1E56EDD}" dt="2023-11-30T06:20:56.754" v="1473" actId="26606"/>
          <ac:graphicFrameMkLst>
            <pc:docMk/>
            <pc:sldMk cId="2669951105" sldId="303"/>
            <ac:graphicFrameMk id="32" creationId="{90C7729D-2854-07D8-B44F-85FA2A26BB08}"/>
          </ac:graphicFrameMkLst>
        </pc:graphicFrameChg>
        <pc:graphicFrameChg chg="add del">
          <ac:chgData name="John Vicente Moreno Triviño" userId="178e946c-714f-422a-b767-452c93d5a66b" providerId="ADAL" clId="{6294A74E-0CFE-4B46-8FAF-C4FDF1E56EDD}" dt="2023-11-30T06:20:57.906" v="1475" actId="26606"/>
          <ac:graphicFrameMkLst>
            <pc:docMk/>
            <pc:sldMk cId="2669951105" sldId="303"/>
            <ac:graphicFrameMk id="61" creationId="{8D5DE6CA-BD59-5E06-A8FC-32C6720E5445}"/>
          </ac:graphicFrameMkLst>
        </pc:graphicFrameChg>
        <pc:graphicFrameChg chg="add del">
          <ac:chgData name="John Vicente Moreno Triviño" userId="178e946c-714f-422a-b767-452c93d5a66b" providerId="ADAL" clId="{6294A74E-0CFE-4B46-8FAF-C4FDF1E56EDD}" dt="2023-11-30T06:20:58.775" v="1477" actId="26606"/>
          <ac:graphicFrameMkLst>
            <pc:docMk/>
            <pc:sldMk cId="2669951105" sldId="303"/>
            <ac:graphicFrameMk id="66" creationId="{9278D31A-7315-ED28-7B36-7524B2BEB481}"/>
          </ac:graphicFrameMkLst>
        </pc:graphicFrameChg>
        <pc:graphicFrameChg chg="add del">
          <ac:chgData name="John Vicente Moreno Triviño" userId="178e946c-714f-422a-b767-452c93d5a66b" providerId="ADAL" clId="{6294A74E-0CFE-4B46-8FAF-C4FDF1E56EDD}" dt="2023-11-30T06:21:10.055" v="1481" actId="26606"/>
          <ac:graphicFrameMkLst>
            <pc:docMk/>
            <pc:sldMk cId="2669951105" sldId="303"/>
            <ac:graphicFrameMk id="72" creationId="{976461C6-99CA-EB1D-C8B8-AD246369D391}"/>
          </ac:graphicFrameMkLst>
        </pc:graphicFrameChg>
        <pc:graphicFrameChg chg="add del mod modGraphic">
          <ac:chgData name="John Vicente Moreno Triviño" userId="178e946c-714f-422a-b767-452c93d5a66b" providerId="ADAL" clId="{6294A74E-0CFE-4B46-8FAF-C4FDF1E56EDD}" dt="2023-11-30T06:23:09.281" v="1497" actId="18245"/>
          <ac:graphicFrameMkLst>
            <pc:docMk/>
            <pc:sldMk cId="2669951105" sldId="303"/>
            <ac:graphicFrameMk id="77" creationId="{2DEED61C-4A32-F295-A4CD-0A004ACBE403}"/>
          </ac:graphicFrameMkLst>
        </pc:graphicFrameChg>
        <pc:picChg chg="add mod">
          <ac:chgData name="John Vicente Moreno Triviño" userId="178e946c-714f-422a-b767-452c93d5a66b" providerId="ADAL" clId="{6294A74E-0CFE-4B46-8FAF-C4FDF1E56EDD}" dt="2023-11-30T06:53:37.209" v="2837"/>
          <ac:picMkLst>
            <pc:docMk/>
            <pc:sldMk cId="2669951105" sldId="303"/>
            <ac:picMk id="73" creationId="{76E57ED8-F035-D206-505A-13EAF7DAB3F6}"/>
          </ac:picMkLst>
        </pc:picChg>
        <pc:picChg chg="del">
          <ac:chgData name="John Vicente Moreno Triviño" userId="178e946c-714f-422a-b767-452c93d5a66b" providerId="ADAL" clId="{6294A74E-0CFE-4B46-8FAF-C4FDF1E56EDD}" dt="2023-11-30T06:19:21.251" v="1467" actId="478"/>
          <ac:picMkLst>
            <pc:docMk/>
            <pc:sldMk cId="2669951105" sldId="303"/>
            <ac:picMk id="8198" creationId="{3FE878D5-1055-67FC-4FBB-3C06AFBEB160}"/>
          </ac:picMkLst>
        </pc:picChg>
        <pc:picChg chg="del">
          <ac:chgData name="John Vicente Moreno Triviño" userId="178e946c-714f-422a-b767-452c93d5a66b" providerId="ADAL" clId="{6294A74E-0CFE-4B46-8FAF-C4FDF1E56EDD}" dt="2023-11-30T06:19:23.123" v="1468" actId="478"/>
          <ac:picMkLst>
            <pc:docMk/>
            <pc:sldMk cId="2669951105" sldId="303"/>
            <ac:picMk id="8202" creationId="{F7616B55-AC8D-8B5D-7EFB-F6FDF71B0C59}"/>
          </ac:picMkLst>
        </pc:picChg>
      </pc:sldChg>
      <pc:sldChg chg="addSp delSp modSp add mod setBg delDesignElem">
        <pc:chgData name="John Vicente Moreno Triviño" userId="178e946c-714f-422a-b767-452c93d5a66b" providerId="ADAL" clId="{6294A74E-0CFE-4B46-8FAF-C4FDF1E56EDD}" dt="2023-11-30T06:53:54.012" v="2841"/>
        <pc:sldMkLst>
          <pc:docMk/>
          <pc:sldMk cId="524593008" sldId="304"/>
        </pc:sldMkLst>
        <pc:spChg chg="mod">
          <ac:chgData name="John Vicente Moreno Triviño" userId="178e946c-714f-422a-b767-452c93d5a66b" providerId="ADAL" clId="{6294A74E-0CFE-4B46-8FAF-C4FDF1E56EDD}" dt="2023-11-30T06:36:08.276" v="1985" actId="26606"/>
          <ac:spMkLst>
            <pc:docMk/>
            <pc:sldMk cId="524593008" sldId="304"/>
            <ac:spMk id="2" creationId="{3F151F9C-809E-4ABC-02E3-87C75533D2BD}"/>
          </ac:spMkLst>
        </pc:spChg>
        <pc:spChg chg="mod ord">
          <ac:chgData name="John Vicente Moreno Triviño" userId="178e946c-714f-422a-b767-452c93d5a66b" providerId="ADAL" clId="{6294A74E-0CFE-4B46-8FAF-C4FDF1E56EDD}" dt="2023-11-30T06:38:01.915" v="2061" actId="21"/>
          <ac:spMkLst>
            <pc:docMk/>
            <pc:sldMk cId="524593008" sldId="304"/>
            <ac:spMk id="4" creationId="{2B385F0C-AF45-71D8-6DF2-F3158CF7046A}"/>
          </ac:spMkLst>
        </pc:spChg>
        <pc:spChg chg="add del">
          <ac:chgData name="John Vicente Moreno Triviño" userId="178e946c-714f-422a-b767-452c93d5a66b" providerId="ADAL" clId="{6294A74E-0CFE-4B46-8FAF-C4FDF1E56EDD}" dt="2023-11-30T06:35:53.250" v="1968" actId="26606"/>
          <ac:spMkLst>
            <pc:docMk/>
            <pc:sldMk cId="524593008" sldId="304"/>
            <ac:spMk id="10" creationId="{0B9EE3F3-89B7-43C3-8651-C4C96830993D}"/>
          </ac:spMkLst>
        </pc:spChg>
        <pc:spChg chg="add del">
          <ac:chgData name="John Vicente Moreno Triviño" userId="178e946c-714f-422a-b767-452c93d5a66b" providerId="ADAL" clId="{6294A74E-0CFE-4B46-8FAF-C4FDF1E56EDD}" dt="2023-11-30T06:35:53.250" v="1968" actId="26606"/>
          <ac:spMkLst>
            <pc:docMk/>
            <pc:sldMk cId="524593008" sldId="304"/>
            <ac:spMk id="12" creationId="{33AE4636-AEEC-45D6-84D4-7AC2DA48ECF8}"/>
          </ac:spMkLst>
        </pc:spChg>
        <pc:spChg chg="add del">
          <ac:chgData name="John Vicente Moreno Triviño" userId="178e946c-714f-422a-b767-452c93d5a66b" providerId="ADAL" clId="{6294A74E-0CFE-4B46-8FAF-C4FDF1E56EDD}" dt="2023-11-30T06:35:53.250" v="1968" actId="26606"/>
          <ac:spMkLst>
            <pc:docMk/>
            <pc:sldMk cId="524593008" sldId="304"/>
            <ac:spMk id="14" creationId="{8D9CE0F4-2EB2-4F1F-8AAC-DB3571D9FE10}"/>
          </ac:spMkLst>
        </pc:spChg>
        <pc:spChg chg="add del">
          <ac:chgData name="John Vicente Moreno Triviño" userId="178e946c-714f-422a-b767-452c93d5a66b" providerId="ADAL" clId="{6294A74E-0CFE-4B46-8FAF-C4FDF1E56EDD}" dt="2023-11-30T06:35:54.724" v="1970" actId="26606"/>
          <ac:spMkLst>
            <pc:docMk/>
            <pc:sldMk cId="524593008" sldId="304"/>
            <ac:spMk id="16" creationId="{743AA782-23D1-4521-8CAD-47662984AA08}"/>
          </ac:spMkLst>
        </pc:spChg>
        <pc:spChg chg="add del">
          <ac:chgData name="John Vicente Moreno Triviño" userId="178e946c-714f-422a-b767-452c93d5a66b" providerId="ADAL" clId="{6294A74E-0CFE-4B46-8FAF-C4FDF1E56EDD}" dt="2023-11-30T06:35:54.724" v="1970" actId="26606"/>
          <ac:spMkLst>
            <pc:docMk/>
            <pc:sldMk cId="524593008" sldId="304"/>
            <ac:spMk id="17" creationId="{650D18FE-0824-4A46-B22C-A86B52E5780A}"/>
          </ac:spMkLst>
        </pc:spChg>
        <pc:spChg chg="add del">
          <ac:chgData name="John Vicente Moreno Triviño" userId="178e946c-714f-422a-b767-452c93d5a66b" providerId="ADAL" clId="{6294A74E-0CFE-4B46-8FAF-C4FDF1E56EDD}" dt="2023-11-30T06:35:56.539" v="1972" actId="26606"/>
          <ac:spMkLst>
            <pc:docMk/>
            <pc:sldMk cId="524593008" sldId="304"/>
            <ac:spMk id="19" creationId="{0B9EE3F3-89B7-43C3-8651-C4C96830993D}"/>
          </ac:spMkLst>
        </pc:spChg>
        <pc:spChg chg="add del">
          <ac:chgData name="John Vicente Moreno Triviño" userId="178e946c-714f-422a-b767-452c93d5a66b" providerId="ADAL" clId="{6294A74E-0CFE-4B46-8FAF-C4FDF1E56EDD}" dt="2023-11-30T06:35:56.539" v="1972" actId="26606"/>
          <ac:spMkLst>
            <pc:docMk/>
            <pc:sldMk cId="524593008" sldId="304"/>
            <ac:spMk id="20" creationId="{33AE4636-AEEC-45D6-84D4-7AC2DA48ECF8}"/>
          </ac:spMkLst>
        </pc:spChg>
        <pc:spChg chg="add del">
          <ac:chgData name="John Vicente Moreno Triviño" userId="178e946c-714f-422a-b767-452c93d5a66b" providerId="ADAL" clId="{6294A74E-0CFE-4B46-8FAF-C4FDF1E56EDD}" dt="2023-11-30T06:35:56.539" v="1972" actId="26606"/>
          <ac:spMkLst>
            <pc:docMk/>
            <pc:sldMk cId="524593008" sldId="304"/>
            <ac:spMk id="21" creationId="{8D9CE0F4-2EB2-4F1F-8AAC-DB3571D9FE10}"/>
          </ac:spMkLst>
        </pc:spChg>
        <pc:spChg chg="add del">
          <ac:chgData name="John Vicente Moreno Triviño" userId="178e946c-714f-422a-b767-452c93d5a66b" providerId="ADAL" clId="{6294A74E-0CFE-4B46-8FAF-C4FDF1E56EDD}" dt="2023-11-30T06:36:00.309" v="1974" actId="26606"/>
          <ac:spMkLst>
            <pc:docMk/>
            <pc:sldMk cId="524593008" sldId="304"/>
            <ac:spMk id="23" creationId="{743AA782-23D1-4521-8CAD-47662984AA08}"/>
          </ac:spMkLst>
        </pc:spChg>
        <pc:spChg chg="add del">
          <ac:chgData name="John Vicente Moreno Triviño" userId="178e946c-714f-422a-b767-452c93d5a66b" providerId="ADAL" clId="{6294A74E-0CFE-4B46-8FAF-C4FDF1E56EDD}" dt="2023-11-30T06:36:00.309" v="1974" actId="26606"/>
          <ac:spMkLst>
            <pc:docMk/>
            <pc:sldMk cId="524593008" sldId="304"/>
            <ac:spMk id="24" creationId="{650D18FE-0824-4A46-B22C-A86B52E5780A}"/>
          </ac:spMkLst>
        </pc:spChg>
        <pc:spChg chg="del">
          <ac:chgData name="John Vicente Moreno Triviño" userId="178e946c-714f-422a-b767-452c93d5a66b" providerId="ADAL" clId="{6294A74E-0CFE-4B46-8FAF-C4FDF1E56EDD}" dt="2023-11-30T06:33:27.629" v="1656"/>
          <ac:spMkLst>
            <pc:docMk/>
            <pc:sldMk cId="524593008" sldId="304"/>
            <ac:spMk id="29" creationId="{0B9EE3F3-89B7-43C3-8651-C4C96830993D}"/>
          </ac:spMkLst>
        </pc:spChg>
        <pc:spChg chg="add del">
          <ac:chgData name="John Vicente Moreno Triviño" userId="178e946c-714f-422a-b767-452c93d5a66b" providerId="ADAL" clId="{6294A74E-0CFE-4B46-8FAF-C4FDF1E56EDD}" dt="2023-11-30T06:36:05.390" v="1980" actId="26606"/>
          <ac:spMkLst>
            <pc:docMk/>
            <pc:sldMk cId="524593008" sldId="304"/>
            <ac:spMk id="32" creationId="{AA474011-A49D-4C7A-BF41-0ACD0A2693B3}"/>
          </ac:spMkLst>
        </pc:spChg>
        <pc:spChg chg="del">
          <ac:chgData name="John Vicente Moreno Triviño" userId="178e946c-714f-422a-b767-452c93d5a66b" providerId="ADAL" clId="{6294A74E-0CFE-4B46-8FAF-C4FDF1E56EDD}" dt="2023-11-30T06:33:27.629" v="1656"/>
          <ac:spMkLst>
            <pc:docMk/>
            <pc:sldMk cId="524593008" sldId="304"/>
            <ac:spMk id="33" creationId="{33AE4636-AEEC-45D6-84D4-7AC2DA48ECF8}"/>
          </ac:spMkLst>
        </pc:spChg>
        <pc:spChg chg="add del">
          <ac:chgData name="John Vicente Moreno Triviño" userId="178e946c-714f-422a-b767-452c93d5a66b" providerId="ADAL" clId="{6294A74E-0CFE-4B46-8FAF-C4FDF1E56EDD}" dt="2023-11-30T06:36:05.390" v="1980" actId="26606"/>
          <ac:spMkLst>
            <pc:docMk/>
            <pc:sldMk cId="524593008" sldId="304"/>
            <ac:spMk id="34" creationId="{6D72081E-AD41-4FBB-B02B-698A68DBCA5E}"/>
          </ac:spMkLst>
        </pc:spChg>
        <pc:spChg chg="add del">
          <ac:chgData name="John Vicente Moreno Triviño" userId="178e946c-714f-422a-b767-452c93d5a66b" providerId="ADAL" clId="{6294A74E-0CFE-4B46-8FAF-C4FDF1E56EDD}" dt="2023-11-30T06:36:05.390" v="1980" actId="26606"/>
          <ac:spMkLst>
            <pc:docMk/>
            <pc:sldMk cId="524593008" sldId="304"/>
            <ac:spMk id="35" creationId="{716248AD-805F-41BF-9B57-FC53E5B32F98}"/>
          </ac:spMkLst>
        </pc:spChg>
        <pc:spChg chg="del">
          <ac:chgData name="John Vicente Moreno Triviño" userId="178e946c-714f-422a-b767-452c93d5a66b" providerId="ADAL" clId="{6294A74E-0CFE-4B46-8FAF-C4FDF1E56EDD}" dt="2023-11-30T06:33:27.629" v="1656"/>
          <ac:spMkLst>
            <pc:docMk/>
            <pc:sldMk cId="524593008" sldId="304"/>
            <ac:spMk id="36" creationId="{8D9CE0F4-2EB2-4F1F-8AAC-DB3571D9FE10}"/>
          </ac:spMkLst>
        </pc:spChg>
        <pc:spChg chg="add del">
          <ac:chgData name="John Vicente Moreno Triviño" userId="178e946c-714f-422a-b767-452c93d5a66b" providerId="ADAL" clId="{6294A74E-0CFE-4B46-8FAF-C4FDF1E56EDD}" dt="2023-11-30T06:36:05.390" v="1980" actId="26606"/>
          <ac:spMkLst>
            <pc:docMk/>
            <pc:sldMk cId="524593008" sldId="304"/>
            <ac:spMk id="37" creationId="{1F82758F-B2B3-4F0A-BB90-4BFFEDD166D6}"/>
          </ac:spMkLst>
        </pc:spChg>
        <pc:spChg chg="add del">
          <ac:chgData name="John Vicente Moreno Triviño" userId="178e946c-714f-422a-b767-452c93d5a66b" providerId="ADAL" clId="{6294A74E-0CFE-4B46-8FAF-C4FDF1E56EDD}" dt="2023-11-30T06:36:07.008" v="1982" actId="26606"/>
          <ac:spMkLst>
            <pc:docMk/>
            <pc:sldMk cId="524593008" sldId="304"/>
            <ac:spMk id="39" creationId="{0B9EE3F3-89B7-43C3-8651-C4C96830993D}"/>
          </ac:spMkLst>
        </pc:spChg>
        <pc:spChg chg="add del">
          <ac:chgData name="John Vicente Moreno Triviño" userId="178e946c-714f-422a-b767-452c93d5a66b" providerId="ADAL" clId="{6294A74E-0CFE-4B46-8FAF-C4FDF1E56EDD}" dt="2023-11-30T06:36:07.008" v="1982" actId="26606"/>
          <ac:spMkLst>
            <pc:docMk/>
            <pc:sldMk cId="524593008" sldId="304"/>
            <ac:spMk id="40" creationId="{33AE4636-AEEC-45D6-84D4-7AC2DA48ECF8}"/>
          </ac:spMkLst>
        </pc:spChg>
        <pc:spChg chg="add del">
          <ac:chgData name="John Vicente Moreno Triviño" userId="178e946c-714f-422a-b767-452c93d5a66b" providerId="ADAL" clId="{6294A74E-0CFE-4B46-8FAF-C4FDF1E56EDD}" dt="2023-11-30T06:36:07.008" v="1982" actId="26606"/>
          <ac:spMkLst>
            <pc:docMk/>
            <pc:sldMk cId="524593008" sldId="304"/>
            <ac:spMk id="41" creationId="{8D9CE0F4-2EB2-4F1F-8AAC-DB3571D9FE10}"/>
          </ac:spMkLst>
        </pc:spChg>
        <pc:spChg chg="add del">
          <ac:chgData name="John Vicente Moreno Triviño" userId="178e946c-714f-422a-b767-452c93d5a66b" providerId="ADAL" clId="{6294A74E-0CFE-4B46-8FAF-C4FDF1E56EDD}" dt="2023-11-30T06:36:08.248" v="1984" actId="26606"/>
          <ac:spMkLst>
            <pc:docMk/>
            <pc:sldMk cId="524593008" sldId="304"/>
            <ac:spMk id="43" creationId="{743AA782-23D1-4521-8CAD-47662984AA08}"/>
          </ac:spMkLst>
        </pc:spChg>
        <pc:spChg chg="add del">
          <ac:chgData name="John Vicente Moreno Triviño" userId="178e946c-714f-422a-b767-452c93d5a66b" providerId="ADAL" clId="{6294A74E-0CFE-4B46-8FAF-C4FDF1E56EDD}" dt="2023-11-30T06:36:08.248" v="1984" actId="26606"/>
          <ac:spMkLst>
            <pc:docMk/>
            <pc:sldMk cId="524593008" sldId="304"/>
            <ac:spMk id="44" creationId="{650D18FE-0824-4A46-B22C-A86B52E5780A}"/>
          </ac:spMkLst>
        </pc:spChg>
        <pc:spChg chg="add">
          <ac:chgData name="John Vicente Moreno Triviño" userId="178e946c-714f-422a-b767-452c93d5a66b" providerId="ADAL" clId="{6294A74E-0CFE-4B46-8FAF-C4FDF1E56EDD}" dt="2023-11-30T06:36:08.276" v="1985" actId="26606"/>
          <ac:spMkLst>
            <pc:docMk/>
            <pc:sldMk cId="524593008" sldId="304"/>
            <ac:spMk id="46" creationId="{0B9EE3F3-89B7-43C3-8651-C4C96830993D}"/>
          </ac:spMkLst>
        </pc:spChg>
        <pc:spChg chg="add">
          <ac:chgData name="John Vicente Moreno Triviño" userId="178e946c-714f-422a-b767-452c93d5a66b" providerId="ADAL" clId="{6294A74E-0CFE-4B46-8FAF-C4FDF1E56EDD}" dt="2023-11-30T06:36:08.276" v="1985" actId="26606"/>
          <ac:spMkLst>
            <pc:docMk/>
            <pc:sldMk cId="524593008" sldId="304"/>
            <ac:spMk id="47" creationId="{33AE4636-AEEC-45D6-84D4-7AC2DA48ECF8}"/>
          </ac:spMkLst>
        </pc:spChg>
        <pc:spChg chg="add">
          <ac:chgData name="John Vicente Moreno Triviño" userId="178e946c-714f-422a-b767-452c93d5a66b" providerId="ADAL" clId="{6294A74E-0CFE-4B46-8FAF-C4FDF1E56EDD}" dt="2023-11-30T06:36:08.276" v="1985" actId="26606"/>
          <ac:spMkLst>
            <pc:docMk/>
            <pc:sldMk cId="524593008" sldId="304"/>
            <ac:spMk id="48" creationId="{8D9CE0F4-2EB2-4F1F-8AAC-DB3571D9FE10}"/>
          </ac:spMkLst>
        </pc:spChg>
        <pc:grpChg chg="add del">
          <ac:chgData name="John Vicente Moreno Triviño" userId="178e946c-714f-422a-b767-452c93d5a66b" providerId="ADAL" clId="{6294A74E-0CFE-4B46-8FAF-C4FDF1E56EDD}" dt="2023-11-30T06:36:01.645" v="1976" actId="26606"/>
          <ac:grpSpMkLst>
            <pc:docMk/>
            <pc:sldMk cId="524593008" sldId="304"/>
            <ac:grpSpMk id="26" creationId="{6258F736-B256-8039-9DC6-F4E49A5C5AD5}"/>
          </ac:grpSpMkLst>
        </pc:grpChg>
        <pc:picChg chg="del">
          <ac:chgData name="John Vicente Moreno Triviño" userId="178e946c-714f-422a-b767-452c93d5a66b" providerId="ADAL" clId="{6294A74E-0CFE-4B46-8FAF-C4FDF1E56EDD}" dt="2023-11-30T06:35:26.086" v="1964" actId="478"/>
          <ac:picMkLst>
            <pc:docMk/>
            <pc:sldMk cId="524593008" sldId="304"/>
            <ac:picMk id="3" creationId="{167F5510-FE5B-F022-CADA-F17A3D0457FF}"/>
          </ac:picMkLst>
        </pc:picChg>
        <pc:picChg chg="mod">
          <ac:chgData name="John Vicente Moreno Triviño" userId="178e946c-714f-422a-b767-452c93d5a66b" providerId="ADAL" clId="{6294A74E-0CFE-4B46-8FAF-C4FDF1E56EDD}" dt="2023-11-30T06:36:32.629" v="1988" actId="14100"/>
          <ac:picMkLst>
            <pc:docMk/>
            <pc:sldMk cId="524593008" sldId="304"/>
            <ac:picMk id="5" creationId="{7D44F18F-D811-685F-4576-AA0A3827B41B}"/>
          </ac:picMkLst>
        </pc:picChg>
        <pc:picChg chg="add mod">
          <ac:chgData name="John Vicente Moreno Triviño" userId="178e946c-714f-422a-b767-452c93d5a66b" providerId="ADAL" clId="{6294A74E-0CFE-4B46-8FAF-C4FDF1E56EDD}" dt="2023-11-30T06:53:54.012" v="2841"/>
          <ac:picMkLst>
            <pc:docMk/>
            <pc:sldMk cId="524593008" sldId="304"/>
            <ac:picMk id="6" creationId="{99BB08F0-E530-4BB0-593F-C12343AD6F59}"/>
          </ac:picMkLst>
        </pc:picChg>
        <pc:cxnChg chg="add del">
          <ac:chgData name="John Vicente Moreno Triviño" userId="178e946c-714f-422a-b767-452c93d5a66b" providerId="ADAL" clId="{6294A74E-0CFE-4B46-8FAF-C4FDF1E56EDD}" dt="2023-11-30T06:36:02.908" v="1978" actId="26606"/>
          <ac:cxnSpMkLst>
            <pc:docMk/>
            <pc:sldMk cId="524593008" sldId="304"/>
            <ac:cxnSpMk id="30" creationId="{FC23E3B9-5ABF-58B3-E2B0-E9A5DAA90037}"/>
          </ac:cxnSpMkLst>
        </pc:cxnChg>
      </pc:sldChg>
      <pc:sldChg chg="add del">
        <pc:chgData name="John Vicente Moreno Triviño" userId="178e946c-714f-422a-b767-452c93d5a66b" providerId="ADAL" clId="{6294A74E-0CFE-4B46-8FAF-C4FDF1E56EDD}" dt="2023-11-30T06:37:11.914" v="1991" actId="47"/>
        <pc:sldMkLst>
          <pc:docMk/>
          <pc:sldMk cId="2530355570" sldId="305"/>
        </pc:sldMkLst>
      </pc:sldChg>
      <pc:sldChg chg="addSp delSp modSp new mod setBg">
        <pc:chgData name="John Vicente Moreno Triviño" userId="178e946c-714f-422a-b767-452c93d5a66b" providerId="ADAL" clId="{6294A74E-0CFE-4B46-8FAF-C4FDF1E56EDD}" dt="2023-11-30T06:55:12.080" v="2847"/>
        <pc:sldMkLst>
          <pc:docMk/>
          <pc:sldMk cId="3200328451" sldId="306"/>
        </pc:sldMkLst>
        <pc:spChg chg="del">
          <ac:chgData name="John Vicente Moreno Triviño" userId="178e946c-714f-422a-b767-452c93d5a66b" providerId="ADAL" clId="{6294A74E-0CFE-4B46-8FAF-C4FDF1E56EDD}" dt="2023-11-30T06:37:16.663" v="1992" actId="478"/>
          <ac:spMkLst>
            <pc:docMk/>
            <pc:sldMk cId="3200328451" sldId="306"/>
            <ac:spMk id="2" creationId="{1E5A788C-133E-4027-9087-DD28EF3A3A42}"/>
          </ac:spMkLst>
        </pc:spChg>
        <pc:spChg chg="del">
          <ac:chgData name="John Vicente Moreno Triviño" userId="178e946c-714f-422a-b767-452c93d5a66b" providerId="ADAL" clId="{6294A74E-0CFE-4B46-8FAF-C4FDF1E56EDD}" dt="2023-11-30T06:37:18.387" v="1993" actId="478"/>
          <ac:spMkLst>
            <pc:docMk/>
            <pc:sldMk cId="3200328451" sldId="306"/>
            <ac:spMk id="3" creationId="{3592FA16-E92E-B41B-973D-B6A8662C7D0C}"/>
          </ac:spMkLst>
        </pc:spChg>
        <pc:spChg chg="add mod ord">
          <ac:chgData name="John Vicente Moreno Triviño" userId="178e946c-714f-422a-b767-452c93d5a66b" providerId="ADAL" clId="{6294A74E-0CFE-4B46-8FAF-C4FDF1E56EDD}" dt="2023-11-30T06:39:02.779" v="2082" actId="26606"/>
          <ac:spMkLst>
            <pc:docMk/>
            <pc:sldMk cId="3200328451" sldId="306"/>
            <ac:spMk id="7" creationId="{9BE2D89F-0E3C-5F5E-5A1B-E6BFFA932B50}"/>
          </ac:spMkLst>
        </pc:spChg>
        <pc:spChg chg="add mod">
          <ac:chgData name="John Vicente Moreno Triviño" userId="178e946c-714f-422a-b767-452c93d5a66b" providerId="ADAL" clId="{6294A74E-0CFE-4B46-8FAF-C4FDF1E56EDD}" dt="2023-11-30T06:39:02.779" v="2082" actId="26606"/>
          <ac:spMkLst>
            <pc:docMk/>
            <pc:sldMk cId="3200328451" sldId="306"/>
            <ac:spMk id="8" creationId="{BAEE7731-D4F5-1135-69C5-FFC270489AFA}"/>
          </ac:spMkLst>
        </pc:spChg>
        <pc:spChg chg="add">
          <ac:chgData name="John Vicente Moreno Triviño" userId="178e946c-714f-422a-b767-452c93d5a66b" providerId="ADAL" clId="{6294A74E-0CFE-4B46-8FAF-C4FDF1E56EDD}" dt="2023-11-30T06:39:02.779" v="2082" actId="26606"/>
          <ac:spMkLst>
            <pc:docMk/>
            <pc:sldMk cId="3200328451" sldId="306"/>
            <ac:spMk id="13" creationId="{743AA782-23D1-4521-8CAD-47662984AA08}"/>
          </ac:spMkLst>
        </pc:spChg>
        <pc:spChg chg="add">
          <ac:chgData name="John Vicente Moreno Triviño" userId="178e946c-714f-422a-b767-452c93d5a66b" providerId="ADAL" clId="{6294A74E-0CFE-4B46-8FAF-C4FDF1E56EDD}" dt="2023-11-30T06:39:02.779" v="2082" actId="26606"/>
          <ac:spMkLst>
            <pc:docMk/>
            <pc:sldMk cId="3200328451" sldId="306"/>
            <ac:spMk id="15" creationId="{650D18FE-0824-4A46-B22C-A86B52E5780A}"/>
          </ac:spMkLst>
        </pc:spChg>
        <pc:picChg chg="add mod ord">
          <ac:chgData name="John Vicente Moreno Triviño" userId="178e946c-714f-422a-b767-452c93d5a66b" providerId="ADAL" clId="{6294A74E-0CFE-4B46-8FAF-C4FDF1E56EDD}" dt="2023-11-30T06:39:30.932" v="2087" actId="14100"/>
          <ac:picMkLst>
            <pc:docMk/>
            <pc:sldMk cId="3200328451" sldId="306"/>
            <ac:picMk id="5" creationId="{D1416F22-6A9F-5023-21BE-D8546B92CD33}"/>
          </ac:picMkLst>
        </pc:picChg>
        <pc:picChg chg="add mod">
          <ac:chgData name="John Vicente Moreno Triviño" userId="178e946c-714f-422a-b767-452c93d5a66b" providerId="ADAL" clId="{6294A74E-0CFE-4B46-8FAF-C4FDF1E56EDD}" dt="2023-11-30T06:55:12.080" v="2847"/>
          <ac:picMkLst>
            <pc:docMk/>
            <pc:sldMk cId="3200328451" sldId="306"/>
            <ac:picMk id="9" creationId="{F8ADFFE8-EC30-997B-10DF-F2084CBDCD3A}"/>
          </ac:picMkLst>
        </pc:picChg>
      </pc:sldChg>
      <pc:sldChg chg="modSp add mod ord">
        <pc:chgData name="John Vicente Moreno Triviño" userId="178e946c-714f-422a-b767-452c93d5a66b" providerId="ADAL" clId="{6294A74E-0CFE-4B46-8FAF-C4FDF1E56EDD}" dt="2023-11-30T06:54:27.566" v="2842" actId="20577"/>
        <pc:sldMkLst>
          <pc:docMk/>
          <pc:sldMk cId="341248534" sldId="307"/>
        </pc:sldMkLst>
        <pc:spChg chg="mod">
          <ac:chgData name="John Vicente Moreno Triviño" userId="178e946c-714f-422a-b767-452c93d5a66b" providerId="ADAL" clId="{6294A74E-0CFE-4B46-8FAF-C4FDF1E56EDD}" dt="2023-11-30T06:54:27.566" v="2842" actId="20577"/>
          <ac:spMkLst>
            <pc:docMk/>
            <pc:sldMk cId="341248534" sldId="307"/>
            <ac:spMk id="13" creationId="{41FD0CB3-02CB-EE7B-3356-474CC67FD9A4}"/>
          </ac:spMkLst>
        </pc:spChg>
      </pc:sldChg>
      <pc:sldChg chg="modSp add mod ord">
        <pc:chgData name="John Vicente Moreno Triviño" userId="178e946c-714f-422a-b767-452c93d5a66b" providerId="ADAL" clId="{6294A74E-0CFE-4B46-8FAF-C4FDF1E56EDD}" dt="2023-11-30T06:41:35.255" v="2156" actId="20577"/>
        <pc:sldMkLst>
          <pc:docMk/>
          <pc:sldMk cId="979810011" sldId="308"/>
        </pc:sldMkLst>
        <pc:spChg chg="mod">
          <ac:chgData name="John Vicente Moreno Triviño" userId="178e946c-714f-422a-b767-452c93d5a66b" providerId="ADAL" clId="{6294A74E-0CFE-4B46-8FAF-C4FDF1E56EDD}" dt="2023-11-30T06:41:35.255" v="2156" actId="20577"/>
          <ac:spMkLst>
            <pc:docMk/>
            <pc:sldMk cId="979810011" sldId="308"/>
            <ac:spMk id="13" creationId="{41FD0CB3-02CB-EE7B-3356-474CC67FD9A4}"/>
          </ac:spMkLst>
        </pc:spChg>
      </pc:sldChg>
    </pc:docChg>
  </pc:docChgLst>
  <pc:docChgLst>
    <pc:chgData name="Yachay Julian Tolosa Bello" userId="ef6c0d6e-bf33-4fea-a630-7c8aa231152e" providerId="ADAL" clId="{07E9A69D-ED91-4F75-BAC2-C7A2D0B153E0}"/>
    <pc:docChg chg="undo custSel modSld sldOrd">
      <pc:chgData name="Yachay Julian Tolosa Bello" userId="ef6c0d6e-bf33-4fea-a630-7c8aa231152e" providerId="ADAL" clId="{07E9A69D-ED91-4F75-BAC2-C7A2D0B153E0}" dt="2023-12-01T00:13:28.929" v="595"/>
      <pc:docMkLst>
        <pc:docMk/>
      </pc:docMkLst>
      <pc:sldChg chg="modSp mod">
        <pc:chgData name="Yachay Julian Tolosa Bello" userId="ef6c0d6e-bf33-4fea-a630-7c8aa231152e" providerId="ADAL" clId="{07E9A69D-ED91-4F75-BAC2-C7A2D0B153E0}" dt="2023-11-30T21:50:52.681" v="8" actId="20577"/>
        <pc:sldMkLst>
          <pc:docMk/>
          <pc:sldMk cId="684263565" sldId="271"/>
        </pc:sldMkLst>
        <pc:spChg chg="mod">
          <ac:chgData name="Yachay Julian Tolosa Bello" userId="ef6c0d6e-bf33-4fea-a630-7c8aa231152e" providerId="ADAL" clId="{07E9A69D-ED91-4F75-BAC2-C7A2D0B153E0}" dt="2023-11-30T21:50:52.681" v="8" actId="20577"/>
          <ac:spMkLst>
            <pc:docMk/>
            <pc:sldMk cId="684263565" sldId="271"/>
            <ac:spMk id="13" creationId="{41FD0CB3-02CB-EE7B-3356-474CC67FD9A4}"/>
          </ac:spMkLst>
        </pc:spChg>
      </pc:sldChg>
      <pc:sldChg chg="ord">
        <pc:chgData name="Yachay Julian Tolosa Bello" userId="ef6c0d6e-bf33-4fea-a630-7c8aa231152e" providerId="ADAL" clId="{07E9A69D-ED91-4F75-BAC2-C7A2D0B153E0}" dt="2023-11-30T22:20:21.258" v="256"/>
        <pc:sldMkLst>
          <pc:docMk/>
          <pc:sldMk cId="3152389552" sldId="276"/>
        </pc:sldMkLst>
      </pc:sldChg>
      <pc:sldChg chg="modSp mod modShow">
        <pc:chgData name="Yachay Julian Tolosa Bello" userId="ef6c0d6e-bf33-4fea-a630-7c8aa231152e" providerId="ADAL" clId="{07E9A69D-ED91-4F75-BAC2-C7A2D0B153E0}" dt="2023-11-30T22:57:02.957" v="405" actId="729"/>
        <pc:sldMkLst>
          <pc:docMk/>
          <pc:sldMk cId="3416309315" sldId="279"/>
        </pc:sldMkLst>
        <pc:spChg chg="mod">
          <ac:chgData name="Yachay Julian Tolosa Bello" userId="ef6c0d6e-bf33-4fea-a630-7c8aa231152e" providerId="ADAL" clId="{07E9A69D-ED91-4F75-BAC2-C7A2D0B153E0}" dt="2023-11-30T22:55:58.295" v="404" actId="20577"/>
          <ac:spMkLst>
            <pc:docMk/>
            <pc:sldMk cId="3416309315" sldId="279"/>
            <ac:spMk id="13" creationId="{41FD0CB3-02CB-EE7B-3356-474CC67FD9A4}"/>
          </ac:spMkLst>
        </pc:spChg>
      </pc:sldChg>
      <pc:sldChg chg="modSp mod">
        <pc:chgData name="Yachay Julian Tolosa Bello" userId="ef6c0d6e-bf33-4fea-a630-7c8aa231152e" providerId="ADAL" clId="{07E9A69D-ED91-4F75-BAC2-C7A2D0B153E0}" dt="2023-11-30T22:57:18.061" v="419" actId="20577"/>
        <pc:sldMkLst>
          <pc:docMk/>
          <pc:sldMk cId="597743691" sldId="293"/>
        </pc:sldMkLst>
        <pc:spChg chg="mod">
          <ac:chgData name="Yachay Julian Tolosa Bello" userId="ef6c0d6e-bf33-4fea-a630-7c8aa231152e" providerId="ADAL" clId="{07E9A69D-ED91-4F75-BAC2-C7A2D0B153E0}" dt="2023-11-30T22:57:18.061" v="419" actId="20577"/>
          <ac:spMkLst>
            <pc:docMk/>
            <pc:sldMk cId="597743691" sldId="293"/>
            <ac:spMk id="2" creationId="{3F151F9C-809E-4ABC-02E3-87C75533D2BD}"/>
          </ac:spMkLst>
        </pc:spChg>
      </pc:sldChg>
      <pc:sldChg chg="modSp mod">
        <pc:chgData name="Yachay Julian Tolosa Bello" userId="ef6c0d6e-bf33-4fea-a630-7c8aa231152e" providerId="ADAL" clId="{07E9A69D-ED91-4F75-BAC2-C7A2D0B153E0}" dt="2023-11-30T22:49:34.108" v="398" actId="20577"/>
        <pc:sldMkLst>
          <pc:docMk/>
          <pc:sldMk cId="2340000693" sldId="302"/>
        </pc:sldMkLst>
        <pc:spChg chg="mod">
          <ac:chgData name="Yachay Julian Tolosa Bello" userId="ef6c0d6e-bf33-4fea-a630-7c8aa231152e" providerId="ADAL" clId="{07E9A69D-ED91-4F75-BAC2-C7A2D0B153E0}" dt="2023-11-30T22:49:34.108" v="398" actId="20577"/>
          <ac:spMkLst>
            <pc:docMk/>
            <pc:sldMk cId="2340000693" sldId="302"/>
            <ac:spMk id="13" creationId="{41FD0CB3-02CB-EE7B-3356-474CC67FD9A4}"/>
          </ac:spMkLst>
        </pc:spChg>
      </pc:sldChg>
      <pc:sldChg chg="modSp mod ord">
        <pc:chgData name="Yachay Julian Tolosa Bello" userId="ef6c0d6e-bf33-4fea-a630-7c8aa231152e" providerId="ADAL" clId="{07E9A69D-ED91-4F75-BAC2-C7A2D0B153E0}" dt="2023-12-01T00:13:13.328" v="593" actId="962"/>
        <pc:sldMkLst>
          <pc:docMk/>
          <pc:sldMk cId="524593008" sldId="304"/>
        </pc:sldMkLst>
        <pc:spChg chg="mod">
          <ac:chgData name="Yachay Julian Tolosa Bello" userId="ef6c0d6e-bf33-4fea-a630-7c8aa231152e" providerId="ADAL" clId="{07E9A69D-ED91-4F75-BAC2-C7A2D0B153E0}" dt="2023-12-01T00:12:54.983" v="591" actId="962"/>
          <ac:spMkLst>
            <pc:docMk/>
            <pc:sldMk cId="524593008" sldId="304"/>
            <ac:spMk id="2" creationId="{3F151F9C-809E-4ABC-02E3-87C75533D2BD}"/>
          </ac:spMkLst>
        </pc:spChg>
        <pc:spChg chg="mod">
          <ac:chgData name="Yachay Julian Tolosa Bello" userId="ef6c0d6e-bf33-4fea-a630-7c8aa231152e" providerId="ADAL" clId="{07E9A69D-ED91-4F75-BAC2-C7A2D0B153E0}" dt="2023-12-01T00:13:13.328" v="593" actId="962"/>
          <ac:spMkLst>
            <pc:docMk/>
            <pc:sldMk cId="524593008" sldId="304"/>
            <ac:spMk id="4" creationId="{2B385F0C-AF45-71D8-6DF2-F3158CF7046A}"/>
          </ac:spMkLst>
        </pc:spChg>
        <pc:picChg chg="mod">
          <ac:chgData name="Yachay Julian Tolosa Bello" userId="ef6c0d6e-bf33-4fea-a630-7c8aa231152e" providerId="ADAL" clId="{07E9A69D-ED91-4F75-BAC2-C7A2D0B153E0}" dt="2023-12-01T00:11:46.820" v="590" actId="962"/>
          <ac:picMkLst>
            <pc:docMk/>
            <pc:sldMk cId="524593008" sldId="304"/>
            <ac:picMk id="5" creationId="{7D44F18F-D811-685F-4576-AA0A3827B41B}"/>
          </ac:picMkLst>
        </pc:picChg>
      </pc:sldChg>
      <pc:sldChg chg="addSp modSp mod ord modTransition">
        <pc:chgData name="Yachay Julian Tolosa Bello" userId="ef6c0d6e-bf33-4fea-a630-7c8aa231152e" providerId="ADAL" clId="{07E9A69D-ED91-4F75-BAC2-C7A2D0B153E0}" dt="2023-12-01T00:13:28.929" v="595"/>
        <pc:sldMkLst>
          <pc:docMk/>
          <pc:sldMk cId="3200328451" sldId="306"/>
        </pc:sldMkLst>
        <pc:spChg chg="mod">
          <ac:chgData name="Yachay Julian Tolosa Bello" userId="ef6c0d6e-bf33-4fea-a630-7c8aa231152e" providerId="ADAL" clId="{07E9A69D-ED91-4F75-BAC2-C7A2D0B153E0}" dt="2023-12-01T00:13:18.473" v="594" actId="962"/>
          <ac:spMkLst>
            <pc:docMk/>
            <pc:sldMk cId="3200328451" sldId="306"/>
            <ac:spMk id="7" creationId="{9BE2D89F-0E3C-5F5E-5A1B-E6BFFA932B50}"/>
          </ac:spMkLst>
        </pc:spChg>
        <pc:spChg chg="mod">
          <ac:chgData name="Yachay Julian Tolosa Bello" userId="ef6c0d6e-bf33-4fea-a630-7c8aa231152e" providerId="ADAL" clId="{07E9A69D-ED91-4F75-BAC2-C7A2D0B153E0}" dt="2023-12-01T00:13:01.413" v="592" actId="962"/>
          <ac:spMkLst>
            <pc:docMk/>
            <pc:sldMk cId="3200328451" sldId="306"/>
            <ac:spMk id="8" creationId="{BAEE7731-D4F5-1135-69C5-FFC270489AFA}"/>
          </ac:spMkLst>
        </pc:spChg>
        <pc:graphicFrameChg chg="add mod modGraphic">
          <ac:chgData name="Yachay Julian Tolosa Bello" userId="ef6c0d6e-bf33-4fea-a630-7c8aa231152e" providerId="ADAL" clId="{07E9A69D-ED91-4F75-BAC2-C7A2D0B153E0}" dt="2023-11-30T22:25:21.777" v="386" actId="2062"/>
          <ac:graphicFrameMkLst>
            <pc:docMk/>
            <pc:sldMk cId="3200328451" sldId="306"/>
            <ac:graphicFrameMk id="2" creationId="{E513B601-E018-E78C-FB6C-DC019E8C87EE}"/>
          </ac:graphicFrameMkLst>
        </pc:graphicFrameChg>
        <pc:picChg chg="mod">
          <ac:chgData name="Yachay Julian Tolosa Bello" userId="ef6c0d6e-bf33-4fea-a630-7c8aa231152e" providerId="ADAL" clId="{07E9A69D-ED91-4F75-BAC2-C7A2D0B153E0}" dt="2023-12-01T00:11:16.997" v="588" actId="962"/>
          <ac:picMkLst>
            <pc:docMk/>
            <pc:sldMk cId="3200328451" sldId="306"/>
            <ac:picMk id="5" creationId="{D1416F22-6A9F-5023-21BE-D8546B92CD33}"/>
          </ac:picMkLst>
        </pc:picChg>
      </pc:sldChg>
      <pc:sldChg chg="addSp modSp mod">
        <pc:chgData name="Yachay Julian Tolosa Bello" userId="ef6c0d6e-bf33-4fea-a630-7c8aa231152e" providerId="ADAL" clId="{07E9A69D-ED91-4F75-BAC2-C7A2D0B153E0}" dt="2023-11-30T22:19:42.997" v="254" actId="12269"/>
        <pc:sldMkLst>
          <pc:docMk/>
          <pc:sldMk cId="341248534" sldId="307"/>
        </pc:sldMkLst>
        <pc:graphicFrameChg chg="add mod modGraphic">
          <ac:chgData name="Yachay Julian Tolosa Bello" userId="ef6c0d6e-bf33-4fea-a630-7c8aa231152e" providerId="ADAL" clId="{07E9A69D-ED91-4F75-BAC2-C7A2D0B153E0}" dt="2023-11-30T22:19:42.997" v="254" actId="12269"/>
          <ac:graphicFrameMkLst>
            <pc:docMk/>
            <pc:sldMk cId="341248534" sldId="307"/>
            <ac:graphicFrameMk id="2" creationId="{3A5E0EB8-ACA4-FB5B-3DB2-A3021A160991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7912E7-5A98-4BE5-8C0C-1360292E3D36}" type="doc">
      <dgm:prSet loTypeId="urn:microsoft.com/office/officeart/2008/layout/VerticalCurvedList" loCatId="list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9DB18384-9CE1-4488-8FE7-DC50B65BDCB9}">
      <dgm:prSet phldrT="[Texto]"/>
      <dgm:spPr/>
      <dgm:t>
        <a:bodyPr/>
        <a:lstStyle/>
        <a:p>
          <a:r>
            <a:rPr lang="es-ES"/>
            <a:t>Mejorar al rendimiento del modelo para grillas pequeñas.</a:t>
          </a:r>
          <a:endParaRPr lang="es-CO"/>
        </a:p>
      </dgm:t>
    </dgm:pt>
    <dgm:pt modelId="{B7ACFEC3-133A-4DBC-94D6-379C6588EC68}" type="parTrans" cxnId="{B361878C-4DF5-431B-83E3-80AF13760A4D}">
      <dgm:prSet/>
      <dgm:spPr/>
      <dgm:t>
        <a:bodyPr/>
        <a:lstStyle/>
        <a:p>
          <a:endParaRPr lang="es-CO"/>
        </a:p>
      </dgm:t>
    </dgm:pt>
    <dgm:pt modelId="{24798567-CFD4-4BF7-8551-69815116203E}" type="sibTrans" cxnId="{B361878C-4DF5-431B-83E3-80AF13760A4D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s-CO"/>
        </a:p>
      </dgm:t>
      <dgm:extLst>
        <a:ext uri="{E40237B7-FDA0-4F09-8148-C483321AD2D9}">
          <dgm14:cNvPr xmlns:dgm14="http://schemas.microsoft.com/office/drawing/2010/diagram" id="0" name="" descr="Indicador con relleno sólido"/>
        </a:ext>
      </dgm:extLst>
    </dgm:pt>
    <dgm:pt modelId="{061BEF9F-C96F-4B8E-AE43-50532128612B}">
      <dgm:prSet phldrT="[Texto]"/>
      <dgm:spPr/>
      <dgm:t>
        <a:bodyPr/>
        <a:lstStyle/>
        <a:p>
          <a:r>
            <a:rPr lang="es-ES"/>
            <a:t>Predecir las causas de los accidentes.</a:t>
          </a:r>
          <a:endParaRPr lang="es-CO"/>
        </a:p>
      </dgm:t>
    </dgm:pt>
    <dgm:pt modelId="{052A8111-E952-4FCA-A2D9-1614186AF7A8}" type="parTrans" cxnId="{0AEE8593-7BCC-4AE6-A78C-0747B7BE5B5E}">
      <dgm:prSet/>
      <dgm:spPr/>
      <dgm:t>
        <a:bodyPr/>
        <a:lstStyle/>
        <a:p>
          <a:endParaRPr lang="es-CO"/>
        </a:p>
      </dgm:t>
    </dgm:pt>
    <dgm:pt modelId="{CCF074E8-777B-42EA-B943-8857CBCECEA4}" type="sibTrans" cxnId="{0AEE8593-7BCC-4AE6-A78C-0747B7BE5B5E}">
      <dgm:prSet/>
      <dgm:spPr/>
      <dgm:t>
        <a:bodyPr/>
        <a:lstStyle/>
        <a:p>
          <a:endParaRPr lang="es-CO"/>
        </a:p>
      </dgm:t>
    </dgm:pt>
    <dgm:pt modelId="{0A0423C2-59AC-488D-A471-0905022748AB}">
      <dgm:prSet phldrT="[Texto]"/>
      <dgm:spPr/>
      <dgm:t>
        <a:bodyPr/>
        <a:lstStyle/>
        <a:p>
          <a:r>
            <a:rPr lang="es-ES"/>
            <a:t>Automatizar la actualización del tablero de control. </a:t>
          </a:r>
          <a:endParaRPr lang="es-CO"/>
        </a:p>
      </dgm:t>
    </dgm:pt>
    <dgm:pt modelId="{C120E4DA-F207-4CA6-8DF9-F7A0FAB93B2C}" type="parTrans" cxnId="{462D07FE-DBA6-489A-A23D-F340C0DB7AB1}">
      <dgm:prSet/>
      <dgm:spPr/>
      <dgm:t>
        <a:bodyPr/>
        <a:lstStyle/>
        <a:p>
          <a:endParaRPr lang="es-CO"/>
        </a:p>
      </dgm:t>
    </dgm:pt>
    <dgm:pt modelId="{0B9D47E0-A90A-4132-AF05-F2FACE8FFD80}" type="sibTrans" cxnId="{462D07FE-DBA6-489A-A23D-F340C0DB7AB1}">
      <dgm:prSet/>
      <dgm:spPr/>
      <dgm:t>
        <a:bodyPr/>
        <a:lstStyle/>
        <a:p>
          <a:endParaRPr lang="es-CO"/>
        </a:p>
      </dgm:t>
    </dgm:pt>
    <dgm:pt modelId="{C9BDA89C-5E96-4BA0-9A11-B26085006370}" type="pres">
      <dgm:prSet presAssocID="{D57912E7-5A98-4BE5-8C0C-1360292E3D36}" presName="Name0" presStyleCnt="0">
        <dgm:presLayoutVars>
          <dgm:chMax val="7"/>
          <dgm:chPref val="7"/>
          <dgm:dir/>
        </dgm:presLayoutVars>
      </dgm:prSet>
      <dgm:spPr/>
    </dgm:pt>
    <dgm:pt modelId="{A5902E03-5A29-4FFF-BD06-1E50EDD6AFDF}" type="pres">
      <dgm:prSet presAssocID="{D57912E7-5A98-4BE5-8C0C-1360292E3D36}" presName="Name1" presStyleCnt="0"/>
      <dgm:spPr/>
    </dgm:pt>
    <dgm:pt modelId="{DBA47D7A-987A-4A43-BBD6-3A47A43362C0}" type="pres">
      <dgm:prSet presAssocID="{D57912E7-5A98-4BE5-8C0C-1360292E3D36}" presName="cycle" presStyleCnt="0"/>
      <dgm:spPr/>
    </dgm:pt>
    <dgm:pt modelId="{DA227BE8-3A9A-49DB-A613-A0BB06A14540}" type="pres">
      <dgm:prSet presAssocID="{D57912E7-5A98-4BE5-8C0C-1360292E3D36}" presName="srcNode" presStyleLbl="node1" presStyleIdx="0" presStyleCnt="3"/>
      <dgm:spPr/>
    </dgm:pt>
    <dgm:pt modelId="{B99B4439-6AB2-46D9-BC01-285D6E771244}" type="pres">
      <dgm:prSet presAssocID="{D57912E7-5A98-4BE5-8C0C-1360292E3D36}" presName="conn" presStyleLbl="parChTrans1D2" presStyleIdx="0" presStyleCnt="1"/>
      <dgm:spPr/>
    </dgm:pt>
    <dgm:pt modelId="{09F32C79-3AC6-4D00-932B-D03A6B49566A}" type="pres">
      <dgm:prSet presAssocID="{D57912E7-5A98-4BE5-8C0C-1360292E3D36}" presName="extraNode" presStyleLbl="node1" presStyleIdx="0" presStyleCnt="3"/>
      <dgm:spPr/>
    </dgm:pt>
    <dgm:pt modelId="{6EE37078-1DCD-41A1-8486-83AC6E89B089}" type="pres">
      <dgm:prSet presAssocID="{D57912E7-5A98-4BE5-8C0C-1360292E3D36}" presName="dstNode" presStyleLbl="node1" presStyleIdx="0" presStyleCnt="3"/>
      <dgm:spPr/>
    </dgm:pt>
    <dgm:pt modelId="{CFC1A382-86CA-4E11-AE76-94DD7E9A3219}" type="pres">
      <dgm:prSet presAssocID="{9DB18384-9CE1-4488-8FE7-DC50B65BDCB9}" presName="text_1" presStyleLbl="node1" presStyleIdx="0" presStyleCnt="3">
        <dgm:presLayoutVars>
          <dgm:bulletEnabled val="1"/>
        </dgm:presLayoutVars>
      </dgm:prSet>
      <dgm:spPr/>
    </dgm:pt>
    <dgm:pt modelId="{C78A6F3D-C19C-4F23-B4F0-D2C37EB2DECA}" type="pres">
      <dgm:prSet presAssocID="{9DB18384-9CE1-4488-8FE7-DC50B65BDCB9}" presName="accent_1" presStyleCnt="0"/>
      <dgm:spPr/>
    </dgm:pt>
    <dgm:pt modelId="{36A60A04-96B4-4EA4-B9C2-1C156A0CE0D9}" type="pres">
      <dgm:prSet presAssocID="{9DB18384-9CE1-4488-8FE7-DC50B65BDCB9}" presName="accentRepeatNode" presStyleLbl="solidFgAcc1" presStyleIdx="0" presStyleCnt="3"/>
      <dgm:spPr/>
    </dgm:pt>
    <dgm:pt modelId="{AD35200B-52D2-4901-AB64-A51EC10F73E0}" type="pres">
      <dgm:prSet presAssocID="{061BEF9F-C96F-4B8E-AE43-50532128612B}" presName="text_2" presStyleLbl="node1" presStyleIdx="1" presStyleCnt="3">
        <dgm:presLayoutVars>
          <dgm:bulletEnabled val="1"/>
        </dgm:presLayoutVars>
      </dgm:prSet>
      <dgm:spPr/>
    </dgm:pt>
    <dgm:pt modelId="{95BC9924-A0E8-4852-A09C-B53E3AABADBF}" type="pres">
      <dgm:prSet presAssocID="{061BEF9F-C96F-4B8E-AE43-50532128612B}" presName="accent_2" presStyleCnt="0"/>
      <dgm:spPr/>
    </dgm:pt>
    <dgm:pt modelId="{6BCF2ED6-1F13-4AEB-B6B4-C0DC4A5F42B0}" type="pres">
      <dgm:prSet presAssocID="{061BEF9F-C96F-4B8E-AE43-50532128612B}" presName="accentRepeatNode" presStyleLbl="solidFgAcc1" presStyleIdx="1" presStyleCnt="3"/>
      <dgm:spPr/>
    </dgm:pt>
    <dgm:pt modelId="{1BA6E373-2A9F-46D1-8203-DD4DA2D18F3E}" type="pres">
      <dgm:prSet presAssocID="{0A0423C2-59AC-488D-A471-0905022748AB}" presName="text_3" presStyleLbl="node1" presStyleIdx="2" presStyleCnt="3">
        <dgm:presLayoutVars>
          <dgm:bulletEnabled val="1"/>
        </dgm:presLayoutVars>
      </dgm:prSet>
      <dgm:spPr/>
    </dgm:pt>
    <dgm:pt modelId="{B90E0428-7586-46F5-A2A4-38F45A092B8D}" type="pres">
      <dgm:prSet presAssocID="{0A0423C2-59AC-488D-A471-0905022748AB}" presName="accent_3" presStyleCnt="0"/>
      <dgm:spPr/>
    </dgm:pt>
    <dgm:pt modelId="{00914783-E67A-4D16-9483-36ADEE469666}" type="pres">
      <dgm:prSet presAssocID="{0A0423C2-59AC-488D-A471-0905022748AB}" presName="accentRepeatNode" presStyleLbl="solidFgAcc1" presStyleIdx="2" presStyleCnt="3"/>
      <dgm:spPr/>
    </dgm:pt>
  </dgm:ptLst>
  <dgm:cxnLst>
    <dgm:cxn modelId="{2DBBD507-0769-4EB5-85C2-3A8358E481B6}" type="presOf" srcId="{24798567-CFD4-4BF7-8551-69815116203E}" destId="{B99B4439-6AB2-46D9-BC01-285D6E771244}" srcOrd="0" destOrd="0" presId="urn:microsoft.com/office/officeart/2008/layout/VerticalCurvedList"/>
    <dgm:cxn modelId="{7E384B11-EF06-45E3-AEA1-C2847CAA2C5B}" type="presOf" srcId="{0A0423C2-59AC-488D-A471-0905022748AB}" destId="{1BA6E373-2A9F-46D1-8203-DD4DA2D18F3E}" srcOrd="0" destOrd="0" presId="urn:microsoft.com/office/officeart/2008/layout/VerticalCurvedList"/>
    <dgm:cxn modelId="{DBE3FF15-ABDC-480E-ABED-B7EE6597A4A4}" type="presOf" srcId="{D57912E7-5A98-4BE5-8C0C-1360292E3D36}" destId="{C9BDA89C-5E96-4BA0-9A11-B26085006370}" srcOrd="0" destOrd="0" presId="urn:microsoft.com/office/officeart/2008/layout/VerticalCurvedList"/>
    <dgm:cxn modelId="{12C94D41-4F93-443C-B716-E61768A63E6D}" type="presOf" srcId="{061BEF9F-C96F-4B8E-AE43-50532128612B}" destId="{AD35200B-52D2-4901-AB64-A51EC10F73E0}" srcOrd="0" destOrd="0" presId="urn:microsoft.com/office/officeart/2008/layout/VerticalCurvedList"/>
    <dgm:cxn modelId="{B361878C-4DF5-431B-83E3-80AF13760A4D}" srcId="{D57912E7-5A98-4BE5-8C0C-1360292E3D36}" destId="{9DB18384-9CE1-4488-8FE7-DC50B65BDCB9}" srcOrd="0" destOrd="0" parTransId="{B7ACFEC3-133A-4DBC-94D6-379C6588EC68}" sibTransId="{24798567-CFD4-4BF7-8551-69815116203E}"/>
    <dgm:cxn modelId="{0AEE8593-7BCC-4AE6-A78C-0747B7BE5B5E}" srcId="{D57912E7-5A98-4BE5-8C0C-1360292E3D36}" destId="{061BEF9F-C96F-4B8E-AE43-50532128612B}" srcOrd="1" destOrd="0" parTransId="{052A8111-E952-4FCA-A2D9-1614186AF7A8}" sibTransId="{CCF074E8-777B-42EA-B943-8857CBCECEA4}"/>
    <dgm:cxn modelId="{AB10ECB6-E521-47C1-BFF9-A773AC0938A0}" type="presOf" srcId="{9DB18384-9CE1-4488-8FE7-DC50B65BDCB9}" destId="{CFC1A382-86CA-4E11-AE76-94DD7E9A3219}" srcOrd="0" destOrd="0" presId="urn:microsoft.com/office/officeart/2008/layout/VerticalCurvedList"/>
    <dgm:cxn modelId="{462D07FE-DBA6-489A-A23D-F340C0DB7AB1}" srcId="{D57912E7-5A98-4BE5-8C0C-1360292E3D36}" destId="{0A0423C2-59AC-488D-A471-0905022748AB}" srcOrd="2" destOrd="0" parTransId="{C120E4DA-F207-4CA6-8DF9-F7A0FAB93B2C}" sibTransId="{0B9D47E0-A90A-4132-AF05-F2FACE8FFD80}"/>
    <dgm:cxn modelId="{9F048713-6251-4C57-84C6-D60AD8EEC476}" type="presParOf" srcId="{C9BDA89C-5E96-4BA0-9A11-B26085006370}" destId="{A5902E03-5A29-4FFF-BD06-1E50EDD6AFDF}" srcOrd="0" destOrd="0" presId="urn:microsoft.com/office/officeart/2008/layout/VerticalCurvedList"/>
    <dgm:cxn modelId="{40EC5FAC-8B11-4EF8-8B43-5979FEF95835}" type="presParOf" srcId="{A5902E03-5A29-4FFF-BD06-1E50EDD6AFDF}" destId="{DBA47D7A-987A-4A43-BBD6-3A47A43362C0}" srcOrd="0" destOrd="0" presId="urn:microsoft.com/office/officeart/2008/layout/VerticalCurvedList"/>
    <dgm:cxn modelId="{BBC52F68-291B-4940-BB7A-3121676D3666}" type="presParOf" srcId="{DBA47D7A-987A-4A43-BBD6-3A47A43362C0}" destId="{DA227BE8-3A9A-49DB-A613-A0BB06A14540}" srcOrd="0" destOrd="0" presId="urn:microsoft.com/office/officeart/2008/layout/VerticalCurvedList"/>
    <dgm:cxn modelId="{7F884039-1C45-4890-9662-7291AD4DE7FB}" type="presParOf" srcId="{DBA47D7A-987A-4A43-BBD6-3A47A43362C0}" destId="{B99B4439-6AB2-46D9-BC01-285D6E771244}" srcOrd="1" destOrd="0" presId="urn:microsoft.com/office/officeart/2008/layout/VerticalCurvedList"/>
    <dgm:cxn modelId="{E400126C-7F91-4EC1-A8B4-91DA2CF64557}" type="presParOf" srcId="{DBA47D7A-987A-4A43-BBD6-3A47A43362C0}" destId="{09F32C79-3AC6-4D00-932B-D03A6B49566A}" srcOrd="2" destOrd="0" presId="urn:microsoft.com/office/officeart/2008/layout/VerticalCurvedList"/>
    <dgm:cxn modelId="{FD1EE978-6424-48BF-B718-5CF39316869C}" type="presParOf" srcId="{DBA47D7A-987A-4A43-BBD6-3A47A43362C0}" destId="{6EE37078-1DCD-41A1-8486-83AC6E89B089}" srcOrd="3" destOrd="0" presId="urn:microsoft.com/office/officeart/2008/layout/VerticalCurvedList"/>
    <dgm:cxn modelId="{2C564949-D921-40B2-8CD2-75B57D8C1978}" type="presParOf" srcId="{A5902E03-5A29-4FFF-BD06-1E50EDD6AFDF}" destId="{CFC1A382-86CA-4E11-AE76-94DD7E9A3219}" srcOrd="1" destOrd="0" presId="urn:microsoft.com/office/officeart/2008/layout/VerticalCurvedList"/>
    <dgm:cxn modelId="{977A49CC-96E3-49FC-8404-B92C0E9E8145}" type="presParOf" srcId="{A5902E03-5A29-4FFF-BD06-1E50EDD6AFDF}" destId="{C78A6F3D-C19C-4F23-B4F0-D2C37EB2DECA}" srcOrd="2" destOrd="0" presId="urn:microsoft.com/office/officeart/2008/layout/VerticalCurvedList"/>
    <dgm:cxn modelId="{0C63A75D-C659-459C-BD34-1AAC90745EB2}" type="presParOf" srcId="{C78A6F3D-C19C-4F23-B4F0-D2C37EB2DECA}" destId="{36A60A04-96B4-4EA4-B9C2-1C156A0CE0D9}" srcOrd="0" destOrd="0" presId="urn:microsoft.com/office/officeart/2008/layout/VerticalCurvedList"/>
    <dgm:cxn modelId="{92DA21E0-52D9-488A-9DD4-6B724ED9B497}" type="presParOf" srcId="{A5902E03-5A29-4FFF-BD06-1E50EDD6AFDF}" destId="{AD35200B-52D2-4901-AB64-A51EC10F73E0}" srcOrd="3" destOrd="0" presId="urn:microsoft.com/office/officeart/2008/layout/VerticalCurvedList"/>
    <dgm:cxn modelId="{827C81D2-B268-4830-BF96-04D38509D6F6}" type="presParOf" srcId="{A5902E03-5A29-4FFF-BD06-1E50EDD6AFDF}" destId="{95BC9924-A0E8-4852-A09C-B53E3AABADBF}" srcOrd="4" destOrd="0" presId="urn:microsoft.com/office/officeart/2008/layout/VerticalCurvedList"/>
    <dgm:cxn modelId="{D8A1686D-27B4-4327-984D-95FC3BE7847C}" type="presParOf" srcId="{95BC9924-A0E8-4852-A09C-B53E3AABADBF}" destId="{6BCF2ED6-1F13-4AEB-B6B4-C0DC4A5F42B0}" srcOrd="0" destOrd="0" presId="urn:microsoft.com/office/officeart/2008/layout/VerticalCurvedList"/>
    <dgm:cxn modelId="{3845D632-95CB-45DF-9DC3-65A79D561055}" type="presParOf" srcId="{A5902E03-5A29-4FFF-BD06-1E50EDD6AFDF}" destId="{1BA6E373-2A9F-46D1-8203-DD4DA2D18F3E}" srcOrd="5" destOrd="0" presId="urn:microsoft.com/office/officeart/2008/layout/VerticalCurvedList"/>
    <dgm:cxn modelId="{CBE8B3EE-FB16-4F77-A09E-A160DA304A29}" type="presParOf" srcId="{A5902E03-5A29-4FFF-BD06-1E50EDD6AFDF}" destId="{B90E0428-7586-46F5-A2A4-38F45A092B8D}" srcOrd="6" destOrd="0" presId="urn:microsoft.com/office/officeart/2008/layout/VerticalCurvedList"/>
    <dgm:cxn modelId="{13D16EC9-B411-4492-BFEF-B4891D57BCE5}" type="presParOf" srcId="{B90E0428-7586-46F5-A2A4-38F45A092B8D}" destId="{00914783-E67A-4D16-9483-36ADEE46966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D0016F-3993-43AD-B346-E038DBB7D75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8FD3337-8127-4999-B9B2-D872E5B6EAB6}">
      <dgm:prSet/>
      <dgm:spPr/>
      <dgm:t>
        <a:bodyPr/>
        <a:lstStyle/>
        <a:p>
          <a:r>
            <a:rPr lang="es-ES" b="1" i="1"/>
            <a:t>Ahora: </a:t>
          </a:r>
          <a:r>
            <a:rPr lang="es-ES" b="0" i="1"/>
            <a:t>Se planifica</a:t>
          </a:r>
          <a:r>
            <a:rPr lang="es-ES" b="1" i="1"/>
            <a:t> </a:t>
          </a:r>
          <a:r>
            <a:rPr lang="es-ES" b="0" i="1"/>
            <a:t>Prueba Piloto en el primer trimestre de 2024, en tres localidades priorizadas.</a:t>
          </a:r>
          <a:endParaRPr lang="en-US"/>
        </a:p>
      </dgm:t>
    </dgm:pt>
    <dgm:pt modelId="{B32C43C6-6614-4799-BE92-89D1D07CBF4D}" type="parTrans" cxnId="{35B285D7-90C9-49DA-B22F-C4513C803BAE}">
      <dgm:prSet/>
      <dgm:spPr/>
      <dgm:t>
        <a:bodyPr/>
        <a:lstStyle/>
        <a:p>
          <a:endParaRPr lang="en-US"/>
        </a:p>
      </dgm:t>
    </dgm:pt>
    <dgm:pt modelId="{CA7502DC-1EBF-4446-A1AF-5CE211506902}" type="sibTrans" cxnId="{35B285D7-90C9-49DA-B22F-C4513C803BAE}">
      <dgm:prSet/>
      <dgm:spPr/>
      <dgm:t>
        <a:bodyPr/>
        <a:lstStyle/>
        <a:p>
          <a:endParaRPr lang="en-US"/>
        </a:p>
      </dgm:t>
    </dgm:pt>
    <dgm:pt modelId="{5F3A34DD-1863-4A27-BA90-10B60355539F}">
      <dgm:prSet/>
      <dgm:spPr/>
      <dgm:t>
        <a:bodyPr/>
        <a:lstStyle/>
        <a:p>
          <a:r>
            <a:rPr lang="es-ES" b="1" i="1"/>
            <a:t>Durante: </a:t>
          </a:r>
          <a:r>
            <a:rPr lang="es-ES" b="0" i="1"/>
            <a:t>Uso del producto de datos para priorizar los lugares y momentos de intervención.</a:t>
          </a:r>
          <a:endParaRPr lang="en-US"/>
        </a:p>
      </dgm:t>
    </dgm:pt>
    <dgm:pt modelId="{ACD07B2E-0F32-4F92-B610-656574E65ECF}" type="parTrans" cxnId="{30C18669-7DCF-4E38-A149-0E2568592B7E}">
      <dgm:prSet/>
      <dgm:spPr/>
      <dgm:t>
        <a:bodyPr/>
        <a:lstStyle/>
        <a:p>
          <a:endParaRPr lang="en-US"/>
        </a:p>
      </dgm:t>
    </dgm:pt>
    <dgm:pt modelId="{22A42F48-AF94-428F-AA42-D6CDB445C197}" type="sibTrans" cxnId="{30C18669-7DCF-4E38-A149-0E2568592B7E}">
      <dgm:prSet/>
      <dgm:spPr/>
      <dgm:t>
        <a:bodyPr/>
        <a:lstStyle/>
        <a:p>
          <a:endParaRPr lang="en-US"/>
        </a:p>
      </dgm:t>
    </dgm:pt>
    <dgm:pt modelId="{E4C720F1-4D87-4602-BB62-5CA1E27859B2}">
      <dgm:prSet/>
      <dgm:spPr/>
      <dgm:t>
        <a:bodyPr/>
        <a:lstStyle/>
        <a:p>
          <a:r>
            <a:rPr lang="es-ES" b="1" i="1"/>
            <a:t>Después: </a:t>
          </a:r>
          <a:r>
            <a:rPr lang="es-ES" b="0" i="1"/>
            <a:t>Medir la reducción efectiva de la accidentalidad en comparación con el primer trimestre de 2024.</a:t>
          </a:r>
          <a:endParaRPr lang="en-US"/>
        </a:p>
      </dgm:t>
    </dgm:pt>
    <dgm:pt modelId="{89ED80F8-C4AE-435A-95F0-C0FC7F84A06E}" type="parTrans" cxnId="{3ECDB027-DF3D-4849-BCDF-1ECC47B1A947}">
      <dgm:prSet/>
      <dgm:spPr/>
      <dgm:t>
        <a:bodyPr/>
        <a:lstStyle/>
        <a:p>
          <a:endParaRPr lang="en-US"/>
        </a:p>
      </dgm:t>
    </dgm:pt>
    <dgm:pt modelId="{2D67A43E-E90B-457C-AFF1-D9FB008A0642}" type="sibTrans" cxnId="{3ECDB027-DF3D-4849-BCDF-1ECC47B1A947}">
      <dgm:prSet/>
      <dgm:spPr/>
      <dgm:t>
        <a:bodyPr/>
        <a:lstStyle/>
        <a:p>
          <a:endParaRPr lang="en-US"/>
        </a:p>
      </dgm:t>
    </dgm:pt>
    <dgm:pt modelId="{22AB3EC1-FE40-4359-B0B2-463CD24DA85F}" type="pres">
      <dgm:prSet presAssocID="{FAD0016F-3993-43AD-B346-E038DBB7D753}" presName="linear" presStyleCnt="0">
        <dgm:presLayoutVars>
          <dgm:animLvl val="lvl"/>
          <dgm:resizeHandles val="exact"/>
        </dgm:presLayoutVars>
      </dgm:prSet>
      <dgm:spPr/>
    </dgm:pt>
    <dgm:pt modelId="{84A756E7-5A8A-49E0-A5E0-47F12C9433ED}" type="pres">
      <dgm:prSet presAssocID="{58FD3337-8127-4999-B9B2-D872E5B6EAB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8891E30-CE2E-40A6-A70A-13DBCA27146B}" type="pres">
      <dgm:prSet presAssocID="{CA7502DC-1EBF-4446-A1AF-5CE211506902}" presName="spacer" presStyleCnt="0"/>
      <dgm:spPr/>
    </dgm:pt>
    <dgm:pt modelId="{1FAFB7E1-B695-4A12-A8BE-ABA021B7A2F1}" type="pres">
      <dgm:prSet presAssocID="{5F3A34DD-1863-4A27-BA90-10B60355539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A744782-A2C9-4626-B1B6-90780BE1A221}" type="pres">
      <dgm:prSet presAssocID="{22A42F48-AF94-428F-AA42-D6CDB445C197}" presName="spacer" presStyleCnt="0"/>
      <dgm:spPr/>
    </dgm:pt>
    <dgm:pt modelId="{101E3948-D31B-4646-9226-E59E4D81EBAF}" type="pres">
      <dgm:prSet presAssocID="{E4C720F1-4D87-4602-BB62-5CA1E27859B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F608321-4419-4791-9E3C-BFFB940181DD}" type="presOf" srcId="{5F3A34DD-1863-4A27-BA90-10B60355539F}" destId="{1FAFB7E1-B695-4A12-A8BE-ABA021B7A2F1}" srcOrd="0" destOrd="0" presId="urn:microsoft.com/office/officeart/2005/8/layout/vList2"/>
    <dgm:cxn modelId="{3ECDB027-DF3D-4849-BCDF-1ECC47B1A947}" srcId="{FAD0016F-3993-43AD-B346-E038DBB7D753}" destId="{E4C720F1-4D87-4602-BB62-5CA1E27859B2}" srcOrd="2" destOrd="0" parTransId="{89ED80F8-C4AE-435A-95F0-C0FC7F84A06E}" sibTransId="{2D67A43E-E90B-457C-AFF1-D9FB008A0642}"/>
    <dgm:cxn modelId="{30C18669-7DCF-4E38-A149-0E2568592B7E}" srcId="{FAD0016F-3993-43AD-B346-E038DBB7D753}" destId="{5F3A34DD-1863-4A27-BA90-10B60355539F}" srcOrd="1" destOrd="0" parTransId="{ACD07B2E-0F32-4F92-B610-656574E65ECF}" sibTransId="{22A42F48-AF94-428F-AA42-D6CDB445C197}"/>
    <dgm:cxn modelId="{1E4D9C55-62CD-4CF5-A44C-A397D522D9DC}" type="presOf" srcId="{E4C720F1-4D87-4602-BB62-5CA1E27859B2}" destId="{101E3948-D31B-4646-9226-E59E4D81EBAF}" srcOrd="0" destOrd="0" presId="urn:microsoft.com/office/officeart/2005/8/layout/vList2"/>
    <dgm:cxn modelId="{50A27DD6-5BED-4D63-ABE2-39EF33C22586}" type="presOf" srcId="{FAD0016F-3993-43AD-B346-E038DBB7D753}" destId="{22AB3EC1-FE40-4359-B0B2-463CD24DA85F}" srcOrd="0" destOrd="0" presId="urn:microsoft.com/office/officeart/2005/8/layout/vList2"/>
    <dgm:cxn modelId="{35B285D7-90C9-49DA-B22F-C4513C803BAE}" srcId="{FAD0016F-3993-43AD-B346-E038DBB7D753}" destId="{58FD3337-8127-4999-B9B2-D872E5B6EAB6}" srcOrd="0" destOrd="0" parTransId="{B32C43C6-6614-4799-BE92-89D1D07CBF4D}" sibTransId="{CA7502DC-1EBF-4446-A1AF-5CE211506902}"/>
    <dgm:cxn modelId="{108B99FF-1716-4A5B-BB03-EE52203E723C}" type="presOf" srcId="{58FD3337-8127-4999-B9B2-D872E5B6EAB6}" destId="{84A756E7-5A8A-49E0-A5E0-47F12C9433ED}" srcOrd="0" destOrd="0" presId="urn:microsoft.com/office/officeart/2005/8/layout/vList2"/>
    <dgm:cxn modelId="{521A915C-3D40-421B-8D54-2F5EB8859D35}" type="presParOf" srcId="{22AB3EC1-FE40-4359-B0B2-463CD24DA85F}" destId="{84A756E7-5A8A-49E0-A5E0-47F12C9433ED}" srcOrd="0" destOrd="0" presId="urn:microsoft.com/office/officeart/2005/8/layout/vList2"/>
    <dgm:cxn modelId="{0BB6195C-4FDF-41C3-B72E-F90A22182498}" type="presParOf" srcId="{22AB3EC1-FE40-4359-B0B2-463CD24DA85F}" destId="{58891E30-CE2E-40A6-A70A-13DBCA27146B}" srcOrd="1" destOrd="0" presId="urn:microsoft.com/office/officeart/2005/8/layout/vList2"/>
    <dgm:cxn modelId="{4A2EF185-05DB-4B2E-9662-1B61E48175B3}" type="presParOf" srcId="{22AB3EC1-FE40-4359-B0B2-463CD24DA85F}" destId="{1FAFB7E1-B695-4A12-A8BE-ABA021B7A2F1}" srcOrd="2" destOrd="0" presId="urn:microsoft.com/office/officeart/2005/8/layout/vList2"/>
    <dgm:cxn modelId="{C91322F3-65AD-4055-9E8F-D80F3EB03473}" type="presParOf" srcId="{22AB3EC1-FE40-4359-B0B2-463CD24DA85F}" destId="{1A744782-A2C9-4626-B1B6-90780BE1A221}" srcOrd="3" destOrd="0" presId="urn:microsoft.com/office/officeart/2005/8/layout/vList2"/>
    <dgm:cxn modelId="{4C112AFD-272B-469F-A76F-0DD51200F40E}" type="presParOf" srcId="{22AB3EC1-FE40-4359-B0B2-463CD24DA85F}" destId="{101E3948-D31B-4646-9226-E59E4D81EBA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B4439-6AB2-46D9-BC01-285D6E771244}">
      <dsp:nvSpPr>
        <dsp:cNvPr id="0" name=""/>
        <dsp:cNvSpPr/>
      </dsp:nvSpPr>
      <dsp:spPr>
        <a:xfrm>
          <a:off x="-6453151" y="-987359"/>
          <a:ext cx="7683786" cy="7683786"/>
        </a:xfrm>
        <a:prstGeom prst="blockArc">
          <a:avLst>
            <a:gd name="adj1" fmla="val 18900000"/>
            <a:gd name="adj2" fmla="val 2700000"/>
            <a:gd name="adj3" fmla="val 281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1A382-86CA-4E11-AE76-94DD7E9A3219}">
      <dsp:nvSpPr>
        <dsp:cNvPr id="0" name=""/>
        <dsp:cNvSpPr/>
      </dsp:nvSpPr>
      <dsp:spPr>
        <a:xfrm>
          <a:off x="792418" y="570906"/>
          <a:ext cx="4259209" cy="11418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31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Mejorar al rendimiento del modelo para grillas pequeñas.</a:t>
          </a:r>
          <a:endParaRPr lang="es-CO" sz="2400" kern="1200"/>
        </a:p>
      </dsp:txBody>
      <dsp:txXfrm>
        <a:off x="792418" y="570906"/>
        <a:ext cx="4259209" cy="1141813"/>
      </dsp:txXfrm>
    </dsp:sp>
    <dsp:sp modelId="{36A60A04-96B4-4EA4-B9C2-1C156A0CE0D9}">
      <dsp:nvSpPr>
        <dsp:cNvPr id="0" name=""/>
        <dsp:cNvSpPr/>
      </dsp:nvSpPr>
      <dsp:spPr>
        <a:xfrm>
          <a:off x="78785" y="428180"/>
          <a:ext cx="1427266" cy="14272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5200B-52D2-4901-AB64-A51EC10F73E0}">
      <dsp:nvSpPr>
        <dsp:cNvPr id="0" name=""/>
        <dsp:cNvSpPr/>
      </dsp:nvSpPr>
      <dsp:spPr>
        <a:xfrm>
          <a:off x="1207467" y="2283626"/>
          <a:ext cx="3844160" cy="11418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31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Predecir las causas de los accidentes.</a:t>
          </a:r>
          <a:endParaRPr lang="es-CO" sz="2400" kern="1200"/>
        </a:p>
      </dsp:txBody>
      <dsp:txXfrm>
        <a:off x="1207467" y="2283626"/>
        <a:ext cx="3844160" cy="1141813"/>
      </dsp:txXfrm>
    </dsp:sp>
    <dsp:sp modelId="{6BCF2ED6-1F13-4AEB-B6B4-C0DC4A5F42B0}">
      <dsp:nvSpPr>
        <dsp:cNvPr id="0" name=""/>
        <dsp:cNvSpPr/>
      </dsp:nvSpPr>
      <dsp:spPr>
        <a:xfrm>
          <a:off x="493834" y="2140900"/>
          <a:ext cx="1427266" cy="14272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6E373-2A9F-46D1-8203-DD4DA2D18F3E}">
      <dsp:nvSpPr>
        <dsp:cNvPr id="0" name=""/>
        <dsp:cNvSpPr/>
      </dsp:nvSpPr>
      <dsp:spPr>
        <a:xfrm>
          <a:off x="792418" y="3996346"/>
          <a:ext cx="4259209" cy="11418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31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Automatizar la actualización del tablero de control. </a:t>
          </a:r>
          <a:endParaRPr lang="es-CO" sz="2400" kern="1200"/>
        </a:p>
      </dsp:txBody>
      <dsp:txXfrm>
        <a:off x="792418" y="3996346"/>
        <a:ext cx="4259209" cy="1141813"/>
      </dsp:txXfrm>
    </dsp:sp>
    <dsp:sp modelId="{00914783-E67A-4D16-9483-36ADEE469666}">
      <dsp:nvSpPr>
        <dsp:cNvPr id="0" name=""/>
        <dsp:cNvSpPr/>
      </dsp:nvSpPr>
      <dsp:spPr>
        <a:xfrm>
          <a:off x="78785" y="3853620"/>
          <a:ext cx="1427266" cy="14272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756E7-5A8A-49E0-A5E0-47F12C9433ED}">
      <dsp:nvSpPr>
        <dsp:cNvPr id="0" name=""/>
        <dsp:cNvSpPr/>
      </dsp:nvSpPr>
      <dsp:spPr>
        <a:xfrm>
          <a:off x="0" y="233723"/>
          <a:ext cx="6245265" cy="164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b="1" i="1" kern="1200"/>
            <a:t>Ahora: </a:t>
          </a:r>
          <a:r>
            <a:rPr lang="es-ES" sz="3000" b="0" i="1" kern="1200"/>
            <a:t>Se planifica</a:t>
          </a:r>
          <a:r>
            <a:rPr lang="es-ES" sz="3000" b="1" i="1" kern="1200"/>
            <a:t> </a:t>
          </a:r>
          <a:r>
            <a:rPr lang="es-ES" sz="3000" b="0" i="1" kern="1200"/>
            <a:t>Prueba Piloto en el primer trimestre de 2024, en tres localidades priorizadas.</a:t>
          </a:r>
          <a:endParaRPr lang="en-US" sz="3000" kern="1200"/>
        </a:p>
      </dsp:txBody>
      <dsp:txXfrm>
        <a:off x="80532" y="314255"/>
        <a:ext cx="6084201" cy="1488636"/>
      </dsp:txXfrm>
    </dsp:sp>
    <dsp:sp modelId="{1FAFB7E1-B695-4A12-A8BE-ABA021B7A2F1}">
      <dsp:nvSpPr>
        <dsp:cNvPr id="0" name=""/>
        <dsp:cNvSpPr/>
      </dsp:nvSpPr>
      <dsp:spPr>
        <a:xfrm>
          <a:off x="0" y="1969823"/>
          <a:ext cx="6245265" cy="164970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b="1" i="1" kern="1200"/>
            <a:t>Durante: </a:t>
          </a:r>
          <a:r>
            <a:rPr lang="es-ES" sz="3000" b="0" i="1" kern="1200"/>
            <a:t>Uso del producto de datos para priorizar los lugares y momentos de intervención.</a:t>
          </a:r>
          <a:endParaRPr lang="en-US" sz="3000" kern="1200"/>
        </a:p>
      </dsp:txBody>
      <dsp:txXfrm>
        <a:off x="80532" y="2050355"/>
        <a:ext cx="6084201" cy="1488636"/>
      </dsp:txXfrm>
    </dsp:sp>
    <dsp:sp modelId="{101E3948-D31B-4646-9226-E59E4D81EBAF}">
      <dsp:nvSpPr>
        <dsp:cNvPr id="0" name=""/>
        <dsp:cNvSpPr/>
      </dsp:nvSpPr>
      <dsp:spPr>
        <a:xfrm>
          <a:off x="0" y="3705923"/>
          <a:ext cx="6245265" cy="164970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b="1" i="1" kern="1200"/>
            <a:t>Después: </a:t>
          </a:r>
          <a:r>
            <a:rPr lang="es-ES" sz="3000" b="0" i="1" kern="1200"/>
            <a:t>Medir la reducción efectiva de la accidentalidad en comparación con el primer trimestre de 2024.</a:t>
          </a:r>
          <a:endParaRPr lang="en-US" sz="3000" kern="1200"/>
        </a:p>
      </dsp:txBody>
      <dsp:txXfrm>
        <a:off x="80532" y="3786455"/>
        <a:ext cx="6084201" cy="1488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7974C-F8C3-4E72-AFC7-DB0EE0870203}" type="datetimeFigureOut">
              <a:rPr lang="es-CO" smtClean="0"/>
              <a:t>30/11/2023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E97E0-C7F2-4454-B024-3A1DBBF891C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4403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Marcador de imagen de diapositiva">
            <a:extLst>
              <a:ext uri="{FF2B5EF4-FFF2-40B4-BE49-F238E27FC236}">
                <a16:creationId xmlns:a16="http://schemas.microsoft.com/office/drawing/2014/main" id="{03EE5FA5-FBAD-848E-23C5-E99CF47F16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2 Marcador de notas">
            <a:extLst>
              <a:ext uri="{FF2B5EF4-FFF2-40B4-BE49-F238E27FC236}">
                <a16:creationId xmlns:a16="http://schemas.microsoft.com/office/drawing/2014/main" id="{10024946-6935-F76C-72AA-244C7FEFAB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4100" name="3 Marcador de número de diapositiva">
            <a:extLst>
              <a:ext uri="{FF2B5EF4-FFF2-40B4-BE49-F238E27FC236}">
                <a16:creationId xmlns:a16="http://schemas.microsoft.com/office/drawing/2014/main" id="{0D97B80E-4249-ABFF-B998-6A15BC55D5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085D7B-B35F-430D-A721-358C8419DA53}" type="slidenum">
              <a:rPr kumimoji="0" lang="es-CO" alt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O" alt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El </a:t>
            </a:r>
            <a:r>
              <a:rPr lang="en-US" err="1">
                <a:ea typeface="Calibri"/>
                <a:cs typeface="Calibri"/>
              </a:rPr>
              <a:t>resultado</a:t>
            </a:r>
            <a:r>
              <a:rPr lang="en-US">
                <a:ea typeface="Calibri"/>
                <a:cs typeface="Calibri"/>
              </a:rPr>
              <a:t> del </a:t>
            </a:r>
            <a:r>
              <a:rPr lang="en-US" err="1">
                <a:ea typeface="Calibri"/>
                <a:cs typeface="Calibri"/>
              </a:rPr>
              <a:t>proceso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realizado</a:t>
            </a:r>
            <a:r>
              <a:rPr lang="en-US">
                <a:ea typeface="Calibri"/>
                <a:cs typeface="Calibri"/>
              </a:rPr>
              <a:t> es </a:t>
            </a:r>
            <a:r>
              <a:rPr lang="en-US" err="1">
                <a:ea typeface="Calibri"/>
                <a:cs typeface="Calibri"/>
              </a:rPr>
              <a:t>una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solución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analítica</a:t>
            </a:r>
            <a:r>
              <a:rPr lang="en-US">
                <a:ea typeface="Calibri"/>
                <a:cs typeface="Calibri"/>
              </a:rPr>
              <a:t> que </a:t>
            </a:r>
            <a:r>
              <a:rPr lang="en-US" err="1">
                <a:ea typeface="Calibri"/>
                <a:cs typeface="Calibri"/>
              </a:rPr>
              <a:t>permite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identificar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rápidamente</a:t>
            </a:r>
            <a:r>
              <a:rPr lang="en-US">
                <a:ea typeface="Calibri"/>
                <a:cs typeface="Calibri"/>
              </a:rPr>
              <a:t> las zonas con mayor </a:t>
            </a:r>
            <a:r>
              <a:rPr lang="en-US" err="1">
                <a:ea typeface="Calibri"/>
                <a:cs typeface="Calibri"/>
              </a:rPr>
              <a:t>probabilidad</a:t>
            </a:r>
            <a:r>
              <a:rPr lang="en-US">
                <a:ea typeface="Calibri"/>
                <a:cs typeface="Calibri"/>
              </a:rPr>
              <a:t> de </a:t>
            </a:r>
            <a:r>
              <a:rPr lang="en-US" err="1">
                <a:ea typeface="Calibri"/>
                <a:cs typeface="Calibri"/>
              </a:rPr>
              <a:t>accidente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en</a:t>
            </a:r>
            <a:r>
              <a:rPr lang="en-US">
                <a:ea typeface="Calibri"/>
                <a:cs typeface="Calibri"/>
              </a:rPr>
              <a:t> la ciudad y que </a:t>
            </a:r>
            <a:r>
              <a:rPr lang="en-US" err="1">
                <a:ea typeface="Calibri"/>
                <a:cs typeface="Calibri"/>
              </a:rPr>
              <a:t>por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ende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su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intervención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permitirá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anticiparse</a:t>
            </a:r>
            <a:r>
              <a:rPr lang="en-US">
                <a:ea typeface="Calibri"/>
                <a:cs typeface="Calibri"/>
              </a:rPr>
              <a:t> a la </a:t>
            </a:r>
            <a:r>
              <a:rPr lang="en-US" err="1">
                <a:ea typeface="Calibri"/>
                <a:cs typeface="Calibri"/>
              </a:rPr>
              <a:t>ocurrencia</a:t>
            </a:r>
            <a:r>
              <a:rPr lang="en-US">
                <a:ea typeface="Calibri"/>
                <a:cs typeface="Calibri"/>
              </a:rPr>
              <a:t> de </a:t>
            </a:r>
            <a:r>
              <a:rPr lang="en-US" err="1">
                <a:ea typeface="Calibri"/>
                <a:cs typeface="Calibri"/>
              </a:rPr>
              <a:t>accidentes</a:t>
            </a:r>
            <a:r>
              <a:rPr lang="en-US">
                <a:ea typeface="Calibri"/>
                <a:cs typeface="Calibri"/>
              </a:rPr>
              <a:t>, y </a:t>
            </a:r>
            <a:r>
              <a:rPr lang="en-US" err="1">
                <a:ea typeface="Calibri"/>
                <a:cs typeface="Calibri"/>
              </a:rPr>
              <a:t>priorizar</a:t>
            </a:r>
            <a:r>
              <a:rPr lang="en-US">
                <a:ea typeface="Calibri"/>
                <a:cs typeface="Calibri"/>
              </a:rPr>
              <a:t> las </a:t>
            </a:r>
            <a:r>
              <a:rPr lang="en-US" err="1">
                <a:ea typeface="Calibri"/>
                <a:cs typeface="Calibri"/>
              </a:rPr>
              <a:t>intervenciones</a:t>
            </a:r>
            <a:r>
              <a:rPr lang="en-US">
                <a:ea typeface="Calibri"/>
                <a:cs typeface="Calibri"/>
              </a:rPr>
              <a:t>.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En </a:t>
            </a:r>
            <a:r>
              <a:rPr lang="en-US" err="1">
                <a:ea typeface="Calibri"/>
                <a:cs typeface="Calibri"/>
              </a:rPr>
              <a:t>esta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identificación</a:t>
            </a:r>
            <a:r>
              <a:rPr lang="en-US">
                <a:ea typeface="Calibri"/>
                <a:cs typeface="Calibri"/>
              </a:rPr>
              <a:t> de zonas se </a:t>
            </a:r>
            <a:r>
              <a:rPr lang="en-US" err="1">
                <a:ea typeface="Calibri"/>
                <a:cs typeface="Calibri"/>
              </a:rPr>
              <a:t>estima</a:t>
            </a:r>
            <a:r>
              <a:rPr lang="en-US">
                <a:ea typeface="Calibri"/>
                <a:cs typeface="Calibri"/>
              </a:rPr>
              <a:t> la </a:t>
            </a:r>
            <a:r>
              <a:rPr lang="en-US" err="1">
                <a:ea typeface="Calibri"/>
                <a:cs typeface="Calibri"/>
              </a:rPr>
              <a:t>probabilidad</a:t>
            </a:r>
            <a:r>
              <a:rPr lang="en-US">
                <a:ea typeface="Calibri"/>
                <a:cs typeface="Calibri"/>
              </a:rPr>
              <a:t> de que </a:t>
            </a:r>
            <a:r>
              <a:rPr lang="en-US" err="1">
                <a:ea typeface="Calibri"/>
                <a:cs typeface="Calibri"/>
              </a:rPr>
              <a:t>ocurra</a:t>
            </a:r>
            <a:r>
              <a:rPr lang="en-US">
                <a:ea typeface="Calibri"/>
                <a:cs typeface="Calibri"/>
              </a:rPr>
              <a:t> un </a:t>
            </a:r>
            <a:r>
              <a:rPr lang="en-US" err="1">
                <a:ea typeface="Calibri"/>
                <a:cs typeface="Calibri"/>
              </a:rPr>
              <a:t>accidente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E97E0-C7F2-4454-B024-3A1DBBF891CC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1223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Kennedy, Puente Aranda, Suba, </a:t>
            </a:r>
            <a:r>
              <a:rPr lang="en-US" err="1">
                <a:ea typeface="Calibri"/>
                <a:cs typeface="Calibri"/>
              </a:rPr>
              <a:t>Engativá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E97E0-C7F2-4454-B024-3A1DBBF891CC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5903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F128F26A-4D35-6129-EB0C-06D1248281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25CBD-BEBC-4EF4-9173-44E7C5196F5B}" type="slidenum">
              <a:rPr lang="es-CO" altLang="es-CO"/>
              <a:pPr>
                <a:defRPr/>
              </a:pPr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3595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1B08BAE2-9A76-E5F9-5F7A-0C267C585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C7EBA-D010-4910-82B4-EBFAB5DCB910}" type="slidenum">
              <a:rPr lang="es-CO" altLang="es-CO"/>
              <a:pPr>
                <a:defRPr/>
              </a:pPr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4591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72676D20-31FD-E898-90C4-E062A3C059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E3E65-B240-4987-BDFD-6E5FAE0342BB}" type="slidenum">
              <a:rPr lang="es-CO" altLang="es-CO"/>
              <a:pPr>
                <a:defRPr/>
              </a:pPr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12796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2C058C10-1449-1627-87E7-A41F405601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7332E-E8EA-4680-A15D-241F2E8A4EC4}" type="slidenum">
              <a:rPr lang="es-CO" altLang="es-CO"/>
              <a:pPr>
                <a:defRPr/>
              </a:pPr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426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A1BB85C3-E6AA-1DF3-4883-F639058A3D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A51D8-9620-425B-8ED1-E4AEFE209504}" type="slidenum">
              <a:rPr lang="es-CO" altLang="es-CO"/>
              <a:pPr>
                <a:defRPr/>
              </a:pPr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9595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>
            <a:extLst>
              <a:ext uri="{FF2B5EF4-FFF2-40B4-BE49-F238E27FC236}">
                <a16:creationId xmlns:a16="http://schemas.microsoft.com/office/drawing/2014/main" id="{40F5EC6F-AEDD-6BA1-D9B0-A0F19D792D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72C92-D6D9-412B-9F4C-93A0C784963D}" type="slidenum">
              <a:rPr lang="es-CO" altLang="es-CO"/>
              <a:pPr>
                <a:defRPr/>
              </a:pPr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29973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>
            <a:extLst>
              <a:ext uri="{FF2B5EF4-FFF2-40B4-BE49-F238E27FC236}">
                <a16:creationId xmlns:a16="http://schemas.microsoft.com/office/drawing/2014/main" id="{169EDEBE-1997-26B2-D656-26DB32831E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0D34F-728C-4D3F-8897-D209CF20966F}" type="slidenum">
              <a:rPr lang="es-CO" altLang="es-CO"/>
              <a:pPr>
                <a:defRPr/>
              </a:pPr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7645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16832A9E-8265-E15C-52E9-70DB4B4650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E1B3-1344-4A25-BF0E-3ACA5FDD88E6}" type="slidenum">
              <a:rPr lang="es-CO" altLang="es-CO"/>
              <a:pPr>
                <a:defRPr/>
              </a:pPr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21677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19FD023D-3CC2-82AD-54F7-1EA52CCFF6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CC34D-248E-42B0-9198-A11866DFB27A}" type="slidenum">
              <a:rPr lang="es-CO" altLang="es-CO"/>
              <a:pPr>
                <a:defRPr/>
              </a:pPr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15439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>
            <a:extLst>
              <a:ext uri="{FF2B5EF4-FFF2-40B4-BE49-F238E27FC236}">
                <a16:creationId xmlns:a16="http://schemas.microsoft.com/office/drawing/2014/main" id="{00CDBA0E-5018-703A-07B5-0EDEF77B744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428751" y="1785938"/>
            <a:ext cx="109728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s-CO" altLang="es-CO"/>
          </a:p>
        </p:txBody>
      </p:sp>
      <p:sp>
        <p:nvSpPr>
          <p:cNvPr id="1027" name="2 Marcador de texto">
            <a:extLst>
              <a:ext uri="{FF2B5EF4-FFF2-40B4-BE49-F238E27FC236}">
                <a16:creationId xmlns:a16="http://schemas.microsoft.com/office/drawing/2014/main" id="{F529A8D8-9B0B-9501-58C2-D64944EA69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428751" y="2500314"/>
            <a:ext cx="104775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E7F31640-BEB9-DB72-5FE3-E3CC7CBDD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00" y="6421439"/>
            <a:ext cx="78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b="1" smtClean="0"/>
            </a:lvl1pPr>
          </a:lstStyle>
          <a:p>
            <a:pPr>
              <a:defRPr/>
            </a:pPr>
            <a:fld id="{DBFD62E1-E551-4C92-9C5F-75CC4C8B6AF1}" type="slidenum">
              <a:rPr lang="es-CO" altLang="es-CO"/>
              <a:pPr>
                <a:defRPr/>
              </a:pPr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42615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shboardmovilidad.streamlit.app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4" name="Rectangle 307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1 Título">
            <a:extLst>
              <a:ext uri="{FF2B5EF4-FFF2-40B4-BE49-F238E27FC236}">
                <a16:creationId xmlns:a16="http://schemas.microsoft.com/office/drawing/2014/main" id="{6FD1A2D0-6D87-D89C-C1CD-DA6C080AE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s-CO" sz="3600" b="1">
                <a:latin typeface="Arial"/>
                <a:cs typeface="Arial"/>
              </a:rPr>
              <a:t>Política Pública para la Reducción de Accidentes Viales en Bogotá</a:t>
            </a:r>
          </a:p>
        </p:txBody>
      </p:sp>
      <p:sp>
        <p:nvSpPr>
          <p:cNvPr id="3" name="2 Subtítulo">
            <a:extLst>
              <a:ext uri="{FF2B5EF4-FFF2-40B4-BE49-F238E27FC236}">
                <a16:creationId xmlns:a16="http://schemas.microsoft.com/office/drawing/2014/main" id="{61831D1C-BC2A-0CEA-1BFD-F5F493D49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s-CO" sz="1100" b="1">
              <a:latin typeface="Arial"/>
              <a:cs typeface="Arial"/>
            </a:endParaRPr>
          </a:p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s-CO" sz="1100" b="1">
              <a:latin typeface="Arial"/>
              <a:cs typeface="Arial"/>
            </a:endParaRPr>
          </a:p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s-CO" sz="1600" b="1">
                <a:latin typeface="Arial"/>
                <a:cs typeface="Arial"/>
              </a:rPr>
              <a:t>Presentación Final de Resultados</a:t>
            </a:r>
          </a:p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s-CO" sz="1100" b="1">
              <a:latin typeface="Arial"/>
              <a:cs typeface="Arial"/>
            </a:endParaRPr>
          </a:p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s-CO" sz="1100" b="1">
                <a:latin typeface="Arial"/>
                <a:cs typeface="Arial"/>
              </a:rPr>
              <a:t>Por: </a:t>
            </a:r>
          </a:p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s-ES" sz="1100" b="1" err="1">
                <a:latin typeface="Arial"/>
                <a:cs typeface="Arial"/>
              </a:rPr>
              <a:t>Yachay</a:t>
            </a:r>
            <a:r>
              <a:rPr lang="es-ES" sz="1100" b="1">
                <a:latin typeface="Arial"/>
                <a:cs typeface="Arial"/>
              </a:rPr>
              <a:t> Tolosa Bello – 202315750</a:t>
            </a:r>
          </a:p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s-ES" sz="1100" b="1">
                <a:latin typeface="Arial"/>
                <a:cs typeface="Arial"/>
              </a:rPr>
              <a:t>Kevin Infante Hernández – 201117324</a:t>
            </a:r>
          </a:p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s-ES" sz="1100" b="1">
                <a:latin typeface="Arial"/>
                <a:cs typeface="Arial"/>
              </a:rPr>
              <a:t>John Vicente Moreno Triviño – 202210162</a:t>
            </a:r>
            <a:endParaRPr lang="es-CO" sz="1100" b="1">
              <a:latin typeface="Arial"/>
              <a:cs typeface="Arial"/>
            </a:endParaRPr>
          </a:p>
        </p:txBody>
      </p:sp>
      <p:sp>
        <p:nvSpPr>
          <p:cNvPr id="309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38AB0D-2B35-3B07-CC52-043D5C56C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404210"/>
            <a:ext cx="7214616" cy="40221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7BA4AE9-7435-F4B2-BC0F-D78F2C4EA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1"/>
            <a:ext cx="2862945" cy="8055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10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151F9C-809E-4ABC-02E3-87C75533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Metodología</a:t>
            </a:r>
            <a:endParaRPr lang="en-US" sz="3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5" name="Rectangle 12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ectangle 14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ángulo 7" descr="Marcador">
            <a:extLst>
              <a:ext uri="{FF2B5EF4-FFF2-40B4-BE49-F238E27FC236}">
                <a16:creationId xmlns:a16="http://schemas.microsoft.com/office/drawing/2014/main" id="{84526BB7-5210-1028-1D2C-ED0591254C3A}"/>
              </a:ext>
            </a:extLst>
          </p:cNvPr>
          <p:cNvSpPr/>
          <p:nvPr/>
        </p:nvSpPr>
        <p:spPr>
          <a:xfrm>
            <a:off x="4466329" y="675143"/>
            <a:ext cx="658916" cy="65891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F77F9FCB-2D34-24AA-D78D-4784F8EF883B}"/>
              </a:ext>
            </a:extLst>
          </p:cNvPr>
          <p:cNvSpPr/>
          <p:nvPr/>
        </p:nvSpPr>
        <p:spPr>
          <a:xfrm>
            <a:off x="3830458" y="1664181"/>
            <a:ext cx="1881910" cy="1296611"/>
          </a:xfrm>
          <a:custGeom>
            <a:avLst/>
            <a:gdLst>
              <a:gd name="connsiteX0" fmla="*/ 0 w 1464257"/>
              <a:gd name="connsiteY0" fmla="*/ 0 h 1296611"/>
              <a:gd name="connsiteX1" fmla="*/ 1464257 w 1464257"/>
              <a:gd name="connsiteY1" fmla="*/ 0 h 1296611"/>
              <a:gd name="connsiteX2" fmla="*/ 1464257 w 1464257"/>
              <a:gd name="connsiteY2" fmla="*/ 1296611 h 1296611"/>
              <a:gd name="connsiteX3" fmla="*/ 0 w 1464257"/>
              <a:gd name="connsiteY3" fmla="*/ 1296611 h 1296611"/>
              <a:gd name="connsiteX4" fmla="*/ 0 w 1464257"/>
              <a:gd name="connsiteY4" fmla="*/ 0 h 1296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257" h="1296611">
                <a:moveTo>
                  <a:pt x="0" y="0"/>
                </a:moveTo>
                <a:lnTo>
                  <a:pt x="1464257" y="0"/>
                </a:lnTo>
                <a:lnTo>
                  <a:pt x="1464257" y="1296611"/>
                </a:lnTo>
                <a:lnTo>
                  <a:pt x="0" y="12966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2200" b="1" kern="1200"/>
              <a:t>1. </a:t>
            </a:r>
            <a:r>
              <a:rPr lang="es-CO" sz="2200" kern="1200"/>
              <a:t>División de la ciudad en cuadrantes</a:t>
            </a:r>
            <a:endParaRPr lang="en-US" sz="2200" kern="1200"/>
          </a:p>
        </p:txBody>
      </p:sp>
      <p:sp>
        <p:nvSpPr>
          <p:cNvPr id="38" name="Rectángulo 37" descr="Cronómetro">
            <a:extLst>
              <a:ext uri="{FF2B5EF4-FFF2-40B4-BE49-F238E27FC236}">
                <a16:creationId xmlns:a16="http://schemas.microsoft.com/office/drawing/2014/main" id="{1AE3EEAE-C771-CAB7-46AF-E4C913DD3033}"/>
              </a:ext>
            </a:extLst>
          </p:cNvPr>
          <p:cNvSpPr/>
          <p:nvPr/>
        </p:nvSpPr>
        <p:spPr>
          <a:xfrm>
            <a:off x="7141726" y="675144"/>
            <a:ext cx="658916" cy="65891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40" name="Forma libre: forma 39">
            <a:extLst>
              <a:ext uri="{FF2B5EF4-FFF2-40B4-BE49-F238E27FC236}">
                <a16:creationId xmlns:a16="http://schemas.microsoft.com/office/drawing/2014/main" id="{792089E9-BB26-B661-9307-A35C2B94AC98}"/>
              </a:ext>
            </a:extLst>
          </p:cNvPr>
          <p:cNvSpPr/>
          <p:nvPr/>
        </p:nvSpPr>
        <p:spPr>
          <a:xfrm>
            <a:off x="6182990" y="1664181"/>
            <a:ext cx="2576387" cy="1296611"/>
          </a:xfrm>
          <a:custGeom>
            <a:avLst/>
            <a:gdLst>
              <a:gd name="connsiteX0" fmla="*/ 0 w 1464257"/>
              <a:gd name="connsiteY0" fmla="*/ 0 h 1296611"/>
              <a:gd name="connsiteX1" fmla="*/ 1464257 w 1464257"/>
              <a:gd name="connsiteY1" fmla="*/ 0 h 1296611"/>
              <a:gd name="connsiteX2" fmla="*/ 1464257 w 1464257"/>
              <a:gd name="connsiteY2" fmla="*/ 1296611 h 1296611"/>
              <a:gd name="connsiteX3" fmla="*/ 0 w 1464257"/>
              <a:gd name="connsiteY3" fmla="*/ 1296611 h 1296611"/>
              <a:gd name="connsiteX4" fmla="*/ 0 w 1464257"/>
              <a:gd name="connsiteY4" fmla="*/ 0 h 1296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257" h="1296611">
                <a:moveTo>
                  <a:pt x="0" y="0"/>
                </a:moveTo>
                <a:lnTo>
                  <a:pt x="1464257" y="0"/>
                </a:lnTo>
                <a:lnTo>
                  <a:pt x="1464257" y="1296611"/>
                </a:lnTo>
                <a:lnTo>
                  <a:pt x="0" y="12966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2200" b="1" kern="1200"/>
              <a:t>2. </a:t>
            </a:r>
            <a:r>
              <a:rPr lang="es-CO" sz="2200" kern="1200"/>
              <a:t>Por cada cuadrante se toma el número de accidentes por hora y día</a:t>
            </a:r>
            <a:endParaRPr lang="en-US" sz="2200" kern="1200"/>
          </a:p>
        </p:txBody>
      </p:sp>
      <p:sp>
        <p:nvSpPr>
          <p:cNvPr id="46" name="Rectángulo 45" descr="Mancuerna">
            <a:extLst>
              <a:ext uri="{FF2B5EF4-FFF2-40B4-BE49-F238E27FC236}">
                <a16:creationId xmlns:a16="http://schemas.microsoft.com/office/drawing/2014/main" id="{C7DBFFAA-9A3B-4720-958F-639E38BE95D2}"/>
              </a:ext>
            </a:extLst>
          </p:cNvPr>
          <p:cNvSpPr/>
          <p:nvPr/>
        </p:nvSpPr>
        <p:spPr>
          <a:xfrm>
            <a:off x="10522739" y="675145"/>
            <a:ext cx="658916" cy="658916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62" name="Forma libre: forma 61">
            <a:extLst>
              <a:ext uri="{FF2B5EF4-FFF2-40B4-BE49-F238E27FC236}">
                <a16:creationId xmlns:a16="http://schemas.microsoft.com/office/drawing/2014/main" id="{D9D35B70-E383-88EE-A256-012EDFFDE2B2}"/>
              </a:ext>
            </a:extLst>
          </p:cNvPr>
          <p:cNvSpPr/>
          <p:nvPr/>
        </p:nvSpPr>
        <p:spPr>
          <a:xfrm>
            <a:off x="9434879" y="1664181"/>
            <a:ext cx="2659150" cy="1296611"/>
          </a:xfrm>
          <a:custGeom>
            <a:avLst/>
            <a:gdLst>
              <a:gd name="connsiteX0" fmla="*/ 0 w 1464257"/>
              <a:gd name="connsiteY0" fmla="*/ 0 h 1296611"/>
              <a:gd name="connsiteX1" fmla="*/ 1464257 w 1464257"/>
              <a:gd name="connsiteY1" fmla="*/ 0 h 1296611"/>
              <a:gd name="connsiteX2" fmla="*/ 1464257 w 1464257"/>
              <a:gd name="connsiteY2" fmla="*/ 1296611 h 1296611"/>
              <a:gd name="connsiteX3" fmla="*/ 0 w 1464257"/>
              <a:gd name="connsiteY3" fmla="*/ 1296611 h 1296611"/>
              <a:gd name="connsiteX4" fmla="*/ 0 w 1464257"/>
              <a:gd name="connsiteY4" fmla="*/ 0 h 1296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257" h="1296611">
                <a:moveTo>
                  <a:pt x="0" y="0"/>
                </a:moveTo>
                <a:lnTo>
                  <a:pt x="1464257" y="0"/>
                </a:lnTo>
                <a:lnTo>
                  <a:pt x="1464257" y="1296611"/>
                </a:lnTo>
                <a:lnTo>
                  <a:pt x="0" y="12966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2200" b="1" kern="1200"/>
              <a:t>3. </a:t>
            </a:r>
            <a:r>
              <a:rPr lang="es-CO" sz="2200" kern="1200"/>
              <a:t>Entrenamiento y validación de un modelo de clasificación, para cuadrantes-hora-día: </a:t>
            </a:r>
            <a:endParaRPr lang="en-US" sz="2200" kern="1200"/>
          </a:p>
        </p:txBody>
      </p:sp>
      <p:sp>
        <p:nvSpPr>
          <p:cNvPr id="67" name="Rectángulo 66" descr="Cement truck">
            <a:extLst>
              <a:ext uri="{FF2B5EF4-FFF2-40B4-BE49-F238E27FC236}">
                <a16:creationId xmlns:a16="http://schemas.microsoft.com/office/drawing/2014/main" id="{0E9BD487-4825-43AA-EE6F-1C3354821A20}"/>
              </a:ext>
            </a:extLst>
          </p:cNvPr>
          <p:cNvSpPr/>
          <p:nvPr/>
        </p:nvSpPr>
        <p:spPr>
          <a:xfrm>
            <a:off x="7141726" y="3341914"/>
            <a:ext cx="658916" cy="658916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69" name="Forma libre: forma 68">
            <a:extLst>
              <a:ext uri="{FF2B5EF4-FFF2-40B4-BE49-F238E27FC236}">
                <a16:creationId xmlns:a16="http://schemas.microsoft.com/office/drawing/2014/main" id="{9B9A80A7-FDAB-9D17-4AB2-BDBE5FBD61EA}"/>
              </a:ext>
            </a:extLst>
          </p:cNvPr>
          <p:cNvSpPr/>
          <p:nvPr/>
        </p:nvSpPr>
        <p:spPr>
          <a:xfrm>
            <a:off x="5447207" y="4346007"/>
            <a:ext cx="4047955" cy="1296611"/>
          </a:xfrm>
          <a:custGeom>
            <a:avLst/>
            <a:gdLst>
              <a:gd name="connsiteX0" fmla="*/ 0 w 4047955"/>
              <a:gd name="connsiteY0" fmla="*/ 0 h 1296611"/>
              <a:gd name="connsiteX1" fmla="*/ 4047955 w 4047955"/>
              <a:gd name="connsiteY1" fmla="*/ 0 h 1296611"/>
              <a:gd name="connsiteX2" fmla="*/ 4047955 w 4047955"/>
              <a:gd name="connsiteY2" fmla="*/ 1296611 h 1296611"/>
              <a:gd name="connsiteX3" fmla="*/ 0 w 4047955"/>
              <a:gd name="connsiteY3" fmla="*/ 1296611 h 1296611"/>
              <a:gd name="connsiteX4" fmla="*/ 0 w 4047955"/>
              <a:gd name="connsiteY4" fmla="*/ 0 h 1296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7955" h="1296611">
                <a:moveTo>
                  <a:pt x="0" y="0"/>
                </a:moveTo>
                <a:lnTo>
                  <a:pt x="4047955" y="0"/>
                </a:lnTo>
                <a:lnTo>
                  <a:pt x="4047955" y="1296611"/>
                </a:lnTo>
                <a:lnTo>
                  <a:pt x="0" y="12966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O" sz="2600" b="1" i="1" kern="1200">
                <a:solidFill>
                  <a:schemeClr val="accent5"/>
                </a:solidFill>
              </a:rPr>
              <a:t>¿Habrá o no accidentes graves allí en un momento concreto?</a:t>
            </a:r>
            <a:endParaRPr lang="en-US" sz="2600" b="1" i="1" kern="1200">
              <a:solidFill>
                <a:schemeClr val="accent5"/>
              </a:solidFill>
            </a:endParaRPr>
          </a:p>
        </p:txBody>
      </p:sp>
      <p:pic>
        <p:nvPicPr>
          <p:cNvPr id="73" name="Imagen 72">
            <a:extLst>
              <a:ext uri="{FF2B5EF4-FFF2-40B4-BE49-F238E27FC236}">
                <a16:creationId xmlns:a16="http://schemas.microsoft.com/office/drawing/2014/main" id="{76E57ED8-F035-D206-505A-13EAF7DAB3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" y="-1"/>
            <a:ext cx="2862945" cy="8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5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151F9C-809E-4ABC-02E3-87C75533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20040"/>
            <a:ext cx="4857206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CO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Variables de entrada y su relevancia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0D12C5-2196-553E-40FA-C4D1C17F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915" y="1106611"/>
            <a:ext cx="6945086" cy="39760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C0688EB-6BE9-5A1B-CC29-C7082DEA1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2862945" cy="8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8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!!Título 1">
            <a:extLst>
              <a:ext uri="{FF2B5EF4-FFF2-40B4-BE49-F238E27FC236}">
                <a16:creationId xmlns:a16="http://schemas.microsoft.com/office/drawing/2014/main" id="{3F151F9C-809E-4ABC-02E3-87C75533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1130054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CO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Diferentes niveles de precisión geográfica</a:t>
            </a:r>
          </a:p>
        </p:txBody>
      </p:sp>
      <p:sp>
        <p:nvSpPr>
          <p:cNvPr id="47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!!CuadroTexto 3">
            <a:extLst>
              <a:ext uri="{FF2B5EF4-FFF2-40B4-BE49-F238E27FC236}">
                <a16:creationId xmlns:a16="http://schemas.microsoft.com/office/drawing/2014/main" id="{2B385F0C-AF45-71D8-6DF2-F3158CF7046A}"/>
              </a:ext>
            </a:extLst>
          </p:cNvPr>
          <p:cNvSpPr txBox="1"/>
          <p:nvPr/>
        </p:nvSpPr>
        <p:spPr>
          <a:xfrm>
            <a:off x="411480" y="2684095"/>
            <a:ext cx="3818493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CO"/>
              <a:t>Entrenamos 15 modelos que permiten diferentes niveles de precisión en términos geográficos:</a:t>
            </a:r>
          </a:p>
        </p:txBody>
      </p:sp>
      <p:pic>
        <p:nvPicPr>
          <p:cNvPr id="5" name="!!Imagen 4">
            <a:extLst>
              <a:ext uri="{FF2B5EF4-FFF2-40B4-BE49-F238E27FC236}">
                <a16:creationId xmlns:a16="http://schemas.microsoft.com/office/drawing/2014/main" id="{7D44F18F-D811-685F-4576-AA0A3827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223155"/>
            <a:ext cx="7391400" cy="50631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9BB08F0-E530-4BB0-593F-C12343AD6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2862945" cy="8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93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!!Título 1">
            <a:extLst>
              <a:ext uri="{FF2B5EF4-FFF2-40B4-BE49-F238E27FC236}">
                <a16:creationId xmlns:a16="http://schemas.microsoft.com/office/drawing/2014/main" id="{BAEE7731-D4F5-1135-69C5-FFC27048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CO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Disyuntiva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!!CuadroTexto 3">
            <a:extLst>
              <a:ext uri="{FF2B5EF4-FFF2-40B4-BE49-F238E27FC236}">
                <a16:creationId xmlns:a16="http://schemas.microsoft.com/office/drawing/2014/main" id="{9BE2D89F-0E3C-5F5E-5A1B-E6BFFA932B50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sz="2200"/>
              <a:t>Eso sí, entre más pequeño sea el tamaño de los cuadrantes, el rendimiento de la herramienta podría verse algo afectado.</a:t>
            </a:r>
          </a:p>
        </p:txBody>
      </p:sp>
      <p:pic>
        <p:nvPicPr>
          <p:cNvPr id="5" name="!!Imagen 4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D1416F22-6A9F-5023-21BE-D8546B92C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611" y="0"/>
            <a:ext cx="6549390" cy="6858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8ADFFE8-EC30-997B-10DF-F2084CBDC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2862945" cy="805543"/>
          </a:xfrm>
          <a:prstGeom prst="rect">
            <a:avLst/>
          </a:prstGeom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13B601-E018-E78C-FB6C-DC019E8C8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23889"/>
              </p:ext>
            </p:extLst>
          </p:nvPr>
        </p:nvGraphicFramePr>
        <p:xfrm>
          <a:off x="731315" y="4180054"/>
          <a:ext cx="4064050" cy="19215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5971">
                  <a:extLst>
                    <a:ext uri="{9D8B030D-6E8A-4147-A177-3AD203B41FA5}">
                      <a16:colId xmlns:a16="http://schemas.microsoft.com/office/drawing/2014/main" val="411770956"/>
                    </a:ext>
                  </a:extLst>
                </a:gridCol>
                <a:gridCol w="2268079">
                  <a:extLst>
                    <a:ext uri="{9D8B030D-6E8A-4147-A177-3AD203B41FA5}">
                      <a16:colId xmlns:a16="http://schemas.microsoft.com/office/drawing/2014/main" val="4046072529"/>
                    </a:ext>
                  </a:extLst>
                </a:gridCol>
              </a:tblGrid>
              <a:tr h="626493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Tamaño de grilla</a:t>
                      </a:r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Accidentes en zonas no priorizadas</a:t>
                      </a:r>
                      <a:endParaRPr lang="es-CO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887683"/>
                  </a:ext>
                </a:extLst>
              </a:tr>
              <a:tr h="427169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3x6</a:t>
                      </a:r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15%</a:t>
                      </a:r>
                      <a:endParaRPr lang="es-CO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860744"/>
                  </a:ext>
                </a:extLst>
              </a:tr>
              <a:tr h="427169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8x16</a:t>
                      </a:r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27%</a:t>
                      </a:r>
                      <a:endParaRPr lang="es-CO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137253"/>
                  </a:ext>
                </a:extLst>
              </a:tr>
              <a:tr h="427169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12x24</a:t>
                      </a:r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44%</a:t>
                      </a:r>
                      <a:endParaRPr lang="es-CO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633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328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1FD0CB3-02CB-EE7B-3356-474CC67FD9A4}"/>
              </a:ext>
            </a:extLst>
          </p:cNvPr>
          <p:cNvSpPr txBox="1">
            <a:spLocks/>
          </p:cNvSpPr>
          <p:nvPr/>
        </p:nvSpPr>
        <p:spPr bwMode="auto">
          <a:xfrm>
            <a:off x="838200" y="451381"/>
            <a:ext cx="10512552" cy="40665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6600" b="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Producto</a:t>
            </a:r>
            <a:endParaRPr lang="en-US" sz="6600" b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3478B3-7484-1A0D-4D69-A6E95F85D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2862945" cy="8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00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151F9C-809E-4ABC-02E3-87C75533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Solución Analítica</a:t>
            </a:r>
          </a:p>
        </p:txBody>
      </p:sp>
      <p:pic>
        <p:nvPicPr>
          <p:cNvPr id="5" name="Imagen 4" descr="Mapa&#10;&#10;Descripción generada automáticamente">
            <a:extLst>
              <a:ext uri="{FF2B5EF4-FFF2-40B4-BE49-F238E27FC236}">
                <a16:creationId xmlns:a16="http://schemas.microsoft.com/office/drawing/2014/main" id="{8FF7EF7D-9E9A-9E9D-26E3-45796F77B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904227"/>
            <a:ext cx="5458968" cy="5049545"/>
          </a:xfrm>
          <a:prstGeom prst="rect">
            <a:avLst/>
          </a:prstGeom>
        </p:spPr>
      </p:pic>
      <p:sp>
        <p:nvSpPr>
          <p:cNvPr id="29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1FD0CB3-02CB-EE7B-3356-474CC67FD9A4}"/>
              </a:ext>
            </a:extLst>
          </p:cNvPr>
          <p:cNvSpPr txBox="1">
            <a:spLocks/>
          </p:cNvSpPr>
          <p:nvPr/>
        </p:nvSpPr>
        <p:spPr bwMode="auto">
          <a:xfrm>
            <a:off x="6739128" y="2664886"/>
            <a:ext cx="4818888" cy="35507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200" b="0">
                <a:latin typeface="+mn-lt"/>
                <a:ea typeface="+mn-ea"/>
                <a:cs typeface="+mn-cs"/>
              </a:rPr>
              <a:t>Tenemos un producto analítico que permite </a:t>
            </a:r>
            <a:r>
              <a:rPr lang="es-ES" sz="2200">
                <a:latin typeface="+mn-lt"/>
                <a:ea typeface="+mn-ea"/>
                <a:cs typeface="+mn-cs"/>
              </a:rPr>
              <a:t>estimar la probabilidad de que un siniestro grave ocurra </a:t>
            </a:r>
            <a:r>
              <a:rPr lang="es-ES" sz="2200" b="0">
                <a:latin typeface="+mn-lt"/>
                <a:ea typeface="+mn-ea"/>
                <a:cs typeface="+mn-cs"/>
              </a:rPr>
              <a:t>en una zona de la ciudad, en un intervalo horario y un día concretos. </a:t>
            </a: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200" b="0">
              <a:latin typeface="+mn-lt"/>
              <a:ea typeface="+mn-ea"/>
              <a:cs typeface="+mn-cs"/>
            </a:endParaRP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200" b="0">
                <a:latin typeface="+mn-lt"/>
                <a:ea typeface="+mn-ea"/>
                <a:cs typeface="+mn-cs"/>
              </a:rPr>
              <a:t>Esto mediante el uso de </a:t>
            </a:r>
            <a:r>
              <a:rPr lang="es-ES" sz="2200">
                <a:latin typeface="+mn-lt"/>
                <a:ea typeface="+mn-ea"/>
                <a:cs typeface="+mn-cs"/>
              </a:rPr>
              <a:t>Inteligencia Artificial.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2C858A-D797-363D-AA26-9BD802E99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1"/>
            <a:ext cx="2862945" cy="8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63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151F9C-809E-4ABC-02E3-87C75533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CO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Ejemplo de uso</a:t>
            </a: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385F0C-AF45-71D8-6DF2-F3158CF7046A}"/>
              </a:ext>
            </a:extLst>
          </p:cNvPr>
          <p:cNvSpPr txBox="1"/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/>
              <a:t>El resultado del modelo es una potente herramienta para identificar las zonas de más riesgo de accidentalidad en cada periodo.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67F5510-FE5B-F022-CADA-F17A3D045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021" y="1138214"/>
            <a:ext cx="7248665" cy="494721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793AF03-C5C0-9718-D02B-9877E27A4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2862945" cy="8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94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151F9C-809E-4ABC-02E3-87C75533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CA855C1-CD93-BCD1-0B9B-59153062017A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hlinkClick r:id="rId2"/>
              </a:rPr>
              <a:t>https://dashboardmovilidad.streamlit.app/</a:t>
            </a:r>
            <a:endParaRPr lang="en-US" sz="220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48F7A7-6217-2A6C-0200-D66A3D87C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2862945" cy="8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89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1FD0CB3-02CB-EE7B-3356-474CC67FD9A4}"/>
              </a:ext>
            </a:extLst>
          </p:cNvPr>
          <p:cNvSpPr txBox="1">
            <a:spLocks/>
          </p:cNvSpPr>
          <p:nvPr/>
        </p:nvSpPr>
        <p:spPr bwMode="auto">
          <a:xfrm>
            <a:off x="838200" y="451381"/>
            <a:ext cx="10512552" cy="40665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s-CO" sz="6600" b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Próximos pasos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3478B3-7484-1A0D-4D69-A6E95F85D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2862945" cy="8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1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1FD0CB3-02CB-EE7B-3356-474CC67FD9A4}"/>
              </a:ext>
            </a:extLst>
          </p:cNvPr>
          <p:cNvSpPr txBox="1">
            <a:spLocks/>
          </p:cNvSpPr>
          <p:nvPr/>
        </p:nvSpPr>
        <p:spPr bwMode="auto">
          <a:xfrm>
            <a:off x="838200" y="451381"/>
            <a:ext cx="10512552" cy="40665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s-CO" sz="6600" b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Retos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3478B3-7484-1A0D-4D69-A6E95F85D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2862945" cy="805543"/>
          </a:xfrm>
          <a:prstGeom prst="rect">
            <a:avLst/>
          </a:prstGeom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A5E0EB8-ACA4-FB5B-3DB2-A3021A1609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836599"/>
              </p:ext>
            </p:extLst>
          </p:nvPr>
        </p:nvGraphicFramePr>
        <p:xfrm>
          <a:off x="6625408" y="697552"/>
          <a:ext cx="5130413" cy="570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24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Reloj">
            <a:extLst>
              <a:ext uri="{FF2B5EF4-FFF2-40B4-BE49-F238E27FC236}">
                <a16:creationId xmlns:a16="http://schemas.microsoft.com/office/drawing/2014/main" id="{6D993DD0-6721-9B92-30EF-261103854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2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1FD0CB3-02CB-EE7B-3356-474CC67FD9A4}"/>
              </a:ext>
            </a:extLst>
          </p:cNvPr>
          <p:cNvSpPr txBox="1">
            <a:spLocks/>
          </p:cNvSpPr>
          <p:nvPr/>
        </p:nvSpPr>
        <p:spPr bwMode="auto">
          <a:xfrm>
            <a:off x="6739128" y="2664886"/>
            <a:ext cx="4818888" cy="35507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0">
                <a:latin typeface="+mn-lt"/>
                <a:ea typeface="+mn-ea"/>
                <a:cs typeface="+mn-cs"/>
              </a:rPr>
              <a:t>¿</a:t>
            </a:r>
            <a:r>
              <a:rPr lang="en-US" sz="2600" b="0" err="1">
                <a:latin typeface="+mn-lt"/>
                <a:ea typeface="+mn-ea"/>
                <a:cs typeface="+mn-cs"/>
              </a:rPr>
              <a:t>Qué</a:t>
            </a:r>
            <a:r>
              <a:rPr lang="en-US" sz="2600" b="0">
                <a:latin typeface="+mn-lt"/>
                <a:ea typeface="+mn-ea"/>
                <a:cs typeface="+mn-cs"/>
              </a:rPr>
              <a:t> </a:t>
            </a:r>
            <a:r>
              <a:rPr lang="en-US" sz="2600" b="0" err="1">
                <a:latin typeface="+mn-lt"/>
                <a:ea typeface="+mn-ea"/>
                <a:cs typeface="+mn-cs"/>
              </a:rPr>
              <a:t>harías</a:t>
            </a:r>
            <a:r>
              <a:rPr lang="en-US" sz="2600" b="0">
                <a:latin typeface="+mn-lt"/>
                <a:ea typeface="+mn-ea"/>
                <a:cs typeface="+mn-cs"/>
              </a:rPr>
              <a:t> </a:t>
            </a:r>
            <a:r>
              <a:rPr lang="en-US" sz="2600" b="0" err="1">
                <a:latin typeface="+mn-lt"/>
                <a:ea typeface="+mn-ea"/>
                <a:cs typeface="+mn-cs"/>
              </a:rPr>
              <a:t>si</a:t>
            </a:r>
            <a:r>
              <a:rPr lang="en-US" sz="2600" b="0">
                <a:latin typeface="+mn-lt"/>
                <a:ea typeface="+mn-ea"/>
                <a:cs typeface="+mn-cs"/>
              </a:rPr>
              <a:t> </a:t>
            </a:r>
            <a:r>
              <a:rPr lang="en-US" sz="2600" b="0" err="1">
                <a:latin typeface="+mn-lt"/>
                <a:ea typeface="+mn-ea"/>
                <a:cs typeface="+mn-cs"/>
              </a:rPr>
              <a:t>pudieras</a:t>
            </a:r>
            <a:r>
              <a:rPr lang="en-US" sz="2600" b="0">
                <a:latin typeface="+mn-lt"/>
                <a:ea typeface="+mn-ea"/>
                <a:cs typeface="+mn-cs"/>
              </a:rPr>
              <a:t> </a:t>
            </a:r>
            <a:r>
              <a:rPr lang="en-US" sz="2600" err="1">
                <a:latin typeface="+mn-lt"/>
                <a:ea typeface="+mn-ea"/>
                <a:cs typeface="+mn-cs"/>
              </a:rPr>
              <a:t>predecir</a:t>
            </a:r>
            <a:r>
              <a:rPr lang="en-US" sz="2600">
                <a:latin typeface="+mn-lt"/>
                <a:ea typeface="+mn-ea"/>
                <a:cs typeface="+mn-cs"/>
              </a:rPr>
              <a:t> </a:t>
            </a:r>
            <a:r>
              <a:rPr lang="en-US" sz="2600" b="0">
                <a:latin typeface="+mn-lt"/>
                <a:ea typeface="+mn-ea"/>
                <a:cs typeface="+mn-cs"/>
              </a:rPr>
              <a:t>con </a:t>
            </a:r>
            <a:r>
              <a:rPr lang="en-US" sz="2600" b="0" err="1">
                <a:latin typeface="+mn-lt"/>
                <a:ea typeface="+mn-ea"/>
                <a:cs typeface="+mn-cs"/>
              </a:rPr>
              <a:t>una</a:t>
            </a:r>
            <a:r>
              <a:rPr lang="en-US" sz="2600" b="0">
                <a:latin typeface="+mn-lt"/>
                <a:ea typeface="+mn-ea"/>
                <a:cs typeface="+mn-cs"/>
              </a:rPr>
              <a:t> </a:t>
            </a:r>
            <a:r>
              <a:rPr lang="en-US" sz="2600" b="0" err="1">
                <a:latin typeface="+mn-lt"/>
                <a:ea typeface="+mn-ea"/>
                <a:cs typeface="+mn-cs"/>
              </a:rPr>
              <a:t>semana</a:t>
            </a:r>
            <a:r>
              <a:rPr lang="en-US" sz="2600" b="0">
                <a:latin typeface="+mn-lt"/>
                <a:ea typeface="+mn-ea"/>
                <a:cs typeface="+mn-cs"/>
              </a:rPr>
              <a:t> de </a:t>
            </a:r>
            <a:r>
              <a:rPr lang="en-US" sz="2600" b="0" err="1">
                <a:latin typeface="+mn-lt"/>
                <a:ea typeface="+mn-ea"/>
                <a:cs typeface="+mn-cs"/>
              </a:rPr>
              <a:t>anticipación</a:t>
            </a:r>
            <a:r>
              <a:rPr lang="en-US" sz="2600" b="0">
                <a:latin typeface="+mn-lt"/>
                <a:ea typeface="+mn-ea"/>
                <a:cs typeface="+mn-cs"/>
              </a:rPr>
              <a:t> las zonas, días y horas </a:t>
            </a:r>
            <a:r>
              <a:rPr lang="en-US" sz="2600" b="0" err="1">
                <a:latin typeface="+mn-lt"/>
                <a:ea typeface="+mn-ea"/>
                <a:cs typeface="+mn-cs"/>
              </a:rPr>
              <a:t>concretas</a:t>
            </a:r>
            <a:r>
              <a:rPr lang="en-US" sz="2600" b="0">
                <a:latin typeface="+mn-lt"/>
                <a:ea typeface="+mn-ea"/>
                <a:cs typeface="+mn-cs"/>
              </a:rPr>
              <a:t> </a:t>
            </a:r>
            <a:r>
              <a:rPr lang="en-US" sz="2600" b="0" err="1">
                <a:latin typeface="+mn-lt"/>
                <a:ea typeface="+mn-ea"/>
                <a:cs typeface="+mn-cs"/>
              </a:rPr>
              <a:t>donde</a:t>
            </a:r>
            <a:r>
              <a:rPr lang="en-US" sz="2600" b="0">
                <a:latin typeface="+mn-lt"/>
                <a:ea typeface="+mn-ea"/>
                <a:cs typeface="+mn-cs"/>
              </a:rPr>
              <a:t> es </a:t>
            </a:r>
            <a:r>
              <a:rPr lang="en-US" sz="2600" b="0" err="1">
                <a:latin typeface="+mn-lt"/>
                <a:ea typeface="+mn-ea"/>
                <a:cs typeface="+mn-cs"/>
              </a:rPr>
              <a:t>más</a:t>
            </a:r>
            <a:r>
              <a:rPr lang="en-US" sz="2600" b="0">
                <a:latin typeface="+mn-lt"/>
                <a:ea typeface="+mn-ea"/>
                <a:cs typeface="+mn-cs"/>
              </a:rPr>
              <a:t> probable que </a:t>
            </a:r>
            <a:r>
              <a:rPr lang="en-US" sz="2600" b="0" err="1">
                <a:latin typeface="+mn-lt"/>
                <a:ea typeface="+mn-ea"/>
                <a:cs typeface="+mn-cs"/>
              </a:rPr>
              <a:t>ocurra</a:t>
            </a:r>
            <a:r>
              <a:rPr lang="en-US" sz="2600" b="0">
                <a:latin typeface="+mn-lt"/>
                <a:ea typeface="+mn-ea"/>
                <a:cs typeface="+mn-cs"/>
              </a:rPr>
              <a:t> </a:t>
            </a:r>
            <a:r>
              <a:rPr lang="en-US" sz="2600">
                <a:latin typeface="+mn-lt"/>
                <a:ea typeface="+mn-ea"/>
                <a:cs typeface="+mn-cs"/>
              </a:rPr>
              <a:t>un </a:t>
            </a:r>
            <a:r>
              <a:rPr lang="en-US" sz="2600" err="1">
                <a:latin typeface="+mn-lt"/>
                <a:ea typeface="+mn-ea"/>
                <a:cs typeface="+mn-cs"/>
              </a:rPr>
              <a:t>accidente</a:t>
            </a:r>
            <a:r>
              <a:rPr lang="en-US" sz="2600">
                <a:latin typeface="+mn-lt"/>
                <a:ea typeface="+mn-ea"/>
                <a:cs typeface="+mn-cs"/>
              </a:rPr>
              <a:t> vial grave</a:t>
            </a:r>
            <a:r>
              <a:rPr lang="en-US" sz="2600" b="0">
                <a:latin typeface="+mn-lt"/>
                <a:ea typeface="+mn-ea"/>
                <a:cs typeface="+mn-cs"/>
              </a:rPr>
              <a:t>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DE71F1-C010-C3C2-D554-4972B3B82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1"/>
            <a:ext cx="2862945" cy="8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62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151F9C-809E-4ABC-02E3-87C75533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eaLnBrk="1" hangingPunct="1">
              <a:lnSpc>
                <a:spcPct val="90000"/>
              </a:lnSpc>
            </a:pPr>
            <a:r>
              <a:rPr lang="en-US" sz="62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Propuesta</a:t>
            </a:r>
            <a:r>
              <a:rPr lang="en-US" sz="6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62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piloto</a:t>
            </a:r>
            <a:r>
              <a:rPr lang="en-US" sz="6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62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evaluación</a:t>
            </a:r>
            <a:r>
              <a:rPr lang="en-US" sz="6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2024</a:t>
            </a:r>
          </a:p>
        </p:txBody>
      </p:sp>
      <p:cxnSp>
        <p:nvCxnSpPr>
          <p:cNvPr id="46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ítulo 1">
            <a:extLst>
              <a:ext uri="{FF2B5EF4-FFF2-40B4-BE49-F238E27FC236}">
                <a16:creationId xmlns:a16="http://schemas.microsoft.com/office/drawing/2014/main" id="{CCEE2171-9DB8-3D1B-B525-D8DC6155E2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190491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2705023F-DE39-07C6-A985-7866005213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-1"/>
            <a:ext cx="2862945" cy="8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43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151F9C-809E-4ABC-02E3-87C75533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CO" sz="5400">
                <a:latin typeface="+mj-lt"/>
                <a:cs typeface="+mj-cs"/>
              </a:rPr>
              <a:t>Próximos</a:t>
            </a:r>
            <a:br>
              <a:rPr lang="es-CO" sz="5400">
                <a:latin typeface="+mj-lt"/>
                <a:cs typeface="+mj-cs"/>
              </a:rPr>
            </a:br>
            <a:r>
              <a:rPr lang="es-CO" sz="5400">
                <a:latin typeface="+mj-lt"/>
                <a:cs typeface="+mj-cs"/>
              </a:rPr>
              <a:t>Pasos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1FD0CB3-02CB-EE7B-3356-474CC67FD9A4}"/>
              </a:ext>
            </a:extLst>
          </p:cNvPr>
          <p:cNvSpPr txBox="1">
            <a:spLocks/>
          </p:cNvSpPr>
          <p:nvPr/>
        </p:nvSpPr>
        <p:spPr bwMode="auto">
          <a:xfrm>
            <a:off x="640080" y="2706624"/>
            <a:ext cx="6894576" cy="3483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200" b="0">
                <a:latin typeface="+mn-lt"/>
                <a:ea typeface="+mn-ea"/>
                <a:cs typeface="+mn-cs"/>
              </a:rPr>
              <a:t>Si el piloto logra demostrar que se es capaz de incidir en una </a:t>
            </a:r>
            <a:r>
              <a:rPr lang="es-ES" sz="2200">
                <a:latin typeface="+mn-lt"/>
                <a:ea typeface="+mn-ea"/>
                <a:cs typeface="+mn-cs"/>
              </a:rPr>
              <a:t>reducción </a:t>
            </a:r>
            <a:r>
              <a:rPr lang="es-ES" sz="2200" b="0">
                <a:latin typeface="+mn-lt"/>
                <a:ea typeface="+mn-ea"/>
                <a:cs typeface="+mn-cs"/>
              </a:rPr>
              <a:t>de </a:t>
            </a:r>
            <a:r>
              <a:rPr lang="es-ES" sz="2200">
                <a:latin typeface="+mn-lt"/>
                <a:ea typeface="+mn-ea"/>
                <a:cs typeface="+mn-cs"/>
              </a:rPr>
              <a:t>10%</a:t>
            </a:r>
            <a:r>
              <a:rPr lang="es-ES" sz="2200" b="0">
                <a:latin typeface="+mn-lt"/>
                <a:ea typeface="+mn-ea"/>
                <a:cs typeface="+mn-cs"/>
              </a:rPr>
              <a:t> de los siniestros graves:</a:t>
            </a: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200" b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s-ES" sz="2200">
                <a:latin typeface="+mn-lt"/>
                <a:ea typeface="+mn-ea"/>
                <a:cs typeface="+mn-cs"/>
              </a:rPr>
              <a:t>	1. </a:t>
            </a:r>
            <a:r>
              <a:rPr lang="es-ES" sz="2200" b="0">
                <a:latin typeface="+mn-lt"/>
                <a:ea typeface="+mn-ea"/>
                <a:cs typeface="+mn-cs"/>
              </a:rPr>
              <a:t>GSD+ destinará una </a:t>
            </a:r>
            <a:r>
              <a:rPr lang="es-ES" sz="2200">
                <a:latin typeface="+mn-lt"/>
                <a:ea typeface="+mn-ea"/>
                <a:cs typeface="+mn-cs"/>
              </a:rPr>
              <a:t>partida para su 	perfeccionamiento</a:t>
            </a:r>
            <a:r>
              <a:rPr lang="es-ES" sz="2200" b="0">
                <a:latin typeface="+mn-lt"/>
                <a:ea typeface="+mn-ea"/>
                <a:cs typeface="+mn-cs"/>
              </a:rPr>
              <a:t>:</a:t>
            </a:r>
          </a:p>
          <a:p>
            <a:pPr marL="1714500" lvl="3" indent="-342900" eaLnBrk="1" hangingPunct="1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s-ES" sz="2200" b="0">
                <a:latin typeface="+mn-lt"/>
                <a:cs typeface="+mn-cs"/>
              </a:rPr>
              <a:t>I</a:t>
            </a:r>
            <a:r>
              <a:rPr lang="es-ES" sz="2200" b="0">
                <a:latin typeface="+mn-lt"/>
                <a:ea typeface="+mn-ea"/>
                <a:cs typeface="+mn-cs"/>
              </a:rPr>
              <a:t>ntegrar 	las causas de los accidentes a la predicción.</a:t>
            </a:r>
          </a:p>
          <a:p>
            <a:pPr marL="1714500" lvl="3" indent="-342900" eaLnBrk="1" hangingPunct="1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s-ES" sz="2200" b="0">
                <a:latin typeface="+mn-lt"/>
                <a:cs typeface="+mn-cs"/>
              </a:rPr>
              <a:t>Mejorar las métricas en cuadrantes pequeños.</a:t>
            </a:r>
            <a:endParaRPr lang="es-ES" sz="2200" b="0">
              <a:latin typeface="+mn-lt"/>
              <a:ea typeface="+mn-ea"/>
              <a:cs typeface="+mn-cs"/>
            </a:endParaRPr>
          </a:p>
          <a:p>
            <a:pPr marL="228600" eaLnBrk="1" hangingPunct="1">
              <a:lnSpc>
                <a:spcPct val="90000"/>
              </a:lnSpc>
              <a:spcAft>
                <a:spcPts val="600"/>
              </a:spcAft>
            </a:pPr>
            <a:endParaRPr lang="es-ES" sz="2200" b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s-ES" sz="2200">
                <a:latin typeface="+mn-lt"/>
                <a:ea typeface="+mn-ea"/>
                <a:cs typeface="+mn-cs"/>
              </a:rPr>
              <a:t>	2. </a:t>
            </a:r>
            <a:r>
              <a:rPr lang="es-ES" sz="2200" b="0">
                <a:latin typeface="+mn-lt"/>
                <a:ea typeface="+mn-ea"/>
                <a:cs typeface="+mn-cs"/>
              </a:rPr>
              <a:t>Se desplegará un </a:t>
            </a:r>
            <a:r>
              <a:rPr lang="es-ES" sz="2200">
                <a:latin typeface="+mn-lt"/>
                <a:ea typeface="+mn-ea"/>
                <a:cs typeface="+mn-cs"/>
              </a:rPr>
              <a:t>programa con mayor </a:t>
            </a:r>
            <a:r>
              <a:rPr lang="es-ES" sz="2200" b="0">
                <a:latin typeface="+mn-lt"/>
                <a:ea typeface="+mn-ea"/>
                <a:cs typeface="+mn-cs"/>
              </a:rPr>
              <a:t>alcance 	geográfico y temporal – Por definir.</a:t>
            </a:r>
          </a:p>
        </p:txBody>
      </p:sp>
      <p:pic>
        <p:nvPicPr>
          <p:cNvPr id="17" name="Graphic 16" descr="Diana">
            <a:extLst>
              <a:ext uri="{FF2B5EF4-FFF2-40B4-BE49-F238E27FC236}">
                <a16:creationId xmlns:a16="http://schemas.microsoft.com/office/drawing/2014/main" id="{4910A622-CB5F-5519-D05B-2F54C853E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5963" y="329183"/>
            <a:ext cx="3429969" cy="342996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262876A-0071-A131-BC89-16EC90F13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840" y="4605164"/>
            <a:ext cx="3995928" cy="112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0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1FD0CB3-02CB-EE7B-3356-474CC67FD9A4}"/>
              </a:ext>
            </a:extLst>
          </p:cNvPr>
          <p:cNvSpPr txBox="1">
            <a:spLocks/>
          </p:cNvSpPr>
          <p:nvPr/>
        </p:nvSpPr>
        <p:spPr bwMode="auto">
          <a:xfrm>
            <a:off x="838200" y="451381"/>
            <a:ext cx="10512552" cy="40665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6600" b="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Contexto</a:t>
            </a:r>
            <a:r>
              <a:rPr lang="en-US" sz="6600" b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6600" b="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Objetivo</a:t>
            </a:r>
            <a:endParaRPr lang="en-US" sz="6600" b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3478B3-7484-1A0D-4D69-A6E95F85D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2862945" cy="8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7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6399777-F6FE-BB0E-DECC-64809721E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78" y="353785"/>
            <a:ext cx="8227999" cy="6150429"/>
          </a:xfrm>
          <a:prstGeom prst="rect">
            <a:avLst/>
          </a:prstGeom>
        </p:spPr>
      </p:pic>
      <p:sp>
        <p:nvSpPr>
          <p:cNvPr id="2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151F9C-809E-4ABC-02E3-87C75533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36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Contexto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9B4FED-7480-6855-C6B7-F2C381D7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2862945" cy="8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1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9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151F9C-809E-4ABC-02E3-87C75533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Alineación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Estratégica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1FD0CB3-02CB-EE7B-3356-474CC67FD9A4}"/>
              </a:ext>
            </a:extLst>
          </p:cNvPr>
          <p:cNvSpPr txBox="1">
            <a:spLocks/>
          </p:cNvSpPr>
          <p:nvPr/>
        </p:nvSpPr>
        <p:spPr bwMode="auto">
          <a:xfrm>
            <a:off x="4474462" y="630936"/>
            <a:ext cx="7074409" cy="14630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La política de Visión Cero indica que todos los accidentes viales obedecen a causas que son prevenibles y, por lo tanto, toda muerte o lesión grave se puede evitar.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48FAA6-733F-2B2D-E940-56D939CF0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14" y="2971800"/>
            <a:ext cx="8406979" cy="32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5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BA20682-D18F-9DD3-934E-9950A6839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57" y="2082704"/>
            <a:ext cx="9970044" cy="4775296"/>
          </a:xfrm>
          <a:prstGeom prst="rect">
            <a:avLst/>
          </a:prstGeom>
        </p:spPr>
      </p:pic>
      <p:sp>
        <p:nvSpPr>
          <p:cNvPr id="2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151F9C-809E-4ABC-02E3-87C75533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s-E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Necesidad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7E7735-F6BA-EC34-7481-0DBC6D694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2862945" cy="805543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7830B4D-E223-2E43-E54F-ECB9CB40E2DB}"/>
              </a:ext>
            </a:extLst>
          </p:cNvPr>
          <p:cNvSpPr txBox="1">
            <a:spLocks/>
          </p:cNvSpPr>
          <p:nvPr/>
        </p:nvSpPr>
        <p:spPr bwMode="auto">
          <a:xfrm>
            <a:off x="5207277" y="805543"/>
            <a:ext cx="5536397" cy="11617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0" i="1">
                <a:latin typeface="+mn-lt"/>
                <a:ea typeface="+mn-ea"/>
                <a:cs typeface="+mn-cs"/>
              </a:rPr>
              <a:t>Poder desplegar políticas públicas y acciones tácticas en los momentos y lugares verdaderamente adecuados.</a:t>
            </a:r>
          </a:p>
        </p:txBody>
      </p:sp>
    </p:spTree>
    <p:extLst>
      <p:ext uri="{BB962C8B-B14F-4D97-AF65-F5344CB8AC3E}">
        <p14:creationId xmlns:p14="http://schemas.microsoft.com/office/powerpoint/2010/main" val="268813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151F9C-809E-4ABC-02E3-87C75533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Pregunta</a:t>
            </a:r>
            <a:b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Negocio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9E1FF03-251F-63CC-3375-69E8D813D5D5}"/>
              </a:ext>
            </a:extLst>
          </p:cNvPr>
          <p:cNvSpPr txBox="1">
            <a:spLocks/>
          </p:cNvSpPr>
          <p:nvPr/>
        </p:nvSpPr>
        <p:spPr bwMode="auto">
          <a:xfrm>
            <a:off x="5370153" y="1526033"/>
            <a:ext cx="5536397" cy="39352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1">
                <a:latin typeface="+mn-lt"/>
                <a:ea typeface="+mn-ea"/>
                <a:cs typeface="+mn-cs"/>
              </a:rPr>
              <a:t>¿Dado un </a:t>
            </a:r>
            <a:r>
              <a:rPr lang="en-US" b="0" i="1" err="1">
                <a:latin typeface="+mn-lt"/>
                <a:ea typeface="+mn-ea"/>
                <a:cs typeface="+mn-cs"/>
              </a:rPr>
              <a:t>momento</a:t>
            </a:r>
            <a:r>
              <a:rPr lang="en-US" b="0" i="1">
                <a:latin typeface="+mn-lt"/>
                <a:ea typeface="+mn-ea"/>
                <a:cs typeface="+mn-cs"/>
              </a:rPr>
              <a:t> del </a:t>
            </a:r>
            <a:r>
              <a:rPr lang="en-US" b="0" i="1" err="1">
                <a:latin typeface="+mn-lt"/>
                <a:ea typeface="+mn-ea"/>
                <a:cs typeface="+mn-cs"/>
              </a:rPr>
              <a:t>año</a:t>
            </a:r>
            <a:r>
              <a:rPr lang="en-US" b="0" i="1">
                <a:latin typeface="+mn-lt"/>
                <a:ea typeface="+mn-ea"/>
                <a:cs typeface="+mn-cs"/>
              </a:rPr>
              <a:t> (día y </a:t>
            </a:r>
            <a:r>
              <a:rPr lang="en-US" b="0" i="1" err="1">
                <a:latin typeface="+mn-lt"/>
                <a:ea typeface="+mn-ea"/>
                <a:cs typeface="+mn-cs"/>
              </a:rPr>
              <a:t>mes</a:t>
            </a:r>
            <a:r>
              <a:rPr lang="en-US" b="0" i="1">
                <a:latin typeface="+mn-lt"/>
                <a:ea typeface="+mn-ea"/>
                <a:cs typeface="+mn-cs"/>
              </a:rPr>
              <a:t>) </a:t>
            </a:r>
            <a:r>
              <a:rPr lang="en-US" b="0" i="1" err="1">
                <a:latin typeface="+mn-lt"/>
                <a:ea typeface="+mn-ea"/>
                <a:cs typeface="+mn-cs"/>
              </a:rPr>
              <a:t>cuáles</a:t>
            </a:r>
            <a:r>
              <a:rPr lang="en-US" b="0" i="1">
                <a:latin typeface="+mn-lt"/>
                <a:ea typeface="+mn-ea"/>
                <a:cs typeface="+mn-cs"/>
              </a:rPr>
              <a:t> son las </a:t>
            </a:r>
            <a:r>
              <a:rPr lang="en-US" i="1">
                <a:latin typeface="+mn-lt"/>
                <a:ea typeface="+mn-ea"/>
                <a:cs typeface="+mn-cs"/>
              </a:rPr>
              <a:t>zonas</a:t>
            </a:r>
            <a:r>
              <a:rPr lang="en-US" b="0" i="1">
                <a:latin typeface="+mn-lt"/>
                <a:ea typeface="+mn-ea"/>
                <a:cs typeface="+mn-cs"/>
              </a:rPr>
              <a:t> </a:t>
            </a:r>
            <a:r>
              <a:rPr lang="en-US" b="0" i="1" err="1">
                <a:latin typeface="+mn-lt"/>
                <a:ea typeface="+mn-ea"/>
                <a:cs typeface="+mn-cs"/>
              </a:rPr>
              <a:t>en</a:t>
            </a:r>
            <a:r>
              <a:rPr lang="en-US" b="0" i="1">
                <a:latin typeface="+mn-lt"/>
                <a:ea typeface="+mn-ea"/>
                <a:cs typeface="+mn-cs"/>
              </a:rPr>
              <a:t> las que </a:t>
            </a:r>
            <a:r>
              <a:rPr lang="en-US" b="0" i="1" err="1">
                <a:latin typeface="+mn-lt"/>
                <a:ea typeface="+mn-ea"/>
                <a:cs typeface="+mn-cs"/>
              </a:rPr>
              <a:t>más</a:t>
            </a:r>
            <a:r>
              <a:rPr lang="en-US" b="0" i="1">
                <a:latin typeface="+mn-lt"/>
                <a:ea typeface="+mn-ea"/>
                <a:cs typeface="+mn-cs"/>
              </a:rPr>
              <a:t> </a:t>
            </a:r>
            <a:r>
              <a:rPr lang="en-US" b="0" i="1" err="1">
                <a:latin typeface="+mn-lt"/>
                <a:ea typeface="+mn-ea"/>
                <a:cs typeface="+mn-cs"/>
              </a:rPr>
              <a:t>probablemente</a:t>
            </a:r>
            <a:r>
              <a:rPr lang="en-US" b="0" i="1">
                <a:latin typeface="+mn-lt"/>
                <a:ea typeface="+mn-ea"/>
                <a:cs typeface="+mn-cs"/>
              </a:rPr>
              <a:t> se </a:t>
            </a:r>
            <a:r>
              <a:rPr lang="en-US" b="0" i="1" err="1">
                <a:latin typeface="+mn-lt"/>
                <a:ea typeface="+mn-ea"/>
                <a:cs typeface="+mn-cs"/>
              </a:rPr>
              <a:t>presenten</a:t>
            </a:r>
            <a:r>
              <a:rPr lang="en-US" b="0" i="1">
                <a:latin typeface="+mn-lt"/>
                <a:ea typeface="+mn-ea"/>
                <a:cs typeface="+mn-cs"/>
              </a:rPr>
              <a:t> </a:t>
            </a:r>
            <a:r>
              <a:rPr lang="en-US" i="1" err="1">
                <a:latin typeface="+mn-lt"/>
                <a:ea typeface="+mn-ea"/>
                <a:cs typeface="+mn-cs"/>
              </a:rPr>
              <a:t>accidentes</a:t>
            </a:r>
            <a:r>
              <a:rPr lang="en-US" b="0" i="1">
                <a:latin typeface="+mn-lt"/>
                <a:ea typeface="+mn-ea"/>
                <a:cs typeface="+mn-cs"/>
              </a:rPr>
              <a:t> y </a:t>
            </a:r>
            <a:r>
              <a:rPr lang="en-US" b="0" i="1" err="1">
                <a:latin typeface="+mn-lt"/>
                <a:ea typeface="+mn-ea"/>
                <a:cs typeface="+mn-cs"/>
              </a:rPr>
              <a:t>en</a:t>
            </a:r>
            <a:r>
              <a:rPr lang="en-US" b="0" i="1">
                <a:latin typeface="+mn-lt"/>
                <a:ea typeface="+mn-ea"/>
                <a:cs typeface="+mn-cs"/>
              </a:rPr>
              <a:t> las que se </a:t>
            </a:r>
            <a:r>
              <a:rPr lang="en-US" b="0" i="1" err="1">
                <a:latin typeface="+mn-lt"/>
                <a:ea typeface="+mn-ea"/>
                <a:cs typeface="+mn-cs"/>
              </a:rPr>
              <a:t>deba</a:t>
            </a:r>
            <a:r>
              <a:rPr lang="en-US" b="0" i="1">
                <a:latin typeface="+mn-lt"/>
                <a:ea typeface="+mn-ea"/>
                <a:cs typeface="+mn-cs"/>
              </a:rPr>
              <a:t> </a:t>
            </a:r>
            <a:r>
              <a:rPr lang="en-US" b="0" i="1" err="1">
                <a:latin typeface="+mn-lt"/>
                <a:ea typeface="+mn-ea"/>
                <a:cs typeface="+mn-cs"/>
              </a:rPr>
              <a:t>concentrar</a:t>
            </a:r>
            <a:r>
              <a:rPr lang="en-US" b="0" i="1">
                <a:latin typeface="+mn-lt"/>
                <a:ea typeface="+mn-ea"/>
                <a:cs typeface="+mn-cs"/>
              </a:rPr>
              <a:t> la </a:t>
            </a:r>
            <a:r>
              <a:rPr lang="en-US" b="0" i="1" err="1">
                <a:latin typeface="+mn-lt"/>
                <a:ea typeface="+mn-ea"/>
                <a:cs typeface="+mn-cs"/>
              </a:rPr>
              <a:t>ejecución</a:t>
            </a:r>
            <a:r>
              <a:rPr lang="en-US" b="0" i="1">
                <a:latin typeface="+mn-lt"/>
                <a:ea typeface="+mn-ea"/>
                <a:cs typeface="+mn-cs"/>
              </a:rPr>
              <a:t> de </a:t>
            </a:r>
            <a:r>
              <a:rPr lang="en-US" i="1" err="1">
                <a:latin typeface="+mn-lt"/>
                <a:ea typeface="+mn-ea"/>
                <a:cs typeface="+mn-cs"/>
              </a:rPr>
              <a:t>acciones</a:t>
            </a:r>
            <a:r>
              <a:rPr lang="en-US" i="1">
                <a:latin typeface="+mn-lt"/>
                <a:ea typeface="+mn-ea"/>
                <a:cs typeface="+mn-cs"/>
              </a:rPr>
              <a:t> </a:t>
            </a:r>
            <a:r>
              <a:rPr lang="en-US" i="1" err="1">
                <a:latin typeface="+mn-lt"/>
                <a:ea typeface="+mn-ea"/>
                <a:cs typeface="+mn-cs"/>
              </a:rPr>
              <a:t>concretas</a:t>
            </a:r>
            <a:r>
              <a:rPr lang="en-US" b="0" i="1">
                <a:latin typeface="+mn-lt"/>
                <a:ea typeface="+mn-ea"/>
                <a:cs typeface="+mn-cs"/>
              </a:rPr>
              <a:t>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51105E-F8C9-F921-E7C7-3D2DDA775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2862945" cy="8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56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151F9C-809E-4ABC-02E3-87C75533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54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Objetivo</a:t>
            </a: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4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Negocio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1FD0CB3-02CB-EE7B-3356-474CC67FD9A4}"/>
              </a:ext>
            </a:extLst>
          </p:cNvPr>
          <p:cNvSpPr txBox="1">
            <a:spLocks/>
          </p:cNvSpPr>
          <p:nvPr/>
        </p:nvSpPr>
        <p:spPr bwMode="auto">
          <a:xfrm>
            <a:off x="5126418" y="552091"/>
            <a:ext cx="6224335" cy="5431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err="1">
                <a:latin typeface="+mn-lt"/>
                <a:ea typeface="+mn-ea"/>
                <a:cs typeface="+mn-cs"/>
              </a:rPr>
              <a:t>Determinar</a:t>
            </a:r>
            <a:r>
              <a:rPr lang="en-US" sz="2200" b="0">
                <a:latin typeface="+mn-lt"/>
                <a:ea typeface="+mn-ea"/>
                <a:cs typeface="+mn-cs"/>
              </a:rPr>
              <a:t> </a:t>
            </a:r>
            <a:r>
              <a:rPr lang="en-US" sz="2200" b="0" err="1">
                <a:latin typeface="+mn-lt"/>
                <a:ea typeface="+mn-ea"/>
                <a:cs typeface="+mn-cs"/>
              </a:rPr>
              <a:t>los</a:t>
            </a:r>
            <a:r>
              <a:rPr lang="en-US" sz="2200" b="0">
                <a:latin typeface="+mn-lt"/>
                <a:ea typeface="+mn-ea"/>
                <a:cs typeface="+mn-cs"/>
              </a:rPr>
              <a:t> </a:t>
            </a:r>
            <a:r>
              <a:rPr lang="en-US" sz="2200" err="1">
                <a:latin typeface="+mn-lt"/>
                <a:ea typeface="+mn-ea"/>
                <a:cs typeface="+mn-cs"/>
              </a:rPr>
              <a:t>lugares</a:t>
            </a:r>
            <a:r>
              <a:rPr lang="en-US" sz="2200">
                <a:latin typeface="+mn-lt"/>
                <a:ea typeface="+mn-ea"/>
                <a:cs typeface="+mn-cs"/>
              </a:rPr>
              <a:t> y </a:t>
            </a:r>
            <a:r>
              <a:rPr lang="en-US" sz="2200" err="1">
                <a:latin typeface="+mn-lt"/>
                <a:ea typeface="+mn-ea"/>
                <a:cs typeface="+mn-cs"/>
              </a:rPr>
              <a:t>momentos</a:t>
            </a:r>
            <a:r>
              <a:rPr lang="en-US" sz="2200">
                <a:latin typeface="+mn-lt"/>
                <a:ea typeface="+mn-ea"/>
                <a:cs typeface="+mn-cs"/>
              </a:rPr>
              <a:t> </a:t>
            </a:r>
            <a:r>
              <a:rPr lang="en-US" sz="2200" b="0" err="1">
                <a:latin typeface="+mn-lt"/>
                <a:ea typeface="+mn-ea"/>
                <a:cs typeface="+mn-cs"/>
              </a:rPr>
              <a:t>prioritarios</a:t>
            </a:r>
            <a:r>
              <a:rPr lang="en-US" sz="2200" b="0">
                <a:latin typeface="+mn-lt"/>
                <a:ea typeface="+mn-ea"/>
                <a:cs typeface="+mn-cs"/>
              </a:rPr>
              <a:t> para </a:t>
            </a:r>
            <a:r>
              <a:rPr lang="en-US" sz="2200" b="0" err="1">
                <a:latin typeface="+mn-lt"/>
                <a:ea typeface="+mn-ea"/>
                <a:cs typeface="+mn-cs"/>
              </a:rPr>
              <a:t>llevar</a:t>
            </a:r>
            <a:r>
              <a:rPr lang="en-US" sz="2200" b="0">
                <a:latin typeface="+mn-lt"/>
                <a:ea typeface="+mn-ea"/>
                <a:cs typeface="+mn-cs"/>
              </a:rPr>
              <a:t> a </a:t>
            </a:r>
            <a:r>
              <a:rPr lang="en-US" sz="2200" b="0" err="1">
                <a:latin typeface="+mn-lt"/>
                <a:ea typeface="+mn-ea"/>
                <a:cs typeface="+mn-cs"/>
              </a:rPr>
              <a:t>cabo</a:t>
            </a:r>
            <a:r>
              <a:rPr lang="en-US" sz="2200" b="0">
                <a:latin typeface="+mn-lt"/>
                <a:ea typeface="+mn-ea"/>
                <a:cs typeface="+mn-cs"/>
              </a:rPr>
              <a:t> </a:t>
            </a:r>
            <a:r>
              <a:rPr lang="en-US" sz="2200" err="1">
                <a:latin typeface="+mn-lt"/>
                <a:ea typeface="+mn-ea"/>
                <a:cs typeface="+mn-cs"/>
              </a:rPr>
              <a:t>acciones</a:t>
            </a:r>
            <a:r>
              <a:rPr lang="en-US" sz="2200">
                <a:latin typeface="+mn-lt"/>
                <a:ea typeface="+mn-ea"/>
                <a:cs typeface="+mn-cs"/>
              </a:rPr>
              <a:t> </a:t>
            </a:r>
            <a:r>
              <a:rPr lang="en-US" sz="2200" err="1">
                <a:latin typeface="+mn-lt"/>
                <a:ea typeface="+mn-ea"/>
                <a:cs typeface="+mn-cs"/>
              </a:rPr>
              <a:t>tácticas</a:t>
            </a:r>
            <a:r>
              <a:rPr lang="en-US" sz="2200">
                <a:latin typeface="+mn-lt"/>
                <a:ea typeface="+mn-ea"/>
                <a:cs typeface="+mn-cs"/>
              </a:rPr>
              <a:t> </a:t>
            </a:r>
            <a:r>
              <a:rPr lang="en-US" sz="2200" b="0" err="1">
                <a:latin typeface="+mn-lt"/>
                <a:ea typeface="+mn-ea"/>
                <a:cs typeface="+mn-cs"/>
              </a:rPr>
              <a:t>enfocadas</a:t>
            </a:r>
            <a:r>
              <a:rPr lang="en-US" sz="2200" b="0">
                <a:latin typeface="+mn-lt"/>
                <a:ea typeface="+mn-ea"/>
                <a:cs typeface="+mn-cs"/>
              </a:rPr>
              <a:t> </a:t>
            </a:r>
            <a:r>
              <a:rPr lang="en-US" sz="2200" b="0" err="1">
                <a:latin typeface="+mn-lt"/>
                <a:ea typeface="+mn-ea"/>
                <a:cs typeface="+mn-cs"/>
              </a:rPr>
              <a:t>en</a:t>
            </a:r>
            <a:r>
              <a:rPr lang="en-US" sz="2200" b="0">
                <a:latin typeface="+mn-lt"/>
                <a:ea typeface="+mn-ea"/>
                <a:cs typeface="+mn-cs"/>
              </a:rPr>
              <a:t> </a:t>
            </a:r>
            <a:r>
              <a:rPr lang="en-US" sz="2200" err="1">
                <a:latin typeface="+mn-lt"/>
                <a:ea typeface="+mn-ea"/>
                <a:cs typeface="+mn-cs"/>
              </a:rPr>
              <a:t>reducir</a:t>
            </a:r>
            <a:r>
              <a:rPr lang="en-US" sz="2200">
                <a:latin typeface="+mn-lt"/>
                <a:ea typeface="+mn-ea"/>
                <a:cs typeface="+mn-cs"/>
              </a:rPr>
              <a:t> la </a:t>
            </a:r>
            <a:r>
              <a:rPr lang="en-US" sz="2200" err="1">
                <a:latin typeface="+mn-lt"/>
                <a:ea typeface="+mn-ea"/>
                <a:cs typeface="+mn-cs"/>
              </a:rPr>
              <a:t>siniestralidad</a:t>
            </a:r>
            <a:r>
              <a:rPr lang="en-US" sz="2200">
                <a:latin typeface="+mn-lt"/>
                <a:ea typeface="+mn-ea"/>
                <a:cs typeface="+mn-cs"/>
              </a:rPr>
              <a:t>.</a:t>
            </a:r>
            <a:endParaRPr lang="en-US" sz="2200" b="0">
              <a:latin typeface="+mn-lt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1B6CE7-0749-8527-17DD-E1E96626F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2862945" cy="8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4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1FD0CB3-02CB-EE7B-3356-474CC67FD9A4}"/>
              </a:ext>
            </a:extLst>
          </p:cNvPr>
          <p:cNvSpPr txBox="1">
            <a:spLocks/>
          </p:cNvSpPr>
          <p:nvPr/>
        </p:nvSpPr>
        <p:spPr bwMode="auto">
          <a:xfrm>
            <a:off x="838200" y="451381"/>
            <a:ext cx="10512552" cy="40665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6600" b="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Metodología</a:t>
            </a:r>
            <a:r>
              <a:rPr lang="en-US" sz="6600" b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b="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analítica</a:t>
            </a:r>
            <a:endParaRPr lang="en-US" sz="6600" b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3478B3-7484-1A0D-4D69-A6E95F85D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2862945" cy="8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56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4B214765BFC9746A7FAB065100B58B0" ma:contentTypeVersion="3" ma:contentTypeDescription="Crear nuevo documento." ma:contentTypeScope="" ma:versionID="af00157d734996b2f9b0813e7f1693ef">
  <xsd:schema xmlns:xsd="http://www.w3.org/2001/XMLSchema" xmlns:xs="http://www.w3.org/2001/XMLSchema" xmlns:p="http://schemas.microsoft.com/office/2006/metadata/properties" xmlns:ns2="9a7ba636-9724-4c0a-8703-742dab789da0" targetNamespace="http://schemas.microsoft.com/office/2006/metadata/properties" ma:root="true" ma:fieldsID="9b04666ebd80d772e5c5dbb2dcc051c0" ns2:_="">
    <xsd:import namespace="9a7ba636-9724-4c0a-8703-742dab789d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ba636-9724-4c0a-8703-742dab789d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AFF08C-E39E-4B63-AB3A-7EFACF1421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29B97A-DA5D-420D-8A2F-6A5DFE039B9B}">
  <ds:schemaRefs>
    <ds:schemaRef ds:uri="9a7ba636-9724-4c0a-8703-742dab789da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B469DAC-08E8-4C11-B2F6-032AB75A6ECF}">
  <ds:schemaRefs>
    <ds:schemaRef ds:uri="9a7ba636-9724-4c0a-8703-742dab789d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21</Slides>
  <Notes>3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Tema de Office</vt:lpstr>
      <vt:lpstr>Política Pública para la Reducción de Accidentes Viales en Bogotá</vt:lpstr>
      <vt:lpstr>PowerPoint Presentation</vt:lpstr>
      <vt:lpstr>PowerPoint Presentation</vt:lpstr>
      <vt:lpstr>Contexto</vt:lpstr>
      <vt:lpstr>Alineación Estratégica</vt:lpstr>
      <vt:lpstr>Necesidad</vt:lpstr>
      <vt:lpstr>Pregunta de Negocio</vt:lpstr>
      <vt:lpstr>Objetivo de Negocio</vt:lpstr>
      <vt:lpstr>PowerPoint Presentation</vt:lpstr>
      <vt:lpstr>Metodología</vt:lpstr>
      <vt:lpstr>Variables de entrada y su relevancia</vt:lpstr>
      <vt:lpstr>Diferentes niveles de precisión geográfica</vt:lpstr>
      <vt:lpstr>Disyuntiva</vt:lpstr>
      <vt:lpstr>PowerPoint Presentation</vt:lpstr>
      <vt:lpstr>Solución Analítica</vt:lpstr>
      <vt:lpstr>Ejemplo de uso</vt:lpstr>
      <vt:lpstr>Dashboard</vt:lpstr>
      <vt:lpstr>PowerPoint Presentation</vt:lpstr>
      <vt:lpstr>PowerPoint Presentation</vt:lpstr>
      <vt:lpstr>Propuesta de piloto de evaluación 2024</vt:lpstr>
      <vt:lpstr>Próximos Pasos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 Orlando Ramirez</dc:creator>
  <cp:revision>1</cp:revision>
  <dcterms:created xsi:type="dcterms:W3CDTF">2023-02-27T02:31:19Z</dcterms:created>
  <dcterms:modified xsi:type="dcterms:W3CDTF">2023-12-01T00:13:42Z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0x01010004B214765BFC9746A7FAB065100B58B0</vt:lpwstr>
  </property>
</Properties>
</file>