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67" r:id="rId3"/>
    <p:sldId id="578" r:id="rId4"/>
    <p:sldId id="384" r:id="rId5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0000"/>
    <a:srgbClr val="0000FF"/>
    <a:srgbClr val="00CC00"/>
    <a:srgbClr val="FFFF00"/>
    <a:srgbClr val="EAEAEA"/>
    <a:srgbClr val="C0C0C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2" autoAdjust="0"/>
    <p:restoredTop sz="83905" autoAdjust="0"/>
  </p:normalViewPr>
  <p:slideViewPr>
    <p:cSldViewPr>
      <p:cViewPr>
        <p:scale>
          <a:sx n="79" d="100"/>
          <a:sy n="79" d="100"/>
        </p:scale>
        <p:origin x="252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-288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73E1C31-C464-4E0C-B169-5B975F91BA07}" type="datetimeFigureOut">
              <a:rPr lang="zh-TW" altLang="en-US"/>
              <a:pPr>
                <a:defRPr/>
              </a:pPr>
              <a:t>2019/2/13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EE8EE51-E3C7-4114-AAF7-F766363F29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46BB61A-00BC-47CD-A11D-3CDC676B4854}" type="datetimeFigureOut">
              <a:rPr lang="zh-TW" altLang="en-US"/>
              <a:pPr>
                <a:defRPr/>
              </a:pPr>
              <a:t>2019/2/13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15E931B-590C-4ECC-A8D3-ABE8AF6672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1363"/>
            <a:ext cx="493553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7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pic>
        <p:nvPicPr>
          <p:cNvPr id="22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0" i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5C41FDD1-A859-4C04-8695-B6AB8F015C5E}" type="datetimeFigureOut">
              <a:rPr lang="zh-TW" altLang="en-US" smtClean="0"/>
              <a:pPr>
                <a:defRPr/>
              </a:pPr>
              <a:t>2019/2/13</a:t>
            </a:fld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E850CD-D9E7-475E-9293-0D1615A65C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9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889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892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3990975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981075"/>
            <a:ext cx="3992562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531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135937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313" y="868363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188882" y="920737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6000" y="6230938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05813" y="623093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98261DC-4F96-4556-9C28-A466A1AFAEC4}" type="slidenum">
              <a:rPr kumimoji="0" lang="zh-TW" altLang="en-US" sz="1800" smtClean="0">
                <a:solidFill>
                  <a:srgbClr val="862110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r>
              <a:rPr kumimoji="0" lang="en-US" altLang="zh-TW" sz="1800" dirty="0">
                <a:solidFill>
                  <a:srgbClr val="862110"/>
                </a:solidFill>
                <a:latin typeface="Calibri" panose="020F0502020204030204" pitchFamily="34" charset="0"/>
              </a:rPr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2" r:id="rId2"/>
    <p:sldLayoutId id="2147484115" r:id="rId3"/>
    <p:sldLayoutId id="214748411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small">
          <a:solidFill>
            <a:schemeClr val="tx1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rlab.org:444/demo/7-segmen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350" y="1916113"/>
            <a:ext cx="6911975" cy="208915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Weekly Report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35150" y="4005263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Presenter: Sheng-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Hsing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Hsiao</a:t>
            </a:r>
          </a:p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Advisor: 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Jyh-Shing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Roger Jang</a:t>
            </a:r>
            <a:endParaRPr kumimoji="0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kumimoji="0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Dept. of CSIE, National Taiwan University, Taiwan</a:t>
            </a:r>
            <a:endParaRPr kumimoji="0" lang="en-US" altLang="zh-TW" sz="20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cap="none" dirty="0"/>
              <a:t>Outline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7-segment Number Detection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70ABE-593E-6044-A657-0A03B916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7-segment Number Detection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05A35F-FBD6-7644-8BA1-EC08E86F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Add Feature</a:t>
            </a:r>
          </a:p>
          <a:p>
            <a:pPr lvl="1"/>
            <a:r>
              <a:rPr kumimoji="1" lang="en-US" altLang="zh-TW" dirty="0"/>
              <a:t>Now the system can detect the input image is upside down or not, and it will rotate 180 degrees then detection again.</a:t>
            </a:r>
          </a:p>
          <a:p>
            <a:r>
              <a:rPr kumimoji="1" lang="en-US" altLang="zh-TW" dirty="0">
                <a:hlinkClick r:id="rId2"/>
              </a:rPr>
              <a:t>Demo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70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Thank you for your attention</a:t>
            </a:r>
            <a:endParaRPr lang="zh-TW" alt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54140</TotalTime>
  <Words>60</Words>
  <Application>Microsoft Macintosh PowerPoint</Application>
  <PresentationFormat>如螢幕大小 (4:3)</PresentationFormat>
  <Paragraphs>15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標楷體</vt:lpstr>
      <vt:lpstr>Arial</vt:lpstr>
      <vt:lpstr>Calibri</vt:lpstr>
      <vt:lpstr>Times New Roman</vt:lpstr>
      <vt:lpstr>Wingdings</vt:lpstr>
      <vt:lpstr>Wingdings 2</vt:lpstr>
      <vt:lpstr>壁窗</vt:lpstr>
      <vt:lpstr>Weekly Report</vt:lpstr>
      <vt:lpstr>Outline</vt:lpstr>
      <vt:lpstr>7-segment Number Detection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NTHU CS Dept., Ph.D. Dissertation Presentation  Discovering Discriminative Features with Applications to Music Genre/Mood Classification</dc:title>
  <dc:creator>E C</dc:creator>
  <cp:lastModifiedBy>kevin hsiao</cp:lastModifiedBy>
  <cp:revision>4114</cp:revision>
  <dcterms:created xsi:type="dcterms:W3CDTF">2008-11-09T17:03:56Z</dcterms:created>
  <dcterms:modified xsi:type="dcterms:W3CDTF">2019-02-12T17:12:08Z</dcterms:modified>
</cp:coreProperties>
</file>