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67" r:id="rId3"/>
    <p:sldId id="554" r:id="rId4"/>
    <p:sldId id="550" r:id="rId5"/>
    <p:sldId id="555" r:id="rId6"/>
    <p:sldId id="551" r:id="rId7"/>
    <p:sldId id="384" r:id="rId8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0000"/>
    <a:srgbClr val="0000FF"/>
    <a:srgbClr val="00CC00"/>
    <a:srgbClr val="FFFF00"/>
    <a:srgbClr val="EAEAEA"/>
    <a:srgbClr val="C0C0C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84692" autoAdjust="0"/>
  </p:normalViewPr>
  <p:slideViewPr>
    <p:cSldViewPr>
      <p:cViewPr>
        <p:scale>
          <a:sx n="127" d="100"/>
          <a:sy n="127" d="100"/>
        </p:scale>
        <p:origin x="248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-288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73E1C31-C464-4E0C-B169-5B975F91BA07}" type="datetimeFigureOut">
              <a:rPr lang="zh-TW" altLang="en-US"/>
              <a:pPr>
                <a:defRPr/>
              </a:pPr>
              <a:t>2018/9/23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EE8EE51-E3C7-4114-AAF7-F766363F2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46BB61A-00BC-47CD-A11D-3CDC676B4854}" type="datetimeFigureOut">
              <a:rPr lang="zh-TW" altLang="en-US"/>
              <a:pPr>
                <a:defRPr/>
              </a:pPr>
              <a:t>2018/9/23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15E931B-590C-4ECC-A8D3-ABE8AF6672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1363"/>
            <a:ext cx="493553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21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51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22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5C41FDD1-A859-4C04-8695-B6AB8F015C5E}" type="datetimeFigureOut">
              <a:rPr lang="zh-TW" altLang="en-US" smtClean="0"/>
              <a:pPr>
                <a:defRPr/>
              </a:pPr>
              <a:t>2018/9/23</a:t>
            </a:fld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E850CD-D9E7-475E-9293-0D1615A65C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9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3990975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3992562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53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135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313" y="868363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188882" y="920737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6000" y="6230938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5813" y="623093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98261DC-4F96-4556-9C28-A466A1AFAEC4}" type="slidenum">
              <a:rPr kumimoji="0" lang="zh-TW" altLang="en-US" sz="1800" smtClean="0">
                <a:solidFill>
                  <a:srgbClr val="862110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r>
              <a:rPr kumimoji="0" lang="en-US" altLang="zh-TW" sz="1800" dirty="0">
                <a:solidFill>
                  <a:srgbClr val="862110"/>
                </a:solidFill>
                <a:latin typeface="Calibri" panose="020F05020202040302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2" r:id="rId2"/>
    <p:sldLayoutId id="2147484115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idalyafeai/zaidalyafeai.github.io" TargetMode="External"/><Relationship Id="rId2" Type="http://schemas.openxmlformats.org/officeDocument/2006/relationships/hyperlink" Target="https://js.tensorflow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ensorflow/tfjs-conver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350" y="1916113"/>
            <a:ext cx="6911975" cy="208915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Weekly Report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150" y="4005263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Presenter: Sheng-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Hsing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Hsiao</a:t>
            </a:r>
          </a:p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Advisor: 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Jyh-Shing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Roger Jang</a:t>
            </a:r>
            <a:endParaRPr kumimoji="0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kumimoji="0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Dept. of CSIE, National Taiwan University, Taiwan</a:t>
            </a:r>
            <a:endParaRPr kumimoji="0" lang="en-US" altLang="zh-TW" sz="20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Transfer Learning on MobileNetV2</a:t>
            </a:r>
          </a:p>
          <a:p>
            <a:pPr>
              <a:defRPr/>
            </a:pPr>
            <a:r>
              <a:rPr lang="en-US" altLang="zh-TW" dirty="0" err="1"/>
              <a:t>Tensorflow.js</a:t>
            </a:r>
            <a:r>
              <a:rPr lang="en-US" altLang="zh-TW" dirty="0"/>
              <a:t> </a:t>
            </a:r>
          </a:p>
          <a:p>
            <a:pPr>
              <a:defRPr/>
            </a:pPr>
            <a:r>
              <a:rPr lang="en-US" altLang="zh-TW" dirty="0"/>
              <a:t>Demo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B24AA-C702-D348-857B-B6A35D8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Transfer Learning on MobileNetV2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54A7BA8-2990-FA4C-BF6B-B59498EC8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37" r="5502"/>
          <a:stretch/>
        </p:blipFill>
        <p:spPr>
          <a:xfrm>
            <a:off x="488534" y="2202664"/>
            <a:ext cx="3579410" cy="2980554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FFC71A-78EB-9643-988B-5B3A56D1C5FD}"/>
              </a:ext>
            </a:extLst>
          </p:cNvPr>
          <p:cNvSpPr txBox="1"/>
          <p:nvPr/>
        </p:nvSpPr>
        <p:spPr>
          <a:xfrm>
            <a:off x="1600008" y="537321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MobileNetV1</a:t>
            </a:r>
            <a:endParaRPr kumimoji="1"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0831F8A-BF05-5A47-BB6D-E616C1DF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4734"/>
          <a:stretch/>
        </p:blipFill>
        <p:spPr>
          <a:xfrm>
            <a:off x="4585652" y="2201124"/>
            <a:ext cx="3641682" cy="29822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DDA410-E48C-8B45-84DA-07658E8D2DAE}"/>
              </a:ext>
            </a:extLst>
          </p:cNvPr>
          <p:cNvSpPr txBox="1"/>
          <p:nvPr/>
        </p:nvSpPr>
        <p:spPr>
          <a:xfrm>
            <a:off x="5724128" y="537321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MobileNetV2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EE64AFC-1055-7049-AA2A-C06A49C0D200}"/>
              </a:ext>
            </a:extLst>
          </p:cNvPr>
          <p:cNvSpPr txBox="1">
            <a:spLocks/>
          </p:cNvSpPr>
          <p:nvPr/>
        </p:nvSpPr>
        <p:spPr bwMode="auto">
          <a:xfrm>
            <a:off x="468313" y="981075"/>
            <a:ext cx="7056015" cy="107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6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dirty="0"/>
              <a:t>Outside test on Jaffe dataset</a:t>
            </a:r>
          </a:p>
        </p:txBody>
      </p:sp>
    </p:spTree>
    <p:extLst>
      <p:ext uri="{BB962C8B-B14F-4D97-AF65-F5344CB8AC3E}">
        <p14:creationId xmlns:p14="http://schemas.microsoft.com/office/powerpoint/2010/main" val="37237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2470-92D5-E749-B03D-62E3FFE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Tensorflow.js</a:t>
            </a:r>
            <a:endParaRPr kumimoji="1"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2E827-242C-BD44-A5A8-7B89E0F3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Original </a:t>
            </a:r>
            <a:endParaRPr lang="zh-TW" altLang="en-US" dirty="0"/>
          </a:p>
        </p:txBody>
      </p:sp>
      <p:pic>
        <p:nvPicPr>
          <p:cNvPr id="8" name="SendToServer.mp4">
            <a:hlinkClick r:id="" action="ppaction://media"/>
            <a:extLst>
              <a:ext uri="{FF2B5EF4-FFF2-40B4-BE49-F238E27FC236}">
                <a16:creationId xmlns:a16="http://schemas.microsoft.com/office/drawing/2014/main" id="{8695935C-848E-2E40-B9FE-C616330998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313" y="1700808"/>
            <a:ext cx="8029615" cy="40324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2157677-64BE-E94B-AD03-2B5075DFAFDF}"/>
              </a:ext>
            </a:extLst>
          </p:cNvPr>
          <p:cNvSpPr txBox="1"/>
          <p:nvPr/>
        </p:nvSpPr>
        <p:spPr>
          <a:xfrm>
            <a:off x="2123728" y="1101150"/>
            <a:ext cx="499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55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2470-92D5-E749-B03D-62E3FFE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Tensorflow.js</a:t>
            </a:r>
            <a:endParaRPr kumimoji="1"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2E827-242C-BD44-A5A8-7B89E0F3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tensorflow.js</a:t>
            </a:r>
            <a:endParaRPr lang="zh-TW" altLang="en-US" dirty="0"/>
          </a:p>
        </p:txBody>
      </p:sp>
      <p:pic>
        <p:nvPicPr>
          <p:cNvPr id="7" name="local.mp4">
            <a:hlinkClick r:id="" action="ppaction://media"/>
            <a:extLst>
              <a:ext uri="{FF2B5EF4-FFF2-40B4-BE49-F238E27FC236}">
                <a16:creationId xmlns:a16="http://schemas.microsoft.com/office/drawing/2014/main" id="{EBD0A367-BDE1-1342-932D-3285DDA58D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5933" y="1700808"/>
            <a:ext cx="8192910" cy="40324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31BF8D-3E27-554C-B384-FA3F6712C545}"/>
              </a:ext>
            </a:extLst>
          </p:cNvPr>
          <p:cNvSpPr txBox="1"/>
          <p:nvPr/>
        </p:nvSpPr>
        <p:spPr>
          <a:xfrm>
            <a:off x="3694266" y="111519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r>
              <a:rPr kumimoji="1" lang="en-US" altLang="zh-TW" dirty="0"/>
              <a:t>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6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756845-303E-1F47-849C-0BF70584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/>
          <a:p>
            <a:pPr>
              <a:defRPr/>
            </a:pPr>
            <a:r>
              <a:rPr lang="en-US" altLang="zh-TW" cap="none" dirty="0"/>
              <a:t>Related Work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F8B8A44-B469-614A-8FB9-F5C754A0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68801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Reference</a:t>
            </a:r>
          </a:p>
          <a:p>
            <a:pPr lvl="1">
              <a:defRPr/>
            </a:pPr>
            <a:r>
              <a:rPr lang="en-US" altLang="zh-TW" dirty="0">
                <a:hlinkClick r:id="rId2"/>
              </a:rPr>
              <a:t>Tensorflow.js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hlinkClick r:id="rId3"/>
              </a:rPr>
              <a:t>zaidalyafeai.github.io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hlinkClick r:id="rId4"/>
              </a:rPr>
              <a:t>Tfjs-converter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9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Thank you for your attention</a:t>
            </a:r>
            <a:endParaRPr lang="zh-TW" alt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52365</TotalTime>
  <Words>71</Words>
  <Application>Microsoft Macintosh PowerPoint</Application>
  <PresentationFormat>如螢幕大小 (4:3)</PresentationFormat>
  <Paragraphs>28</Paragraphs>
  <Slides>7</Slides>
  <Notes>5</Notes>
  <HiddenSlides>0</HiddenSlides>
  <MMClips>2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Wingdings</vt:lpstr>
      <vt:lpstr>Wingdings 2</vt:lpstr>
      <vt:lpstr>壁窗</vt:lpstr>
      <vt:lpstr>Weekly Report</vt:lpstr>
      <vt:lpstr>Outline</vt:lpstr>
      <vt:lpstr>Transfer Learning on MobileNetV2</vt:lpstr>
      <vt:lpstr>Tensorflow.js</vt:lpstr>
      <vt:lpstr>Tensorflow.js</vt:lpstr>
      <vt:lpstr>Related Work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NTHU CS Dept., Ph.D. Dissertation Presentation  Discovering Discriminative Features with Applications to Music Genre/Mood Classification</dc:title>
  <dc:creator>E C</dc:creator>
  <cp:lastModifiedBy>kevin hsiao</cp:lastModifiedBy>
  <cp:revision>3995</cp:revision>
  <dcterms:created xsi:type="dcterms:W3CDTF">2008-11-09T17:03:56Z</dcterms:created>
  <dcterms:modified xsi:type="dcterms:W3CDTF">2018-09-23T13:43:13Z</dcterms:modified>
</cp:coreProperties>
</file>