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367" r:id="rId3"/>
    <p:sldId id="533" r:id="rId4"/>
    <p:sldId id="550" r:id="rId5"/>
    <p:sldId id="551" r:id="rId6"/>
    <p:sldId id="384" r:id="rId7"/>
  </p:sldIdLst>
  <p:sldSz cx="9144000" cy="6858000" type="screen4x3"/>
  <p:notesSz cx="6797675" cy="98742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0000"/>
    <a:srgbClr val="0000FF"/>
    <a:srgbClr val="00CC00"/>
    <a:srgbClr val="FFFF00"/>
    <a:srgbClr val="EAEAEA"/>
    <a:srgbClr val="C0C0C0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84713" autoAdjust="0"/>
  </p:normalViewPr>
  <p:slideViewPr>
    <p:cSldViewPr>
      <p:cViewPr varScale="1">
        <p:scale>
          <a:sx n="91" d="100"/>
          <a:sy n="91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71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-288"/>
    </p:cViewPr>
  </p:sorterViewPr>
  <p:notesViewPr>
    <p:cSldViewPr>
      <p:cViewPr varScale="1">
        <p:scale>
          <a:sx n="61" d="100"/>
          <a:sy n="61" d="100"/>
        </p:scale>
        <p:origin x="3254" y="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73E1C31-C464-4E0C-B169-5B975F91BA07}" type="datetimeFigureOut">
              <a:rPr lang="zh-TW" altLang="en-US"/>
              <a:pPr>
                <a:defRPr/>
              </a:pPr>
              <a:t>2018/9/7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EE8EE51-E3C7-4114-AAF7-F766363F29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46BB61A-00BC-47CD-A11D-3CDC676B4854}" type="datetimeFigureOut">
              <a:rPr lang="zh-TW" altLang="en-US"/>
              <a:pPr>
                <a:defRPr/>
              </a:pPr>
              <a:t>2018/9/7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15E931B-590C-4ECC-A8D3-ABE8AF6672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1363"/>
            <a:ext cx="4935537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604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214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57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0" name="直線接點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1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2" name="直線接點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3" name="直線接點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4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5" name="直線接點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7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8" name="橢圓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9" name="橢圓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20" name="橢圓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21" name="橢圓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pic>
        <p:nvPicPr>
          <p:cNvPr id="22" name="圖片 29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0" i="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5C41FDD1-A859-4C04-8695-B6AB8F015C5E}" type="datetimeFigureOut">
              <a:rPr lang="zh-TW" altLang="en-US" smtClean="0"/>
              <a:pPr>
                <a:defRPr/>
              </a:pPr>
              <a:t>2018/9/7</a:t>
            </a:fld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DE850CD-D9E7-475E-9293-0D1615A65C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9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0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9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889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81075"/>
            <a:ext cx="8135937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892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3990975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981075"/>
            <a:ext cx="3992562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5315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>
              <a:latin typeface="+mn-lt"/>
              <a:ea typeface="+mn-ea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68313" y="981075"/>
            <a:ext cx="8135937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030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032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313" y="868363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188882" y="920737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6000" y="6230938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8405813" y="623093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598261DC-4F96-4556-9C28-A466A1AFAEC4}" type="slidenum">
              <a:rPr kumimoji="0" lang="zh-TW" altLang="en-US" sz="1800" smtClean="0">
                <a:solidFill>
                  <a:srgbClr val="862110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‹#›</a:t>
            </a:fld>
            <a:r>
              <a:rPr kumimoji="0" lang="en-US" altLang="zh-TW" sz="1800" dirty="0">
                <a:solidFill>
                  <a:srgbClr val="862110"/>
                </a:solidFill>
                <a:latin typeface="Calibri" panose="020F0502020204030204" pitchFamily="34" charset="0"/>
              </a:rPr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2" r:id="rId2"/>
    <p:sldLayoutId id="2147484115" r:id="rId3"/>
    <p:sldLayoutId id="214748411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 cap="small">
          <a:solidFill>
            <a:schemeClr val="tx1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heckmedia/keras-shufflen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G2033/ShuffleN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G2033/ShuffleNet" TargetMode="External"/><Relationship Id="rId2" Type="http://schemas.openxmlformats.org/officeDocument/2006/relationships/hyperlink" Target="https://github.com/scheckmedia/keras-shufflene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3350" y="1916113"/>
            <a:ext cx="6911975" cy="2089150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altLang="zh-TW" sz="4000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Weekly Report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835150" y="4005263"/>
            <a:ext cx="655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Presenter: Sheng-</a:t>
            </a:r>
            <a:r>
              <a:rPr kumimoji="0" lang="en-US" altLang="zh-TW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Hsing</a:t>
            </a: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Hsiao</a:t>
            </a:r>
          </a:p>
          <a:p>
            <a:pPr algn="ctr" eaLnBrk="1" hangingPunct="1">
              <a:defRPr/>
            </a:pP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Advisor: </a:t>
            </a:r>
            <a:r>
              <a:rPr kumimoji="0" lang="en-US" altLang="zh-TW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Jyh-Shing</a:t>
            </a: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Roger Jang</a:t>
            </a:r>
            <a:endParaRPr kumimoji="0"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algn="ctr" eaLnBrk="1" hangingPunct="1">
              <a:defRPr/>
            </a:pPr>
            <a:r>
              <a:rPr kumimoji="0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Dept. of CSIE, National Taiwan University, Taiwan</a:t>
            </a:r>
            <a:endParaRPr kumimoji="0" lang="en-US" altLang="zh-TW" sz="20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cap="none" dirty="0"/>
              <a:t>Outline</a:t>
            </a:r>
            <a:endParaRPr lang="zh-TW" altLang="en-US" dirty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Add functions on Demo page</a:t>
            </a:r>
          </a:p>
          <a:p>
            <a:pPr>
              <a:defRPr/>
            </a:pPr>
            <a:r>
              <a:rPr lang="en-US" altLang="zh-TW" dirty="0"/>
              <a:t>Implementation ShuffleNet</a:t>
            </a:r>
          </a:p>
          <a:p>
            <a:pPr>
              <a:defRPr/>
            </a:pPr>
            <a:r>
              <a:rPr lang="en-US" altLang="zh-TW" dirty="0"/>
              <a:t>Demo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2521D-2FCA-5F48-BF9B-0E66F805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Add functions on Demo page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B49D5-CB23-D046-98A3-0CEA72AF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6"/>
            <a:ext cx="8135937" cy="685632"/>
          </a:xfrm>
        </p:spPr>
        <p:txBody>
          <a:bodyPr/>
          <a:lstStyle/>
          <a:p>
            <a:r>
              <a:rPr kumimoji="1" lang="en-US" altLang="zh-TW" dirty="0"/>
              <a:t>Different color for different emotion</a:t>
            </a:r>
          </a:p>
          <a:p>
            <a:endParaRPr kumimoji="1"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AFE8AC-0945-2946-93A5-55B6F886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666708"/>
            <a:ext cx="6535638" cy="492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9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2470-92D5-E749-B03D-62E3FFE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Implementation ShuffleNet</a:t>
            </a:r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A1869C3-A62C-1743-9472-12D925900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7272039" cy="2519933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zh-TW" dirty="0">
                <a:hlinkClick r:id="rId3"/>
              </a:rPr>
              <a:t>ShuffleNet implementation using Keras</a:t>
            </a:r>
            <a:endParaRPr lang="en-US" altLang="zh-TW" dirty="0"/>
          </a:p>
          <a:p>
            <a:pPr>
              <a:lnSpc>
                <a:spcPct val="150000"/>
              </a:lnSpc>
              <a:defRPr/>
            </a:pPr>
            <a:r>
              <a:rPr lang="en-US" altLang="zh-TW" dirty="0">
                <a:hlinkClick r:id="rId4"/>
              </a:rPr>
              <a:t>ShuffleNet implementation using </a:t>
            </a:r>
            <a:r>
              <a:rPr lang="en-US" altLang="zh-TW" dirty="0" err="1">
                <a:hlinkClick r:id="rId4"/>
              </a:rPr>
              <a:t>Tensorflow</a:t>
            </a:r>
            <a:endParaRPr lang="en-US" altLang="zh-TW" dirty="0"/>
          </a:p>
          <a:p>
            <a:pPr>
              <a:lnSpc>
                <a:spcPct val="150000"/>
              </a:lnSpc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0355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0756845-303E-1F47-849C-0BF70584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/>
          <a:p>
            <a:pPr>
              <a:defRPr/>
            </a:pPr>
            <a:r>
              <a:rPr lang="en-US" altLang="zh-TW" cap="none" dirty="0"/>
              <a:t>Related Work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F8B8A44-B469-614A-8FB9-F5C754A0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8207375" cy="5688013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Reference</a:t>
            </a:r>
          </a:p>
          <a:p>
            <a:pPr lvl="1">
              <a:defRPr/>
            </a:pPr>
            <a:r>
              <a:rPr lang="en-US" altLang="zh-TW" dirty="0">
                <a:hlinkClick r:id="rId2"/>
              </a:rPr>
              <a:t>https://github.com/scheckmedia/keras-shufflenet</a:t>
            </a:r>
            <a:endParaRPr lang="en-US" altLang="zh-TW" dirty="0"/>
          </a:p>
          <a:p>
            <a:pPr lvl="1">
              <a:defRPr/>
            </a:pPr>
            <a:r>
              <a:rPr lang="en-US" altLang="zh-TW" dirty="0">
                <a:hlinkClick r:id="rId3"/>
              </a:rPr>
              <a:t>https://github.com/MG2033/ShuffleNet</a:t>
            </a:r>
            <a:endParaRPr lang="en-US" altLang="zh-TW" dirty="0"/>
          </a:p>
          <a:p>
            <a:pPr lvl="1"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99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Thank you for your attention</a:t>
            </a:r>
            <a:endParaRPr lang="zh-TW" altLang="en-US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52126</TotalTime>
  <Words>76</Words>
  <Application>Microsoft Macintosh PowerPoint</Application>
  <PresentationFormat>如螢幕大小 (4:3)</PresentationFormat>
  <Paragraphs>22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Times New Roman</vt:lpstr>
      <vt:lpstr>Wingdings</vt:lpstr>
      <vt:lpstr>Wingdings 2</vt:lpstr>
      <vt:lpstr>壁窗</vt:lpstr>
      <vt:lpstr>Weekly Report</vt:lpstr>
      <vt:lpstr>Outline</vt:lpstr>
      <vt:lpstr>Add functions on Demo page</vt:lpstr>
      <vt:lpstr>Implementation ShuffleNet</vt:lpstr>
      <vt:lpstr>Related Work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NTHU CS Dept., Ph.D. Dissertation Presentation  Discovering Discriminative Features with Applications to Music Genre/Mood Classification</dc:title>
  <dc:creator>E C</dc:creator>
  <cp:lastModifiedBy>kevin hsiao</cp:lastModifiedBy>
  <cp:revision>3974</cp:revision>
  <dcterms:created xsi:type="dcterms:W3CDTF">2008-11-09T17:03:56Z</dcterms:created>
  <dcterms:modified xsi:type="dcterms:W3CDTF">2018-09-07T12:58:14Z</dcterms:modified>
</cp:coreProperties>
</file>