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74" r:id="rId6"/>
    <p:sldId id="275" r:id="rId7"/>
    <p:sldId id="276" r:id="rId8"/>
    <p:sldId id="259" r:id="rId9"/>
    <p:sldId id="260" r:id="rId10"/>
    <p:sldId id="261" r:id="rId11"/>
    <p:sldId id="263" r:id="rId12"/>
    <p:sldId id="265" r:id="rId13"/>
    <p:sldId id="270" r:id="rId14"/>
    <p:sldId id="272" r:id="rId15"/>
    <p:sldId id="267" r:id="rId16"/>
    <p:sldId id="268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7D9B3D"/>
    <a:srgbClr val="ABDA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5" autoAdjust="0"/>
    <p:restoredTop sz="94660"/>
  </p:normalViewPr>
  <p:slideViewPr>
    <p:cSldViewPr>
      <p:cViewPr varScale="1">
        <p:scale>
          <a:sx n="70" d="100"/>
          <a:sy n="70" d="100"/>
        </p:scale>
        <p:origin x="66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slide" Target="../slides/slide11.xml"/><Relationship Id="rId1" Type="http://schemas.openxmlformats.org/officeDocument/2006/relationships/slide" Target="../slides/slide10.xml"/><Relationship Id="rId5" Type="http://schemas.openxmlformats.org/officeDocument/2006/relationships/slide" Target="../slides/slide8.xml"/><Relationship Id="rId4" Type="http://schemas.openxmlformats.org/officeDocument/2006/relationships/slide" Target="../slides/slide15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slide" Target="../slides/slide11.xml"/><Relationship Id="rId1" Type="http://schemas.openxmlformats.org/officeDocument/2006/relationships/slide" Target="../slides/slide10.xml"/><Relationship Id="rId5" Type="http://schemas.openxmlformats.org/officeDocument/2006/relationships/slide" Target="../slides/slide8.xml"/><Relationship Id="rId4" Type="http://schemas.openxmlformats.org/officeDocument/2006/relationships/slide" Target="../slides/slide15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slide" Target="../slides/slide11.xml"/><Relationship Id="rId1" Type="http://schemas.openxmlformats.org/officeDocument/2006/relationships/slide" Target="../slides/slide10.xml"/><Relationship Id="rId5" Type="http://schemas.openxmlformats.org/officeDocument/2006/relationships/slide" Target="../slides/slide8.xml"/><Relationship Id="rId4" Type="http://schemas.openxmlformats.org/officeDocument/2006/relationships/slide" Target="../slides/slide15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slide" Target="../slides/slide11.xml"/><Relationship Id="rId1" Type="http://schemas.openxmlformats.org/officeDocument/2006/relationships/slide" Target="../slides/slide10.xml"/><Relationship Id="rId5" Type="http://schemas.openxmlformats.org/officeDocument/2006/relationships/slide" Target="../slides/slide8.xml"/><Relationship Id="rId4" Type="http://schemas.openxmlformats.org/officeDocument/2006/relationships/slide" Target="../slides/slide15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slide" Target="../slides/slide11.xml"/><Relationship Id="rId1" Type="http://schemas.openxmlformats.org/officeDocument/2006/relationships/slide" Target="../slides/slide10.xml"/><Relationship Id="rId5" Type="http://schemas.openxmlformats.org/officeDocument/2006/relationships/slide" Target="../slides/slide8.xml"/><Relationship Id="rId4" Type="http://schemas.openxmlformats.org/officeDocument/2006/relationships/slide" Target="../slides/slide1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890F3C-1A14-4834-B1C5-731EC0D9DF62}" type="doc">
      <dgm:prSet loTypeId="urn:microsoft.com/office/officeart/2005/8/layout/cycle2" loCatId="cycle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endParaRPr lang="zh-TW" altLang="en-US"/>
        </a:p>
      </dgm:t>
    </dgm:pt>
    <dgm:pt modelId="{EAFC2CF9-13A9-42B0-B818-66C18804D183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zh-TW" sz="2000" b="1" cap="none" spc="0" dirty="0" smtClean="0">
              <a:ln w="0"/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流暢</a:t>
          </a:r>
          <a:endParaRPr lang="en-US" altLang="zh-TW" sz="2000" b="1" cap="none" spc="0" dirty="0" smtClean="0">
            <a:ln w="0"/>
            <a:solidFill>
              <a:srgbClr val="FF0000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zh-TW" sz="20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並且有</a:t>
          </a:r>
          <a:endParaRPr lang="en-US" altLang="zh-TW" sz="2000" b="0" cap="none" spc="0" dirty="0" smtClean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zh-TW" sz="2000" b="1" cap="none" spc="0" dirty="0" smtClean="0">
              <a:ln w="0"/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重點</a:t>
          </a:r>
          <a:endParaRPr lang="zh-TW" altLang="en-US" sz="2000" b="1" cap="none" spc="0" dirty="0">
            <a:ln w="0"/>
            <a:solidFill>
              <a:srgbClr val="FF0000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465E0947-5BA9-456C-9322-FE5C37003DC6}" type="parTrans" cxnId="{2C384C7F-88B5-4193-8319-9F6337FFB103}">
      <dgm:prSet/>
      <dgm:spPr/>
      <dgm:t>
        <a:bodyPr/>
        <a:lstStyle/>
        <a:p>
          <a:endParaRPr lang="zh-TW" altLang="en-US" sz="2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EB4E37A-7C48-4949-A32D-3BDF6C082387}" type="sibTrans" cxnId="{2C384C7F-88B5-4193-8319-9F6337FFB103}">
      <dgm:prSet custT="1"/>
      <dgm:spPr/>
      <dgm:t>
        <a:bodyPr/>
        <a:lstStyle/>
        <a:p>
          <a:endParaRPr lang="zh-TW" altLang="en-US" sz="1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D25DF61-2366-4AEB-B0AF-C05C82686A95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zh-TW" sz="2000" b="1" cap="none" spc="0" dirty="0" smtClean="0">
              <a:ln w="0"/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型塑角色</a:t>
          </a:r>
          <a:endParaRPr lang="en-US" altLang="zh-TW" sz="2000" b="1" cap="none" spc="0" dirty="0" smtClean="0">
            <a:ln w="0"/>
            <a:solidFill>
              <a:srgbClr val="FF0000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zh-TW" sz="20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與</a:t>
          </a:r>
          <a:endParaRPr lang="en-US" altLang="zh-TW" sz="2000" b="0" cap="none" spc="0" dirty="0" smtClean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zh-TW" sz="2000" b="1" cap="none" spc="0" dirty="0" smtClean="0">
              <a:ln w="0"/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觀眾連結</a:t>
          </a:r>
          <a:endParaRPr lang="zh-TW" altLang="en-US" sz="2000" b="1" cap="none" spc="0" dirty="0">
            <a:ln w="0"/>
            <a:solidFill>
              <a:srgbClr val="FF0000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F8DFD0C4-CF58-44ED-BB37-96581F4C4BD0}" type="parTrans" cxnId="{BF1E3DF9-BCAD-4AB0-AB26-8D495CF2B44F}">
      <dgm:prSet/>
      <dgm:spPr/>
      <dgm:t>
        <a:bodyPr/>
        <a:lstStyle/>
        <a:p>
          <a:endParaRPr lang="zh-TW" altLang="en-US" sz="2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B5D5E81-C9BF-4B84-BD8D-61A97C5AF38B}" type="sibTrans" cxnId="{BF1E3DF9-BCAD-4AB0-AB26-8D495CF2B44F}">
      <dgm:prSet custT="1"/>
      <dgm:spPr/>
      <dgm:t>
        <a:bodyPr/>
        <a:lstStyle/>
        <a:p>
          <a:endParaRPr lang="zh-TW" altLang="en-US" sz="1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3B924A3-EDD9-4D6F-BAE0-D4092C80E064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相似的</a:t>
          </a:r>
          <a:endParaRPr lang="en-US" altLang="zh-CN" sz="2000" b="0" cap="none" spc="0" dirty="0" smtClean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CN" altLang="en-US" sz="2000" b="1" cap="none" spc="0" dirty="0" smtClean="0">
              <a:ln w="0"/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結構</a:t>
          </a:r>
          <a:endParaRPr lang="zh-TW" altLang="en-US" sz="2000" b="1" cap="none" spc="0" dirty="0">
            <a:ln w="0"/>
            <a:solidFill>
              <a:srgbClr val="FF0000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DA11D91-922E-4D1C-A687-A55CA3BA103E}" type="parTrans" cxnId="{65DC1B7F-1588-4DD9-8974-FA0F58A870AC}">
      <dgm:prSet/>
      <dgm:spPr/>
      <dgm:t>
        <a:bodyPr/>
        <a:lstStyle/>
        <a:p>
          <a:endParaRPr lang="zh-TW" altLang="en-US" sz="2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DCB0AAF-2139-4AE9-AD79-F6F0538F5E59}" type="sibTrans" cxnId="{65DC1B7F-1588-4DD9-8974-FA0F58A870AC}">
      <dgm:prSet custT="1"/>
      <dgm:spPr/>
      <dgm:t>
        <a:bodyPr/>
        <a:lstStyle/>
        <a:p>
          <a:endParaRPr lang="zh-TW" altLang="en-US" sz="1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D6B57FF-76B8-419F-85F1-709BAE15CADD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zh-TW" sz="20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鮮明的</a:t>
          </a:r>
          <a:endParaRPr lang="en-US" altLang="zh-TW" sz="2000" b="0" cap="none" spc="0" dirty="0" smtClean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zh-TW" sz="2000" b="1" cap="none" spc="0" dirty="0" smtClean="0">
              <a:ln w="0"/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故事背景</a:t>
          </a:r>
          <a:endParaRPr lang="zh-TW" altLang="en-US" sz="2000" b="1" cap="none" spc="0" dirty="0">
            <a:ln w="0"/>
            <a:solidFill>
              <a:srgbClr val="FF0000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1C7DEE2-47C5-4BF5-B39A-848F0CC27C1F}" type="parTrans" cxnId="{8BCA2296-4D0E-4FB4-B8F2-8C640D842A8F}">
      <dgm:prSet/>
      <dgm:spPr/>
      <dgm:t>
        <a:bodyPr/>
        <a:lstStyle/>
        <a:p>
          <a:endParaRPr lang="zh-TW" altLang="en-US" sz="2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240DDA4-C45D-43A2-B81C-52C900453359}" type="sibTrans" cxnId="{8BCA2296-4D0E-4FB4-B8F2-8C640D842A8F}">
      <dgm:prSet custT="1"/>
      <dgm:spPr/>
      <dgm:t>
        <a:bodyPr/>
        <a:lstStyle/>
        <a:p>
          <a:endParaRPr lang="zh-TW" altLang="en-US" sz="1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34CB4E2-C4B7-4EC5-8D61-4B136A7F8BBD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20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用</a:t>
          </a:r>
          <a:r>
            <a:rPr lang="zh-TW" altLang="en-US" sz="2000" b="1" cap="none" spc="0" dirty="0" smtClean="0">
              <a:ln w="0"/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靈感</a:t>
          </a:r>
          <a:endParaRPr lang="en-US" altLang="zh-TW" sz="2000" b="1" cap="none" spc="0" dirty="0" smtClean="0">
            <a:ln w="0"/>
            <a:solidFill>
              <a:srgbClr val="FF0000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zh-TW" sz="20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描繪</a:t>
          </a:r>
          <a:endParaRPr lang="en-US" altLang="zh-TW" sz="2000" b="0" cap="none" spc="0" dirty="0" smtClean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zh-TW" sz="20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好故事</a:t>
          </a:r>
          <a:endParaRPr lang="zh-TW" altLang="en-US" sz="20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01BB1ADD-E97B-41C2-8C46-B6374F9E9B89}" type="parTrans" cxnId="{FC3A1E00-201C-4B97-9EC1-7784B915718A}">
      <dgm:prSet/>
      <dgm:spPr/>
      <dgm:t>
        <a:bodyPr/>
        <a:lstStyle/>
        <a:p>
          <a:endParaRPr lang="zh-TW" altLang="en-US" sz="2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49A2D6F-1D54-442E-891C-C4BE4F3BE8BD}" type="sibTrans" cxnId="{FC3A1E00-201C-4B97-9EC1-7784B915718A}">
      <dgm:prSet custT="1"/>
      <dgm:spPr/>
      <dgm:t>
        <a:bodyPr/>
        <a:lstStyle/>
        <a:p>
          <a:endParaRPr lang="zh-TW" altLang="en-US" sz="1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896E7F2-3882-4F0C-A8F7-79848203081F}" type="pres">
      <dgm:prSet presAssocID="{29890F3C-1A14-4834-B1C5-731EC0D9DF6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83ED8DB-1B20-4A5C-AA5A-97C2BDE19BC2}" type="pres">
      <dgm:prSet presAssocID="{EAFC2CF9-13A9-42B0-B818-66C18804D183}" presName="node" presStyleLbl="node1" presStyleIdx="0" presStyleCnt="5" custRadScaleRad="96695" custRadScaleInc="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EF0B4CE-09F9-41EC-B5E5-4087856D8793}" type="pres">
      <dgm:prSet presAssocID="{EEB4E37A-7C48-4949-A32D-3BDF6C082387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73528601-A386-4F33-BE1A-99DF444BFD83}" type="pres">
      <dgm:prSet presAssocID="{EEB4E37A-7C48-4949-A32D-3BDF6C082387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EEAEE611-B1B5-4474-80B5-89E5420F0B06}" type="pres">
      <dgm:prSet presAssocID="{7D25DF61-2366-4AEB-B0AF-C05C82686A95}" presName="node" presStyleLbl="node1" presStyleIdx="1" presStyleCnt="5" custRadScaleRad="113666" custRadScaleInc="1360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FBB7408-D4CB-49CF-AC92-C2DB9F79D808}" type="pres">
      <dgm:prSet presAssocID="{1B5D5E81-C9BF-4B84-BD8D-61A97C5AF38B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0B5293E7-F359-4809-B818-F00AD660A49B}" type="pres">
      <dgm:prSet presAssocID="{1B5D5E81-C9BF-4B84-BD8D-61A97C5AF38B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2E99EF00-6D41-4762-A4CD-843868827A07}" type="pres">
      <dgm:prSet presAssocID="{F3B924A3-EDD9-4D6F-BAE0-D4092C80E064}" presName="node" presStyleLbl="node1" presStyleIdx="2" presStyleCnt="5" custRadScaleRad="91911" custRadScaleInc="-497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C7274DD-0E00-4D8F-BBF5-ADCB24243619}" type="pres">
      <dgm:prSet presAssocID="{EDCB0AAF-2139-4AE9-AD79-F6F0538F5E59}" presName="sibTrans" presStyleLbl="sibTrans2D1" presStyleIdx="2" presStyleCnt="5" custAng="20203347" custScaleX="47081" custLinFactY="100000" custLinFactNeighborX="25572" custLinFactNeighborY="125534"/>
      <dgm:spPr/>
      <dgm:t>
        <a:bodyPr/>
        <a:lstStyle/>
        <a:p>
          <a:endParaRPr lang="zh-CN" altLang="en-US"/>
        </a:p>
      </dgm:t>
    </dgm:pt>
    <dgm:pt modelId="{EF225D78-62CA-4279-99C6-783A4203EDE3}" type="pres">
      <dgm:prSet presAssocID="{EDCB0AAF-2139-4AE9-AD79-F6F0538F5E59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D03EF95C-F770-4D6F-A198-00F3D954DF8C}" type="pres">
      <dgm:prSet presAssocID="{BD6B57FF-76B8-419F-85F1-709BAE15CADD}" presName="node" presStyleLbl="node1" presStyleIdx="3" presStyleCnt="5" custRadScaleRad="113598" custRadScaleInc="20949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9AF86BB-8200-4CDA-89FD-32B8AFE1EB10}" type="pres">
      <dgm:prSet presAssocID="{B240DDA4-C45D-43A2-B81C-52C900453359}" presName="sibTrans" presStyleLbl="sibTrans2D1" presStyleIdx="3" presStyleCnt="5" custAng="10611567"/>
      <dgm:spPr/>
      <dgm:t>
        <a:bodyPr/>
        <a:lstStyle/>
        <a:p>
          <a:endParaRPr lang="zh-CN" altLang="en-US"/>
        </a:p>
      </dgm:t>
    </dgm:pt>
    <dgm:pt modelId="{91EA493F-13A8-43D3-A907-EA67AB71D3CD}" type="pres">
      <dgm:prSet presAssocID="{B240DDA4-C45D-43A2-B81C-52C900453359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515BC0D3-96CD-4482-8CBE-A7F0548BE446}" type="pres">
      <dgm:prSet presAssocID="{F34CB4E2-C4B7-4EC5-8D61-4B136A7F8BBD}" presName="node" presStyleLbl="node1" presStyleIdx="4" presStyleCnt="5" custRadScaleRad="96441" custRadScaleInc="-17624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98F6E2-2786-4C40-9A09-FEDD61A78790}" type="pres">
      <dgm:prSet presAssocID="{649A2D6F-1D54-442E-891C-C4BE4F3BE8BD}" presName="sibTrans" presStyleLbl="sibTrans2D1" presStyleIdx="4" presStyleCnt="5" custAng="983921" custScaleX="40266" custLinFactY="-100000" custLinFactNeighborX="-33673" custLinFactNeighborY="-151167"/>
      <dgm:spPr/>
      <dgm:t>
        <a:bodyPr/>
        <a:lstStyle/>
        <a:p>
          <a:endParaRPr lang="zh-CN" altLang="en-US"/>
        </a:p>
      </dgm:t>
    </dgm:pt>
    <dgm:pt modelId="{BF080881-7382-4E57-9249-A35FC8F1B8A3}" type="pres">
      <dgm:prSet presAssocID="{649A2D6F-1D54-442E-891C-C4BE4F3BE8BD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BF1E3DF9-BCAD-4AB0-AB26-8D495CF2B44F}" srcId="{29890F3C-1A14-4834-B1C5-731EC0D9DF62}" destId="{7D25DF61-2366-4AEB-B0AF-C05C82686A95}" srcOrd="1" destOrd="0" parTransId="{F8DFD0C4-CF58-44ED-BB37-96581F4C4BD0}" sibTransId="{1B5D5E81-C9BF-4B84-BD8D-61A97C5AF38B}"/>
    <dgm:cxn modelId="{DA3B8EBB-8F7B-479C-8122-FE4578DA071E}" type="presOf" srcId="{EEB4E37A-7C48-4949-A32D-3BDF6C082387}" destId="{73528601-A386-4F33-BE1A-99DF444BFD83}" srcOrd="1" destOrd="0" presId="urn:microsoft.com/office/officeart/2005/8/layout/cycle2"/>
    <dgm:cxn modelId="{64DEDCC2-D2FE-453B-B0FF-68C4FB3A8E77}" type="presOf" srcId="{F3B924A3-EDD9-4D6F-BAE0-D4092C80E064}" destId="{2E99EF00-6D41-4762-A4CD-843868827A07}" srcOrd="0" destOrd="0" presId="urn:microsoft.com/office/officeart/2005/8/layout/cycle2"/>
    <dgm:cxn modelId="{7C587393-9FCE-430C-8854-258ED86CA3F5}" type="presOf" srcId="{649A2D6F-1D54-442E-891C-C4BE4F3BE8BD}" destId="{B498F6E2-2786-4C40-9A09-FEDD61A78790}" srcOrd="0" destOrd="0" presId="urn:microsoft.com/office/officeart/2005/8/layout/cycle2"/>
    <dgm:cxn modelId="{0AB194B2-7AE6-4C55-A45E-318E743DEBD4}" type="presOf" srcId="{EDCB0AAF-2139-4AE9-AD79-F6F0538F5E59}" destId="{9C7274DD-0E00-4D8F-BBF5-ADCB24243619}" srcOrd="0" destOrd="0" presId="urn:microsoft.com/office/officeart/2005/8/layout/cycle2"/>
    <dgm:cxn modelId="{F390B64E-1A35-4C48-BC56-BC5D684CF3EA}" type="presOf" srcId="{BD6B57FF-76B8-419F-85F1-709BAE15CADD}" destId="{D03EF95C-F770-4D6F-A198-00F3D954DF8C}" srcOrd="0" destOrd="0" presId="urn:microsoft.com/office/officeart/2005/8/layout/cycle2"/>
    <dgm:cxn modelId="{7E5F4563-EBA8-4F93-9A26-6698614FFDA2}" type="presOf" srcId="{1B5D5E81-C9BF-4B84-BD8D-61A97C5AF38B}" destId="{4FBB7408-D4CB-49CF-AC92-C2DB9F79D808}" srcOrd="0" destOrd="0" presId="urn:microsoft.com/office/officeart/2005/8/layout/cycle2"/>
    <dgm:cxn modelId="{DFAD26C3-57E5-44CE-AA83-EA35C983E42A}" type="presOf" srcId="{B240DDA4-C45D-43A2-B81C-52C900453359}" destId="{91EA493F-13A8-43D3-A907-EA67AB71D3CD}" srcOrd="1" destOrd="0" presId="urn:microsoft.com/office/officeart/2005/8/layout/cycle2"/>
    <dgm:cxn modelId="{35B5454B-06D3-420D-A772-EC0799CF0AAC}" type="presOf" srcId="{7D25DF61-2366-4AEB-B0AF-C05C82686A95}" destId="{EEAEE611-B1B5-4474-80B5-89E5420F0B06}" srcOrd="0" destOrd="0" presId="urn:microsoft.com/office/officeart/2005/8/layout/cycle2"/>
    <dgm:cxn modelId="{C41F5FA0-3AF3-4C47-AADE-0597913A3E04}" type="presOf" srcId="{B240DDA4-C45D-43A2-B81C-52C900453359}" destId="{79AF86BB-8200-4CDA-89FD-32B8AFE1EB10}" srcOrd="0" destOrd="0" presId="urn:microsoft.com/office/officeart/2005/8/layout/cycle2"/>
    <dgm:cxn modelId="{FC3A1E00-201C-4B97-9EC1-7784B915718A}" srcId="{29890F3C-1A14-4834-B1C5-731EC0D9DF62}" destId="{F34CB4E2-C4B7-4EC5-8D61-4B136A7F8BBD}" srcOrd="4" destOrd="0" parTransId="{01BB1ADD-E97B-41C2-8C46-B6374F9E9B89}" sibTransId="{649A2D6F-1D54-442E-891C-C4BE4F3BE8BD}"/>
    <dgm:cxn modelId="{DCC4CA79-9EE8-427D-99B6-328D0A772FCF}" type="presOf" srcId="{29890F3C-1A14-4834-B1C5-731EC0D9DF62}" destId="{6896E7F2-3882-4F0C-A8F7-79848203081F}" srcOrd="0" destOrd="0" presId="urn:microsoft.com/office/officeart/2005/8/layout/cycle2"/>
    <dgm:cxn modelId="{F5F2DBC7-DE34-4B6F-BFBC-5488D4F0C058}" type="presOf" srcId="{EDCB0AAF-2139-4AE9-AD79-F6F0538F5E59}" destId="{EF225D78-62CA-4279-99C6-783A4203EDE3}" srcOrd="1" destOrd="0" presId="urn:microsoft.com/office/officeart/2005/8/layout/cycle2"/>
    <dgm:cxn modelId="{F5E35FC0-0186-4090-A211-CA598B546BEC}" type="presOf" srcId="{1B5D5E81-C9BF-4B84-BD8D-61A97C5AF38B}" destId="{0B5293E7-F359-4809-B818-F00AD660A49B}" srcOrd="1" destOrd="0" presId="urn:microsoft.com/office/officeart/2005/8/layout/cycle2"/>
    <dgm:cxn modelId="{DB36A197-C328-4AB1-8F18-71E30E445330}" type="presOf" srcId="{F34CB4E2-C4B7-4EC5-8D61-4B136A7F8BBD}" destId="{515BC0D3-96CD-4482-8CBE-A7F0548BE446}" srcOrd="0" destOrd="0" presId="urn:microsoft.com/office/officeart/2005/8/layout/cycle2"/>
    <dgm:cxn modelId="{B932384F-0083-4B02-8B05-5C4104CBD784}" type="presOf" srcId="{649A2D6F-1D54-442E-891C-C4BE4F3BE8BD}" destId="{BF080881-7382-4E57-9249-A35FC8F1B8A3}" srcOrd="1" destOrd="0" presId="urn:microsoft.com/office/officeart/2005/8/layout/cycle2"/>
    <dgm:cxn modelId="{65DC1B7F-1588-4DD9-8974-FA0F58A870AC}" srcId="{29890F3C-1A14-4834-B1C5-731EC0D9DF62}" destId="{F3B924A3-EDD9-4D6F-BAE0-D4092C80E064}" srcOrd="2" destOrd="0" parTransId="{7DA11D91-922E-4D1C-A687-A55CA3BA103E}" sibTransId="{EDCB0AAF-2139-4AE9-AD79-F6F0538F5E59}"/>
    <dgm:cxn modelId="{B2ABA601-0B5F-4786-BB86-B1CA58FDE2CF}" type="presOf" srcId="{EEB4E37A-7C48-4949-A32D-3BDF6C082387}" destId="{4EF0B4CE-09F9-41EC-B5E5-4087856D8793}" srcOrd="0" destOrd="0" presId="urn:microsoft.com/office/officeart/2005/8/layout/cycle2"/>
    <dgm:cxn modelId="{2C384C7F-88B5-4193-8319-9F6337FFB103}" srcId="{29890F3C-1A14-4834-B1C5-731EC0D9DF62}" destId="{EAFC2CF9-13A9-42B0-B818-66C18804D183}" srcOrd="0" destOrd="0" parTransId="{465E0947-5BA9-456C-9322-FE5C37003DC6}" sibTransId="{EEB4E37A-7C48-4949-A32D-3BDF6C082387}"/>
    <dgm:cxn modelId="{8BCA2296-4D0E-4FB4-B8F2-8C640D842A8F}" srcId="{29890F3C-1A14-4834-B1C5-731EC0D9DF62}" destId="{BD6B57FF-76B8-419F-85F1-709BAE15CADD}" srcOrd="3" destOrd="0" parTransId="{11C7DEE2-47C5-4BF5-B39A-848F0CC27C1F}" sibTransId="{B240DDA4-C45D-43A2-B81C-52C900453359}"/>
    <dgm:cxn modelId="{E69A0324-9BF0-41A1-AB4F-06BB6FBC707E}" type="presOf" srcId="{EAFC2CF9-13A9-42B0-B818-66C18804D183}" destId="{883ED8DB-1B20-4A5C-AA5A-97C2BDE19BC2}" srcOrd="0" destOrd="0" presId="urn:microsoft.com/office/officeart/2005/8/layout/cycle2"/>
    <dgm:cxn modelId="{4017263B-2113-4A19-BF59-90DECBE4E305}" type="presParOf" srcId="{6896E7F2-3882-4F0C-A8F7-79848203081F}" destId="{883ED8DB-1B20-4A5C-AA5A-97C2BDE19BC2}" srcOrd="0" destOrd="0" presId="urn:microsoft.com/office/officeart/2005/8/layout/cycle2"/>
    <dgm:cxn modelId="{97083FAA-D347-4189-B59F-66C5914C1169}" type="presParOf" srcId="{6896E7F2-3882-4F0C-A8F7-79848203081F}" destId="{4EF0B4CE-09F9-41EC-B5E5-4087856D8793}" srcOrd="1" destOrd="0" presId="urn:microsoft.com/office/officeart/2005/8/layout/cycle2"/>
    <dgm:cxn modelId="{037FB062-5726-4B62-B11D-AF7E500DF19C}" type="presParOf" srcId="{4EF0B4CE-09F9-41EC-B5E5-4087856D8793}" destId="{73528601-A386-4F33-BE1A-99DF444BFD83}" srcOrd="0" destOrd="0" presId="urn:microsoft.com/office/officeart/2005/8/layout/cycle2"/>
    <dgm:cxn modelId="{4FCAF516-FF01-4E83-992B-0394AA8CB1BF}" type="presParOf" srcId="{6896E7F2-3882-4F0C-A8F7-79848203081F}" destId="{EEAEE611-B1B5-4474-80B5-89E5420F0B06}" srcOrd="2" destOrd="0" presId="urn:microsoft.com/office/officeart/2005/8/layout/cycle2"/>
    <dgm:cxn modelId="{78295398-CF26-44AE-8FE7-B894E3B59738}" type="presParOf" srcId="{6896E7F2-3882-4F0C-A8F7-79848203081F}" destId="{4FBB7408-D4CB-49CF-AC92-C2DB9F79D808}" srcOrd="3" destOrd="0" presId="urn:microsoft.com/office/officeart/2005/8/layout/cycle2"/>
    <dgm:cxn modelId="{AEB24DAC-A6F2-4E71-80FD-C0FDEBA38CE8}" type="presParOf" srcId="{4FBB7408-D4CB-49CF-AC92-C2DB9F79D808}" destId="{0B5293E7-F359-4809-B818-F00AD660A49B}" srcOrd="0" destOrd="0" presId="urn:microsoft.com/office/officeart/2005/8/layout/cycle2"/>
    <dgm:cxn modelId="{ADE98E1E-1BBC-4B57-BFFE-09400C0C3395}" type="presParOf" srcId="{6896E7F2-3882-4F0C-A8F7-79848203081F}" destId="{2E99EF00-6D41-4762-A4CD-843868827A07}" srcOrd="4" destOrd="0" presId="urn:microsoft.com/office/officeart/2005/8/layout/cycle2"/>
    <dgm:cxn modelId="{A6E28A87-F133-4166-92AA-416628DC4C28}" type="presParOf" srcId="{6896E7F2-3882-4F0C-A8F7-79848203081F}" destId="{9C7274DD-0E00-4D8F-BBF5-ADCB24243619}" srcOrd="5" destOrd="0" presId="urn:microsoft.com/office/officeart/2005/8/layout/cycle2"/>
    <dgm:cxn modelId="{CEFA0469-E750-40BB-A1A9-26A38A11303D}" type="presParOf" srcId="{9C7274DD-0E00-4D8F-BBF5-ADCB24243619}" destId="{EF225D78-62CA-4279-99C6-783A4203EDE3}" srcOrd="0" destOrd="0" presId="urn:microsoft.com/office/officeart/2005/8/layout/cycle2"/>
    <dgm:cxn modelId="{0A9BA6A8-D045-4460-9F25-32543386547C}" type="presParOf" srcId="{6896E7F2-3882-4F0C-A8F7-79848203081F}" destId="{D03EF95C-F770-4D6F-A198-00F3D954DF8C}" srcOrd="6" destOrd="0" presId="urn:microsoft.com/office/officeart/2005/8/layout/cycle2"/>
    <dgm:cxn modelId="{36D4508F-96A6-4745-80E8-660FA67A4BBB}" type="presParOf" srcId="{6896E7F2-3882-4F0C-A8F7-79848203081F}" destId="{79AF86BB-8200-4CDA-89FD-32B8AFE1EB10}" srcOrd="7" destOrd="0" presId="urn:microsoft.com/office/officeart/2005/8/layout/cycle2"/>
    <dgm:cxn modelId="{CC3FAA25-94BC-4EF3-9705-FB4D6C2F8855}" type="presParOf" srcId="{79AF86BB-8200-4CDA-89FD-32B8AFE1EB10}" destId="{91EA493F-13A8-43D3-A907-EA67AB71D3CD}" srcOrd="0" destOrd="0" presId="urn:microsoft.com/office/officeart/2005/8/layout/cycle2"/>
    <dgm:cxn modelId="{E199DE80-6486-469F-B82F-B34C77B3F07F}" type="presParOf" srcId="{6896E7F2-3882-4F0C-A8F7-79848203081F}" destId="{515BC0D3-96CD-4482-8CBE-A7F0548BE446}" srcOrd="8" destOrd="0" presId="urn:microsoft.com/office/officeart/2005/8/layout/cycle2"/>
    <dgm:cxn modelId="{DA8A0B7C-0A7D-4329-A091-E7242E46C6F7}" type="presParOf" srcId="{6896E7F2-3882-4F0C-A8F7-79848203081F}" destId="{B498F6E2-2786-4C40-9A09-FEDD61A78790}" srcOrd="9" destOrd="0" presId="urn:microsoft.com/office/officeart/2005/8/layout/cycle2"/>
    <dgm:cxn modelId="{947A5A6A-ABA4-4786-83CD-ACEFF1882DCA}" type="presParOf" srcId="{B498F6E2-2786-4C40-9A09-FEDD61A78790}" destId="{BF080881-7382-4E57-9249-A35FC8F1B8A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890F3C-1A14-4834-B1C5-731EC0D9DF62}" type="doc">
      <dgm:prSet loTypeId="urn:microsoft.com/office/officeart/2005/8/layout/cycle2" loCatId="cycle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endParaRPr lang="zh-TW" altLang="en-US"/>
        </a:p>
      </dgm:t>
    </dgm:pt>
    <dgm:pt modelId="{EAFC2CF9-13A9-42B0-B818-66C18804D183}">
      <dgm:prSet phldrT="[文字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zh-TW" altLang="zh-TW" sz="2000" b="0" cap="none" spc="0" dirty="0" smtClean="0">
              <a:ln w="0"/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流暢</a:t>
          </a:r>
          <a:endParaRPr lang="en-US" altLang="zh-TW" sz="2000" b="0" cap="none" spc="0" dirty="0" smtClean="0">
            <a:ln w="0"/>
            <a:solidFill>
              <a:schemeClr val="tx1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zh-TW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並且有</a:t>
          </a:r>
          <a:endParaRPr lang="en-US" altLang="zh-TW" sz="2000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zh-TW" sz="2000" b="0" cap="none" spc="0" dirty="0" smtClean="0">
              <a:ln w="0"/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重點</a:t>
          </a:r>
          <a:endParaRPr lang="zh-TW" altLang="en-US" sz="2000" b="0" cap="none" spc="0" dirty="0">
            <a:ln w="0"/>
            <a:solidFill>
              <a:schemeClr val="tx1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465E0947-5BA9-456C-9322-FE5C37003DC6}" type="parTrans" cxnId="{2C384C7F-88B5-4193-8319-9F6337FFB103}">
      <dgm:prSet/>
      <dgm:spPr/>
      <dgm:t>
        <a:bodyPr/>
        <a:lstStyle/>
        <a:p>
          <a:endParaRPr lang="zh-TW" altLang="en-US" sz="2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EB4E37A-7C48-4949-A32D-3BDF6C082387}" type="sibTrans" cxnId="{2C384C7F-88B5-4193-8319-9F6337FFB103}">
      <dgm:prSet custT="1"/>
      <dgm:spPr/>
      <dgm:t>
        <a:bodyPr/>
        <a:lstStyle/>
        <a:p>
          <a:endParaRPr lang="zh-TW" altLang="en-US" sz="1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D25DF61-2366-4AEB-B0AF-C05C82686A95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zh-TW" sz="2000" b="1" cap="none" spc="0" dirty="0" smtClean="0">
              <a:ln w="0"/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型塑角色</a:t>
          </a:r>
          <a:endParaRPr lang="en-US" altLang="zh-TW" sz="2000" b="1" cap="none" spc="0" dirty="0" smtClean="0">
            <a:ln w="0"/>
            <a:solidFill>
              <a:srgbClr val="FF0000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zh-TW" sz="20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與</a:t>
          </a:r>
          <a:endParaRPr lang="en-US" altLang="zh-TW" sz="2000" b="0" cap="none" spc="0" dirty="0" smtClean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zh-TW" sz="2000" b="1" cap="none" spc="0" dirty="0" smtClean="0">
              <a:ln w="0"/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觀眾連結</a:t>
          </a:r>
          <a:endParaRPr lang="zh-TW" altLang="en-US" sz="2000" b="1" cap="none" spc="0" dirty="0">
            <a:ln w="0"/>
            <a:solidFill>
              <a:srgbClr val="FF0000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F8DFD0C4-CF58-44ED-BB37-96581F4C4BD0}" type="parTrans" cxnId="{BF1E3DF9-BCAD-4AB0-AB26-8D495CF2B44F}">
      <dgm:prSet/>
      <dgm:spPr/>
      <dgm:t>
        <a:bodyPr/>
        <a:lstStyle/>
        <a:p>
          <a:endParaRPr lang="zh-TW" altLang="en-US" sz="2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B5D5E81-C9BF-4B84-BD8D-61A97C5AF38B}" type="sibTrans" cxnId="{BF1E3DF9-BCAD-4AB0-AB26-8D495CF2B44F}">
      <dgm:prSet custT="1"/>
      <dgm:spPr/>
      <dgm:t>
        <a:bodyPr/>
        <a:lstStyle/>
        <a:p>
          <a:endParaRPr lang="zh-TW" altLang="en-US" sz="1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3B924A3-EDD9-4D6F-BAE0-D4092C80E064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相似的</a:t>
          </a:r>
          <a:endParaRPr lang="en-US" altLang="zh-CN" sz="2000" b="0" cap="none" spc="0" dirty="0" smtClean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CN" altLang="en-US" sz="2000" b="1" cap="none" spc="0" dirty="0" smtClean="0">
              <a:ln w="0"/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結構</a:t>
          </a:r>
          <a:endParaRPr lang="zh-TW" altLang="en-US" sz="2000" b="1" cap="none" spc="0" dirty="0">
            <a:ln w="0"/>
            <a:solidFill>
              <a:srgbClr val="FF0000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DA11D91-922E-4D1C-A687-A55CA3BA103E}" type="parTrans" cxnId="{65DC1B7F-1588-4DD9-8974-FA0F58A870AC}">
      <dgm:prSet/>
      <dgm:spPr/>
      <dgm:t>
        <a:bodyPr/>
        <a:lstStyle/>
        <a:p>
          <a:endParaRPr lang="zh-TW" altLang="en-US" sz="2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DCB0AAF-2139-4AE9-AD79-F6F0538F5E59}" type="sibTrans" cxnId="{65DC1B7F-1588-4DD9-8974-FA0F58A870AC}">
      <dgm:prSet custT="1"/>
      <dgm:spPr/>
      <dgm:t>
        <a:bodyPr/>
        <a:lstStyle/>
        <a:p>
          <a:endParaRPr lang="zh-TW" altLang="en-US" sz="1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D6B57FF-76B8-419F-85F1-709BAE15CADD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zh-TW" sz="20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鮮明的</a:t>
          </a:r>
          <a:endParaRPr lang="en-US" altLang="zh-TW" sz="2000" b="0" cap="none" spc="0" dirty="0" smtClean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zh-TW" sz="2000" b="1" cap="none" spc="0" dirty="0" smtClean="0">
              <a:ln w="0"/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故事背景</a:t>
          </a:r>
          <a:endParaRPr lang="zh-TW" altLang="en-US" sz="2000" b="1" cap="none" spc="0" dirty="0">
            <a:ln w="0"/>
            <a:solidFill>
              <a:srgbClr val="FF0000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1C7DEE2-47C5-4BF5-B39A-848F0CC27C1F}" type="parTrans" cxnId="{8BCA2296-4D0E-4FB4-B8F2-8C640D842A8F}">
      <dgm:prSet/>
      <dgm:spPr/>
      <dgm:t>
        <a:bodyPr/>
        <a:lstStyle/>
        <a:p>
          <a:endParaRPr lang="zh-TW" altLang="en-US" sz="2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240DDA4-C45D-43A2-B81C-52C900453359}" type="sibTrans" cxnId="{8BCA2296-4D0E-4FB4-B8F2-8C640D842A8F}">
      <dgm:prSet custT="1"/>
      <dgm:spPr/>
      <dgm:t>
        <a:bodyPr/>
        <a:lstStyle/>
        <a:p>
          <a:endParaRPr lang="zh-TW" altLang="en-US" sz="1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34CB4E2-C4B7-4EC5-8D61-4B136A7F8BBD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20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用</a:t>
          </a:r>
          <a:r>
            <a:rPr lang="zh-TW" altLang="en-US" sz="2000" b="1" cap="none" spc="0" dirty="0" smtClean="0">
              <a:ln w="0"/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靈感</a:t>
          </a:r>
          <a:endParaRPr lang="en-US" altLang="zh-TW" sz="2000" b="1" cap="none" spc="0" dirty="0" smtClean="0">
            <a:ln w="0"/>
            <a:solidFill>
              <a:srgbClr val="FF0000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zh-TW" sz="20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描繪</a:t>
          </a:r>
          <a:endParaRPr lang="en-US" altLang="zh-TW" sz="2000" b="0" cap="none" spc="0" dirty="0" smtClean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zh-TW" sz="20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好故事</a:t>
          </a:r>
          <a:endParaRPr lang="zh-TW" altLang="en-US" sz="20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01BB1ADD-E97B-41C2-8C46-B6374F9E9B89}" type="parTrans" cxnId="{FC3A1E00-201C-4B97-9EC1-7784B915718A}">
      <dgm:prSet/>
      <dgm:spPr/>
      <dgm:t>
        <a:bodyPr/>
        <a:lstStyle/>
        <a:p>
          <a:endParaRPr lang="zh-TW" altLang="en-US" sz="2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49A2D6F-1D54-442E-891C-C4BE4F3BE8BD}" type="sibTrans" cxnId="{FC3A1E00-201C-4B97-9EC1-7784B915718A}">
      <dgm:prSet custT="1"/>
      <dgm:spPr/>
      <dgm:t>
        <a:bodyPr/>
        <a:lstStyle/>
        <a:p>
          <a:endParaRPr lang="zh-TW" altLang="en-US" sz="1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896E7F2-3882-4F0C-A8F7-79848203081F}" type="pres">
      <dgm:prSet presAssocID="{29890F3C-1A14-4834-B1C5-731EC0D9DF6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83ED8DB-1B20-4A5C-AA5A-97C2BDE19BC2}" type="pres">
      <dgm:prSet presAssocID="{EAFC2CF9-13A9-42B0-B818-66C18804D183}" presName="node" presStyleLbl="node1" presStyleIdx="0" presStyleCnt="5" custRadScaleRad="96695" custRadScaleInc="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EF0B4CE-09F9-41EC-B5E5-4087856D8793}" type="pres">
      <dgm:prSet presAssocID="{EEB4E37A-7C48-4949-A32D-3BDF6C082387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73528601-A386-4F33-BE1A-99DF444BFD83}" type="pres">
      <dgm:prSet presAssocID="{EEB4E37A-7C48-4949-A32D-3BDF6C082387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EEAEE611-B1B5-4474-80B5-89E5420F0B06}" type="pres">
      <dgm:prSet presAssocID="{7D25DF61-2366-4AEB-B0AF-C05C82686A95}" presName="node" presStyleLbl="node1" presStyleIdx="1" presStyleCnt="5" custRadScaleRad="113666" custRadScaleInc="1360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FBB7408-D4CB-49CF-AC92-C2DB9F79D808}" type="pres">
      <dgm:prSet presAssocID="{1B5D5E81-C9BF-4B84-BD8D-61A97C5AF38B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0B5293E7-F359-4809-B818-F00AD660A49B}" type="pres">
      <dgm:prSet presAssocID="{1B5D5E81-C9BF-4B84-BD8D-61A97C5AF38B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2E99EF00-6D41-4762-A4CD-843868827A07}" type="pres">
      <dgm:prSet presAssocID="{F3B924A3-EDD9-4D6F-BAE0-D4092C80E064}" presName="node" presStyleLbl="node1" presStyleIdx="2" presStyleCnt="5" custRadScaleRad="91911" custRadScaleInc="-497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C7274DD-0E00-4D8F-BBF5-ADCB24243619}" type="pres">
      <dgm:prSet presAssocID="{EDCB0AAF-2139-4AE9-AD79-F6F0538F5E59}" presName="sibTrans" presStyleLbl="sibTrans2D1" presStyleIdx="2" presStyleCnt="5" custAng="20203347" custScaleX="47081" custLinFactY="100000" custLinFactNeighborX="25572" custLinFactNeighborY="125534"/>
      <dgm:spPr/>
      <dgm:t>
        <a:bodyPr/>
        <a:lstStyle/>
        <a:p>
          <a:endParaRPr lang="zh-CN" altLang="en-US"/>
        </a:p>
      </dgm:t>
    </dgm:pt>
    <dgm:pt modelId="{EF225D78-62CA-4279-99C6-783A4203EDE3}" type="pres">
      <dgm:prSet presAssocID="{EDCB0AAF-2139-4AE9-AD79-F6F0538F5E59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D03EF95C-F770-4D6F-A198-00F3D954DF8C}" type="pres">
      <dgm:prSet presAssocID="{BD6B57FF-76B8-419F-85F1-709BAE15CADD}" presName="node" presStyleLbl="node1" presStyleIdx="3" presStyleCnt="5" custRadScaleRad="113598" custRadScaleInc="20949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9AF86BB-8200-4CDA-89FD-32B8AFE1EB10}" type="pres">
      <dgm:prSet presAssocID="{B240DDA4-C45D-43A2-B81C-52C900453359}" presName="sibTrans" presStyleLbl="sibTrans2D1" presStyleIdx="3" presStyleCnt="5" custAng="10611567"/>
      <dgm:spPr/>
      <dgm:t>
        <a:bodyPr/>
        <a:lstStyle/>
        <a:p>
          <a:endParaRPr lang="zh-CN" altLang="en-US"/>
        </a:p>
      </dgm:t>
    </dgm:pt>
    <dgm:pt modelId="{91EA493F-13A8-43D3-A907-EA67AB71D3CD}" type="pres">
      <dgm:prSet presAssocID="{B240DDA4-C45D-43A2-B81C-52C900453359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515BC0D3-96CD-4482-8CBE-A7F0548BE446}" type="pres">
      <dgm:prSet presAssocID="{F34CB4E2-C4B7-4EC5-8D61-4B136A7F8BBD}" presName="node" presStyleLbl="node1" presStyleIdx="4" presStyleCnt="5" custRadScaleRad="96441" custRadScaleInc="-17624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98F6E2-2786-4C40-9A09-FEDD61A78790}" type="pres">
      <dgm:prSet presAssocID="{649A2D6F-1D54-442E-891C-C4BE4F3BE8BD}" presName="sibTrans" presStyleLbl="sibTrans2D1" presStyleIdx="4" presStyleCnt="5" custAng="983921" custScaleX="40266" custLinFactY="-100000" custLinFactNeighborX="-33673" custLinFactNeighborY="-151167"/>
      <dgm:spPr/>
      <dgm:t>
        <a:bodyPr/>
        <a:lstStyle/>
        <a:p>
          <a:endParaRPr lang="zh-CN" altLang="en-US"/>
        </a:p>
      </dgm:t>
    </dgm:pt>
    <dgm:pt modelId="{BF080881-7382-4E57-9249-A35FC8F1B8A3}" type="pres">
      <dgm:prSet presAssocID="{649A2D6F-1D54-442E-891C-C4BE4F3BE8BD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FB448B40-E32D-4306-BBBE-E6C776AD6041}" type="presOf" srcId="{BD6B57FF-76B8-419F-85F1-709BAE15CADD}" destId="{D03EF95C-F770-4D6F-A198-00F3D954DF8C}" srcOrd="0" destOrd="0" presId="urn:microsoft.com/office/officeart/2005/8/layout/cycle2"/>
    <dgm:cxn modelId="{2C384C7F-88B5-4193-8319-9F6337FFB103}" srcId="{29890F3C-1A14-4834-B1C5-731EC0D9DF62}" destId="{EAFC2CF9-13A9-42B0-B818-66C18804D183}" srcOrd="0" destOrd="0" parTransId="{465E0947-5BA9-456C-9322-FE5C37003DC6}" sibTransId="{EEB4E37A-7C48-4949-A32D-3BDF6C082387}"/>
    <dgm:cxn modelId="{40927EAD-9FDB-4035-83DD-E7CD88314E66}" type="presOf" srcId="{1B5D5E81-C9BF-4B84-BD8D-61A97C5AF38B}" destId="{0B5293E7-F359-4809-B818-F00AD660A49B}" srcOrd="1" destOrd="0" presId="urn:microsoft.com/office/officeart/2005/8/layout/cycle2"/>
    <dgm:cxn modelId="{46DFEA40-7384-456D-B937-8C79FFD87E2F}" type="presOf" srcId="{EDCB0AAF-2139-4AE9-AD79-F6F0538F5E59}" destId="{9C7274DD-0E00-4D8F-BBF5-ADCB24243619}" srcOrd="0" destOrd="0" presId="urn:microsoft.com/office/officeart/2005/8/layout/cycle2"/>
    <dgm:cxn modelId="{CA885474-048D-4F34-9DF8-34403A103E73}" type="presOf" srcId="{EEB4E37A-7C48-4949-A32D-3BDF6C082387}" destId="{73528601-A386-4F33-BE1A-99DF444BFD83}" srcOrd="1" destOrd="0" presId="urn:microsoft.com/office/officeart/2005/8/layout/cycle2"/>
    <dgm:cxn modelId="{2E7B43D1-C49B-4ECE-B940-C6E35164D666}" type="presOf" srcId="{7D25DF61-2366-4AEB-B0AF-C05C82686A95}" destId="{EEAEE611-B1B5-4474-80B5-89E5420F0B06}" srcOrd="0" destOrd="0" presId="urn:microsoft.com/office/officeart/2005/8/layout/cycle2"/>
    <dgm:cxn modelId="{00BBD51C-5218-41CB-8760-42FD6899B647}" type="presOf" srcId="{29890F3C-1A14-4834-B1C5-731EC0D9DF62}" destId="{6896E7F2-3882-4F0C-A8F7-79848203081F}" srcOrd="0" destOrd="0" presId="urn:microsoft.com/office/officeart/2005/8/layout/cycle2"/>
    <dgm:cxn modelId="{59F52A83-1FE2-4B6B-9161-AA7F9801E4DC}" type="presOf" srcId="{649A2D6F-1D54-442E-891C-C4BE4F3BE8BD}" destId="{B498F6E2-2786-4C40-9A09-FEDD61A78790}" srcOrd="0" destOrd="0" presId="urn:microsoft.com/office/officeart/2005/8/layout/cycle2"/>
    <dgm:cxn modelId="{0F2F0506-D685-4EAD-8EE5-640CAEC18963}" type="presOf" srcId="{EDCB0AAF-2139-4AE9-AD79-F6F0538F5E59}" destId="{EF225D78-62CA-4279-99C6-783A4203EDE3}" srcOrd="1" destOrd="0" presId="urn:microsoft.com/office/officeart/2005/8/layout/cycle2"/>
    <dgm:cxn modelId="{7BB1853E-CFD1-4D46-9E62-267CF2024951}" type="presOf" srcId="{1B5D5E81-C9BF-4B84-BD8D-61A97C5AF38B}" destId="{4FBB7408-D4CB-49CF-AC92-C2DB9F79D808}" srcOrd="0" destOrd="0" presId="urn:microsoft.com/office/officeart/2005/8/layout/cycle2"/>
    <dgm:cxn modelId="{FC3A1E00-201C-4B97-9EC1-7784B915718A}" srcId="{29890F3C-1A14-4834-B1C5-731EC0D9DF62}" destId="{F34CB4E2-C4B7-4EC5-8D61-4B136A7F8BBD}" srcOrd="4" destOrd="0" parTransId="{01BB1ADD-E97B-41C2-8C46-B6374F9E9B89}" sibTransId="{649A2D6F-1D54-442E-891C-C4BE4F3BE8BD}"/>
    <dgm:cxn modelId="{63A6281F-0EF1-41F8-9C67-47858FDCE5E1}" type="presOf" srcId="{F34CB4E2-C4B7-4EC5-8D61-4B136A7F8BBD}" destId="{515BC0D3-96CD-4482-8CBE-A7F0548BE446}" srcOrd="0" destOrd="0" presId="urn:microsoft.com/office/officeart/2005/8/layout/cycle2"/>
    <dgm:cxn modelId="{DF34CC34-69C4-4C20-9ACF-96BB6B1DB65F}" type="presOf" srcId="{B240DDA4-C45D-43A2-B81C-52C900453359}" destId="{91EA493F-13A8-43D3-A907-EA67AB71D3CD}" srcOrd="1" destOrd="0" presId="urn:microsoft.com/office/officeart/2005/8/layout/cycle2"/>
    <dgm:cxn modelId="{FEDC35C5-9B52-42AC-A9DA-C6D42AD1E362}" type="presOf" srcId="{F3B924A3-EDD9-4D6F-BAE0-D4092C80E064}" destId="{2E99EF00-6D41-4762-A4CD-843868827A07}" srcOrd="0" destOrd="0" presId="urn:microsoft.com/office/officeart/2005/8/layout/cycle2"/>
    <dgm:cxn modelId="{BF1E3DF9-BCAD-4AB0-AB26-8D495CF2B44F}" srcId="{29890F3C-1A14-4834-B1C5-731EC0D9DF62}" destId="{7D25DF61-2366-4AEB-B0AF-C05C82686A95}" srcOrd="1" destOrd="0" parTransId="{F8DFD0C4-CF58-44ED-BB37-96581F4C4BD0}" sibTransId="{1B5D5E81-C9BF-4B84-BD8D-61A97C5AF38B}"/>
    <dgm:cxn modelId="{6E8768E4-39A2-476F-89D1-CCEEB31092FC}" type="presOf" srcId="{EAFC2CF9-13A9-42B0-B818-66C18804D183}" destId="{883ED8DB-1B20-4A5C-AA5A-97C2BDE19BC2}" srcOrd="0" destOrd="0" presId="urn:microsoft.com/office/officeart/2005/8/layout/cycle2"/>
    <dgm:cxn modelId="{8BCA2296-4D0E-4FB4-B8F2-8C640D842A8F}" srcId="{29890F3C-1A14-4834-B1C5-731EC0D9DF62}" destId="{BD6B57FF-76B8-419F-85F1-709BAE15CADD}" srcOrd="3" destOrd="0" parTransId="{11C7DEE2-47C5-4BF5-B39A-848F0CC27C1F}" sibTransId="{B240DDA4-C45D-43A2-B81C-52C900453359}"/>
    <dgm:cxn modelId="{50F4DF0B-C09E-4A7D-97FD-F2511655D86B}" type="presOf" srcId="{B240DDA4-C45D-43A2-B81C-52C900453359}" destId="{79AF86BB-8200-4CDA-89FD-32B8AFE1EB10}" srcOrd="0" destOrd="0" presId="urn:microsoft.com/office/officeart/2005/8/layout/cycle2"/>
    <dgm:cxn modelId="{E395413C-178C-46CD-8343-DCB40F40D33C}" type="presOf" srcId="{EEB4E37A-7C48-4949-A32D-3BDF6C082387}" destId="{4EF0B4CE-09F9-41EC-B5E5-4087856D8793}" srcOrd="0" destOrd="0" presId="urn:microsoft.com/office/officeart/2005/8/layout/cycle2"/>
    <dgm:cxn modelId="{65DC1B7F-1588-4DD9-8974-FA0F58A870AC}" srcId="{29890F3C-1A14-4834-B1C5-731EC0D9DF62}" destId="{F3B924A3-EDD9-4D6F-BAE0-D4092C80E064}" srcOrd="2" destOrd="0" parTransId="{7DA11D91-922E-4D1C-A687-A55CA3BA103E}" sibTransId="{EDCB0AAF-2139-4AE9-AD79-F6F0538F5E59}"/>
    <dgm:cxn modelId="{37C4ED58-124D-44DD-BB8E-42F85479E783}" type="presOf" srcId="{649A2D6F-1D54-442E-891C-C4BE4F3BE8BD}" destId="{BF080881-7382-4E57-9249-A35FC8F1B8A3}" srcOrd="1" destOrd="0" presId="urn:microsoft.com/office/officeart/2005/8/layout/cycle2"/>
    <dgm:cxn modelId="{D3ED83A0-3B91-4E35-8F35-EF68356B8793}" type="presParOf" srcId="{6896E7F2-3882-4F0C-A8F7-79848203081F}" destId="{883ED8DB-1B20-4A5C-AA5A-97C2BDE19BC2}" srcOrd="0" destOrd="0" presId="urn:microsoft.com/office/officeart/2005/8/layout/cycle2"/>
    <dgm:cxn modelId="{8E9BA408-5FF9-45B6-9534-2185636B93F9}" type="presParOf" srcId="{6896E7F2-3882-4F0C-A8F7-79848203081F}" destId="{4EF0B4CE-09F9-41EC-B5E5-4087856D8793}" srcOrd="1" destOrd="0" presId="urn:microsoft.com/office/officeart/2005/8/layout/cycle2"/>
    <dgm:cxn modelId="{1063BB01-B0AD-49EC-8E83-023A114C5A13}" type="presParOf" srcId="{4EF0B4CE-09F9-41EC-B5E5-4087856D8793}" destId="{73528601-A386-4F33-BE1A-99DF444BFD83}" srcOrd="0" destOrd="0" presId="urn:microsoft.com/office/officeart/2005/8/layout/cycle2"/>
    <dgm:cxn modelId="{771AE872-BEED-4C59-BA6B-2E28C9BDB61D}" type="presParOf" srcId="{6896E7F2-3882-4F0C-A8F7-79848203081F}" destId="{EEAEE611-B1B5-4474-80B5-89E5420F0B06}" srcOrd="2" destOrd="0" presId="urn:microsoft.com/office/officeart/2005/8/layout/cycle2"/>
    <dgm:cxn modelId="{54FE92F2-6410-4D67-BF01-5C43514E846E}" type="presParOf" srcId="{6896E7F2-3882-4F0C-A8F7-79848203081F}" destId="{4FBB7408-D4CB-49CF-AC92-C2DB9F79D808}" srcOrd="3" destOrd="0" presId="urn:microsoft.com/office/officeart/2005/8/layout/cycle2"/>
    <dgm:cxn modelId="{6AF03F03-34E4-44FF-9B52-D20C436309A8}" type="presParOf" srcId="{4FBB7408-D4CB-49CF-AC92-C2DB9F79D808}" destId="{0B5293E7-F359-4809-B818-F00AD660A49B}" srcOrd="0" destOrd="0" presId="urn:microsoft.com/office/officeart/2005/8/layout/cycle2"/>
    <dgm:cxn modelId="{379C3874-B41D-41D2-ACE1-1FD078C246BF}" type="presParOf" srcId="{6896E7F2-3882-4F0C-A8F7-79848203081F}" destId="{2E99EF00-6D41-4762-A4CD-843868827A07}" srcOrd="4" destOrd="0" presId="urn:microsoft.com/office/officeart/2005/8/layout/cycle2"/>
    <dgm:cxn modelId="{9CE7FB62-C80A-4E75-9903-5038F0910E84}" type="presParOf" srcId="{6896E7F2-3882-4F0C-A8F7-79848203081F}" destId="{9C7274DD-0E00-4D8F-BBF5-ADCB24243619}" srcOrd="5" destOrd="0" presId="urn:microsoft.com/office/officeart/2005/8/layout/cycle2"/>
    <dgm:cxn modelId="{5062C2C3-3E68-484E-AC30-140101207104}" type="presParOf" srcId="{9C7274DD-0E00-4D8F-BBF5-ADCB24243619}" destId="{EF225D78-62CA-4279-99C6-783A4203EDE3}" srcOrd="0" destOrd="0" presId="urn:microsoft.com/office/officeart/2005/8/layout/cycle2"/>
    <dgm:cxn modelId="{E882FFE9-A0B0-4057-A2F6-2F57C9C51077}" type="presParOf" srcId="{6896E7F2-3882-4F0C-A8F7-79848203081F}" destId="{D03EF95C-F770-4D6F-A198-00F3D954DF8C}" srcOrd="6" destOrd="0" presId="urn:microsoft.com/office/officeart/2005/8/layout/cycle2"/>
    <dgm:cxn modelId="{20B7C04A-2F70-484A-A9ED-FC4969F27B5D}" type="presParOf" srcId="{6896E7F2-3882-4F0C-A8F7-79848203081F}" destId="{79AF86BB-8200-4CDA-89FD-32B8AFE1EB10}" srcOrd="7" destOrd="0" presId="urn:microsoft.com/office/officeart/2005/8/layout/cycle2"/>
    <dgm:cxn modelId="{93829869-9BC9-4402-880D-5F3C371872FE}" type="presParOf" srcId="{79AF86BB-8200-4CDA-89FD-32B8AFE1EB10}" destId="{91EA493F-13A8-43D3-A907-EA67AB71D3CD}" srcOrd="0" destOrd="0" presId="urn:microsoft.com/office/officeart/2005/8/layout/cycle2"/>
    <dgm:cxn modelId="{B66C39AA-807C-419C-830B-10130DA8C610}" type="presParOf" srcId="{6896E7F2-3882-4F0C-A8F7-79848203081F}" destId="{515BC0D3-96CD-4482-8CBE-A7F0548BE446}" srcOrd="8" destOrd="0" presId="urn:microsoft.com/office/officeart/2005/8/layout/cycle2"/>
    <dgm:cxn modelId="{BAB5650B-A79F-478C-A09D-22FDBEF8636B}" type="presParOf" srcId="{6896E7F2-3882-4F0C-A8F7-79848203081F}" destId="{B498F6E2-2786-4C40-9A09-FEDD61A78790}" srcOrd="9" destOrd="0" presId="urn:microsoft.com/office/officeart/2005/8/layout/cycle2"/>
    <dgm:cxn modelId="{BD4B7CBC-350C-494A-8814-F7FD21E90C38}" type="presParOf" srcId="{B498F6E2-2786-4C40-9A09-FEDD61A78790}" destId="{BF080881-7382-4E57-9249-A35FC8F1B8A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890F3C-1A14-4834-B1C5-731EC0D9DF62}" type="doc">
      <dgm:prSet loTypeId="urn:microsoft.com/office/officeart/2005/8/layout/cycle2" loCatId="cycle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endParaRPr lang="zh-TW" altLang="en-US"/>
        </a:p>
      </dgm:t>
    </dgm:pt>
    <dgm:pt modelId="{EAFC2CF9-13A9-42B0-B818-66C18804D183}">
      <dgm:prSet phldrT="[文字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zh-TW" altLang="zh-TW" sz="2000" b="0" cap="none" spc="0" dirty="0" smtClean="0">
              <a:ln w="0"/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流暢</a:t>
          </a:r>
          <a:endParaRPr lang="en-US" altLang="zh-TW" sz="2000" b="0" cap="none" spc="0" dirty="0" smtClean="0">
            <a:ln w="0"/>
            <a:solidFill>
              <a:schemeClr val="tx1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zh-TW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並且有</a:t>
          </a:r>
          <a:endParaRPr lang="en-US" altLang="zh-TW" sz="2000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zh-TW" sz="2000" b="0" cap="none" spc="0" dirty="0" smtClean="0">
              <a:ln w="0"/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重點</a:t>
          </a:r>
          <a:endParaRPr lang="zh-TW" altLang="en-US" sz="2000" b="0" cap="none" spc="0" dirty="0">
            <a:ln w="0"/>
            <a:solidFill>
              <a:schemeClr val="tx1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465E0947-5BA9-456C-9322-FE5C37003DC6}" type="parTrans" cxnId="{2C384C7F-88B5-4193-8319-9F6337FFB103}">
      <dgm:prSet/>
      <dgm:spPr/>
      <dgm:t>
        <a:bodyPr/>
        <a:lstStyle/>
        <a:p>
          <a:endParaRPr lang="zh-TW" altLang="en-US" sz="2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EB4E37A-7C48-4949-A32D-3BDF6C082387}" type="sibTrans" cxnId="{2C384C7F-88B5-4193-8319-9F6337FFB103}">
      <dgm:prSet custT="1"/>
      <dgm:spPr/>
      <dgm:t>
        <a:bodyPr/>
        <a:lstStyle/>
        <a:p>
          <a:endParaRPr lang="zh-TW" altLang="en-US" sz="1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D25DF61-2366-4AEB-B0AF-C05C82686A95}">
      <dgm:prSet phldrT="[文字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zh-TW" altLang="zh-TW" sz="2000" b="0" cap="none" spc="0" dirty="0" smtClean="0">
              <a:ln w="0"/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型塑角色</a:t>
          </a:r>
          <a:endParaRPr lang="en-US" altLang="zh-TW" sz="2000" b="0" cap="none" spc="0" dirty="0" smtClean="0">
            <a:ln w="0"/>
            <a:solidFill>
              <a:schemeClr val="tx1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zh-TW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與</a:t>
          </a:r>
          <a:endParaRPr lang="en-US" altLang="zh-TW" sz="2000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zh-TW" sz="2000" b="0" cap="none" spc="0" dirty="0" smtClean="0">
              <a:ln w="0"/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觀眾連結</a:t>
          </a:r>
          <a:endParaRPr lang="zh-TW" altLang="en-US" sz="2000" b="0" cap="none" spc="0" dirty="0">
            <a:ln w="0"/>
            <a:solidFill>
              <a:schemeClr val="tx1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F8DFD0C4-CF58-44ED-BB37-96581F4C4BD0}" type="parTrans" cxnId="{BF1E3DF9-BCAD-4AB0-AB26-8D495CF2B44F}">
      <dgm:prSet/>
      <dgm:spPr/>
      <dgm:t>
        <a:bodyPr/>
        <a:lstStyle/>
        <a:p>
          <a:endParaRPr lang="zh-TW" altLang="en-US" sz="2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B5D5E81-C9BF-4B84-BD8D-61A97C5AF38B}" type="sibTrans" cxnId="{BF1E3DF9-BCAD-4AB0-AB26-8D495CF2B44F}">
      <dgm:prSet custT="1"/>
      <dgm:spPr/>
      <dgm:t>
        <a:bodyPr/>
        <a:lstStyle/>
        <a:p>
          <a:endParaRPr lang="zh-TW" altLang="en-US" sz="1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3B924A3-EDD9-4D6F-BAE0-D4092C80E064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相似的</a:t>
          </a:r>
          <a:endParaRPr lang="en-US" altLang="zh-CN" sz="2000" b="0" cap="none" spc="0" dirty="0" smtClean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CN" altLang="en-US" sz="2000" b="1" cap="none" spc="0" dirty="0" smtClean="0">
              <a:ln w="0"/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結構</a:t>
          </a:r>
          <a:endParaRPr lang="zh-TW" altLang="en-US" sz="2000" b="1" cap="none" spc="0" dirty="0">
            <a:ln w="0"/>
            <a:solidFill>
              <a:srgbClr val="FF0000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DA11D91-922E-4D1C-A687-A55CA3BA103E}" type="parTrans" cxnId="{65DC1B7F-1588-4DD9-8974-FA0F58A870AC}">
      <dgm:prSet/>
      <dgm:spPr/>
      <dgm:t>
        <a:bodyPr/>
        <a:lstStyle/>
        <a:p>
          <a:endParaRPr lang="zh-TW" altLang="en-US" sz="2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DCB0AAF-2139-4AE9-AD79-F6F0538F5E59}" type="sibTrans" cxnId="{65DC1B7F-1588-4DD9-8974-FA0F58A870AC}">
      <dgm:prSet custT="1"/>
      <dgm:spPr/>
      <dgm:t>
        <a:bodyPr/>
        <a:lstStyle/>
        <a:p>
          <a:endParaRPr lang="zh-TW" altLang="en-US" sz="1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D6B57FF-76B8-419F-85F1-709BAE15CADD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zh-TW" sz="20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鮮明的</a:t>
          </a:r>
          <a:endParaRPr lang="en-US" altLang="zh-TW" sz="2000" b="0" cap="none" spc="0" dirty="0" smtClean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zh-TW" sz="2000" b="1" cap="none" spc="0" dirty="0" smtClean="0">
              <a:ln w="0"/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故事背景</a:t>
          </a:r>
          <a:endParaRPr lang="zh-TW" altLang="en-US" sz="2000" b="1" cap="none" spc="0" dirty="0">
            <a:ln w="0"/>
            <a:solidFill>
              <a:srgbClr val="FF0000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1C7DEE2-47C5-4BF5-B39A-848F0CC27C1F}" type="parTrans" cxnId="{8BCA2296-4D0E-4FB4-B8F2-8C640D842A8F}">
      <dgm:prSet/>
      <dgm:spPr/>
      <dgm:t>
        <a:bodyPr/>
        <a:lstStyle/>
        <a:p>
          <a:endParaRPr lang="zh-TW" altLang="en-US" sz="2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240DDA4-C45D-43A2-B81C-52C900453359}" type="sibTrans" cxnId="{8BCA2296-4D0E-4FB4-B8F2-8C640D842A8F}">
      <dgm:prSet custT="1"/>
      <dgm:spPr/>
      <dgm:t>
        <a:bodyPr/>
        <a:lstStyle/>
        <a:p>
          <a:endParaRPr lang="zh-TW" altLang="en-US" sz="1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34CB4E2-C4B7-4EC5-8D61-4B136A7F8BBD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20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用</a:t>
          </a:r>
          <a:r>
            <a:rPr lang="zh-TW" altLang="en-US" sz="2000" b="1" cap="none" spc="0" dirty="0" smtClean="0">
              <a:ln w="0"/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靈感</a:t>
          </a:r>
          <a:endParaRPr lang="en-US" altLang="zh-TW" sz="2000" b="1" cap="none" spc="0" dirty="0" smtClean="0">
            <a:ln w="0"/>
            <a:solidFill>
              <a:srgbClr val="FF0000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zh-TW" sz="20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描繪</a:t>
          </a:r>
          <a:endParaRPr lang="en-US" altLang="zh-TW" sz="2000" b="0" cap="none" spc="0" dirty="0" smtClean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zh-TW" sz="20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好故事</a:t>
          </a:r>
          <a:endParaRPr lang="zh-TW" altLang="en-US" sz="20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01BB1ADD-E97B-41C2-8C46-B6374F9E9B89}" type="parTrans" cxnId="{FC3A1E00-201C-4B97-9EC1-7784B915718A}">
      <dgm:prSet/>
      <dgm:spPr/>
      <dgm:t>
        <a:bodyPr/>
        <a:lstStyle/>
        <a:p>
          <a:endParaRPr lang="zh-TW" altLang="en-US" sz="2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49A2D6F-1D54-442E-891C-C4BE4F3BE8BD}" type="sibTrans" cxnId="{FC3A1E00-201C-4B97-9EC1-7784B915718A}">
      <dgm:prSet custT="1"/>
      <dgm:spPr/>
      <dgm:t>
        <a:bodyPr/>
        <a:lstStyle/>
        <a:p>
          <a:endParaRPr lang="zh-TW" altLang="en-US" sz="1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896E7F2-3882-4F0C-A8F7-79848203081F}" type="pres">
      <dgm:prSet presAssocID="{29890F3C-1A14-4834-B1C5-731EC0D9DF6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83ED8DB-1B20-4A5C-AA5A-97C2BDE19BC2}" type="pres">
      <dgm:prSet presAssocID="{EAFC2CF9-13A9-42B0-B818-66C18804D183}" presName="node" presStyleLbl="node1" presStyleIdx="0" presStyleCnt="5" custRadScaleRad="96695" custRadScaleInc="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EF0B4CE-09F9-41EC-B5E5-4087856D8793}" type="pres">
      <dgm:prSet presAssocID="{EEB4E37A-7C48-4949-A32D-3BDF6C082387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73528601-A386-4F33-BE1A-99DF444BFD83}" type="pres">
      <dgm:prSet presAssocID="{EEB4E37A-7C48-4949-A32D-3BDF6C082387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EEAEE611-B1B5-4474-80B5-89E5420F0B06}" type="pres">
      <dgm:prSet presAssocID="{7D25DF61-2366-4AEB-B0AF-C05C82686A95}" presName="node" presStyleLbl="node1" presStyleIdx="1" presStyleCnt="5" custRadScaleRad="113666" custRadScaleInc="1360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FBB7408-D4CB-49CF-AC92-C2DB9F79D808}" type="pres">
      <dgm:prSet presAssocID="{1B5D5E81-C9BF-4B84-BD8D-61A97C5AF38B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0B5293E7-F359-4809-B818-F00AD660A49B}" type="pres">
      <dgm:prSet presAssocID="{1B5D5E81-C9BF-4B84-BD8D-61A97C5AF38B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2E99EF00-6D41-4762-A4CD-843868827A07}" type="pres">
      <dgm:prSet presAssocID="{F3B924A3-EDD9-4D6F-BAE0-D4092C80E064}" presName="node" presStyleLbl="node1" presStyleIdx="2" presStyleCnt="5" custRadScaleRad="91911" custRadScaleInc="-497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C7274DD-0E00-4D8F-BBF5-ADCB24243619}" type="pres">
      <dgm:prSet presAssocID="{EDCB0AAF-2139-4AE9-AD79-F6F0538F5E59}" presName="sibTrans" presStyleLbl="sibTrans2D1" presStyleIdx="2" presStyleCnt="5" custAng="20203347" custScaleX="47081" custLinFactY="100000" custLinFactNeighborX="25572" custLinFactNeighborY="125534"/>
      <dgm:spPr/>
      <dgm:t>
        <a:bodyPr/>
        <a:lstStyle/>
        <a:p>
          <a:endParaRPr lang="zh-CN" altLang="en-US"/>
        </a:p>
      </dgm:t>
    </dgm:pt>
    <dgm:pt modelId="{EF225D78-62CA-4279-99C6-783A4203EDE3}" type="pres">
      <dgm:prSet presAssocID="{EDCB0AAF-2139-4AE9-AD79-F6F0538F5E59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D03EF95C-F770-4D6F-A198-00F3D954DF8C}" type="pres">
      <dgm:prSet presAssocID="{BD6B57FF-76B8-419F-85F1-709BAE15CADD}" presName="node" presStyleLbl="node1" presStyleIdx="3" presStyleCnt="5" custRadScaleRad="113598" custRadScaleInc="20949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9AF86BB-8200-4CDA-89FD-32B8AFE1EB10}" type="pres">
      <dgm:prSet presAssocID="{B240DDA4-C45D-43A2-B81C-52C900453359}" presName="sibTrans" presStyleLbl="sibTrans2D1" presStyleIdx="3" presStyleCnt="5" custAng="10611567"/>
      <dgm:spPr/>
      <dgm:t>
        <a:bodyPr/>
        <a:lstStyle/>
        <a:p>
          <a:endParaRPr lang="zh-CN" altLang="en-US"/>
        </a:p>
      </dgm:t>
    </dgm:pt>
    <dgm:pt modelId="{91EA493F-13A8-43D3-A907-EA67AB71D3CD}" type="pres">
      <dgm:prSet presAssocID="{B240DDA4-C45D-43A2-B81C-52C900453359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515BC0D3-96CD-4482-8CBE-A7F0548BE446}" type="pres">
      <dgm:prSet presAssocID="{F34CB4E2-C4B7-4EC5-8D61-4B136A7F8BBD}" presName="node" presStyleLbl="node1" presStyleIdx="4" presStyleCnt="5" custRadScaleRad="96441" custRadScaleInc="-17624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98F6E2-2786-4C40-9A09-FEDD61A78790}" type="pres">
      <dgm:prSet presAssocID="{649A2D6F-1D54-442E-891C-C4BE4F3BE8BD}" presName="sibTrans" presStyleLbl="sibTrans2D1" presStyleIdx="4" presStyleCnt="5" custAng="983921" custScaleX="40266" custLinFactY="-100000" custLinFactNeighborX="-33673" custLinFactNeighborY="-151167"/>
      <dgm:spPr/>
      <dgm:t>
        <a:bodyPr/>
        <a:lstStyle/>
        <a:p>
          <a:endParaRPr lang="zh-CN" altLang="en-US"/>
        </a:p>
      </dgm:t>
    </dgm:pt>
    <dgm:pt modelId="{BF080881-7382-4E57-9249-A35FC8F1B8A3}" type="pres">
      <dgm:prSet presAssocID="{649A2D6F-1D54-442E-891C-C4BE4F3BE8BD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6A0912CB-A669-495B-B662-65E939C56A40}" type="presOf" srcId="{649A2D6F-1D54-442E-891C-C4BE4F3BE8BD}" destId="{B498F6E2-2786-4C40-9A09-FEDD61A78790}" srcOrd="0" destOrd="0" presId="urn:microsoft.com/office/officeart/2005/8/layout/cycle2"/>
    <dgm:cxn modelId="{115DE70D-1D88-4A96-8E7C-98C47143F306}" type="presOf" srcId="{F3B924A3-EDD9-4D6F-BAE0-D4092C80E064}" destId="{2E99EF00-6D41-4762-A4CD-843868827A07}" srcOrd="0" destOrd="0" presId="urn:microsoft.com/office/officeart/2005/8/layout/cycle2"/>
    <dgm:cxn modelId="{FC3A1E00-201C-4B97-9EC1-7784B915718A}" srcId="{29890F3C-1A14-4834-B1C5-731EC0D9DF62}" destId="{F34CB4E2-C4B7-4EC5-8D61-4B136A7F8BBD}" srcOrd="4" destOrd="0" parTransId="{01BB1ADD-E97B-41C2-8C46-B6374F9E9B89}" sibTransId="{649A2D6F-1D54-442E-891C-C4BE4F3BE8BD}"/>
    <dgm:cxn modelId="{B67BA969-B464-4A01-BF78-9468654A775A}" type="presOf" srcId="{1B5D5E81-C9BF-4B84-BD8D-61A97C5AF38B}" destId="{4FBB7408-D4CB-49CF-AC92-C2DB9F79D808}" srcOrd="0" destOrd="0" presId="urn:microsoft.com/office/officeart/2005/8/layout/cycle2"/>
    <dgm:cxn modelId="{CF989DD0-A7EF-4978-A26E-05576251B371}" type="presOf" srcId="{B240DDA4-C45D-43A2-B81C-52C900453359}" destId="{79AF86BB-8200-4CDA-89FD-32B8AFE1EB10}" srcOrd="0" destOrd="0" presId="urn:microsoft.com/office/officeart/2005/8/layout/cycle2"/>
    <dgm:cxn modelId="{5D127A15-D4A5-4922-B611-C9DEBB834637}" type="presOf" srcId="{7D25DF61-2366-4AEB-B0AF-C05C82686A95}" destId="{EEAEE611-B1B5-4474-80B5-89E5420F0B06}" srcOrd="0" destOrd="0" presId="urn:microsoft.com/office/officeart/2005/8/layout/cycle2"/>
    <dgm:cxn modelId="{BF1E3DF9-BCAD-4AB0-AB26-8D495CF2B44F}" srcId="{29890F3C-1A14-4834-B1C5-731EC0D9DF62}" destId="{7D25DF61-2366-4AEB-B0AF-C05C82686A95}" srcOrd="1" destOrd="0" parTransId="{F8DFD0C4-CF58-44ED-BB37-96581F4C4BD0}" sibTransId="{1B5D5E81-C9BF-4B84-BD8D-61A97C5AF38B}"/>
    <dgm:cxn modelId="{1CC87231-02F5-4765-BD8F-5C052E8AB62E}" type="presOf" srcId="{1B5D5E81-C9BF-4B84-BD8D-61A97C5AF38B}" destId="{0B5293E7-F359-4809-B818-F00AD660A49B}" srcOrd="1" destOrd="0" presId="urn:microsoft.com/office/officeart/2005/8/layout/cycle2"/>
    <dgm:cxn modelId="{437F0CEB-6D4C-457E-8C10-042EA30261CC}" type="presOf" srcId="{F34CB4E2-C4B7-4EC5-8D61-4B136A7F8BBD}" destId="{515BC0D3-96CD-4482-8CBE-A7F0548BE446}" srcOrd="0" destOrd="0" presId="urn:microsoft.com/office/officeart/2005/8/layout/cycle2"/>
    <dgm:cxn modelId="{5A367DD2-6E8A-4B4D-8D6D-9AEBCCC5719A}" type="presOf" srcId="{EDCB0AAF-2139-4AE9-AD79-F6F0538F5E59}" destId="{9C7274DD-0E00-4D8F-BBF5-ADCB24243619}" srcOrd="0" destOrd="0" presId="urn:microsoft.com/office/officeart/2005/8/layout/cycle2"/>
    <dgm:cxn modelId="{65DC1B7F-1588-4DD9-8974-FA0F58A870AC}" srcId="{29890F3C-1A14-4834-B1C5-731EC0D9DF62}" destId="{F3B924A3-EDD9-4D6F-BAE0-D4092C80E064}" srcOrd="2" destOrd="0" parTransId="{7DA11D91-922E-4D1C-A687-A55CA3BA103E}" sibTransId="{EDCB0AAF-2139-4AE9-AD79-F6F0538F5E59}"/>
    <dgm:cxn modelId="{5F98C80A-6592-460A-9FD3-E82698AB2A8D}" type="presOf" srcId="{29890F3C-1A14-4834-B1C5-731EC0D9DF62}" destId="{6896E7F2-3882-4F0C-A8F7-79848203081F}" srcOrd="0" destOrd="0" presId="urn:microsoft.com/office/officeart/2005/8/layout/cycle2"/>
    <dgm:cxn modelId="{2C384C7F-88B5-4193-8319-9F6337FFB103}" srcId="{29890F3C-1A14-4834-B1C5-731EC0D9DF62}" destId="{EAFC2CF9-13A9-42B0-B818-66C18804D183}" srcOrd="0" destOrd="0" parTransId="{465E0947-5BA9-456C-9322-FE5C37003DC6}" sibTransId="{EEB4E37A-7C48-4949-A32D-3BDF6C082387}"/>
    <dgm:cxn modelId="{D82F0E7E-F3DE-425E-812C-DF1A017E54EE}" type="presOf" srcId="{EEB4E37A-7C48-4949-A32D-3BDF6C082387}" destId="{4EF0B4CE-09F9-41EC-B5E5-4087856D8793}" srcOrd="0" destOrd="0" presId="urn:microsoft.com/office/officeart/2005/8/layout/cycle2"/>
    <dgm:cxn modelId="{85D2FF9C-56FC-4D79-AA7F-965894B64D09}" type="presOf" srcId="{EEB4E37A-7C48-4949-A32D-3BDF6C082387}" destId="{73528601-A386-4F33-BE1A-99DF444BFD83}" srcOrd="1" destOrd="0" presId="urn:microsoft.com/office/officeart/2005/8/layout/cycle2"/>
    <dgm:cxn modelId="{1D255E51-DC3D-44F2-965A-D88005609178}" type="presOf" srcId="{EDCB0AAF-2139-4AE9-AD79-F6F0538F5E59}" destId="{EF225D78-62CA-4279-99C6-783A4203EDE3}" srcOrd="1" destOrd="0" presId="urn:microsoft.com/office/officeart/2005/8/layout/cycle2"/>
    <dgm:cxn modelId="{F03B59D4-462C-43DD-9AB9-40C569EF2D70}" type="presOf" srcId="{BD6B57FF-76B8-419F-85F1-709BAE15CADD}" destId="{D03EF95C-F770-4D6F-A198-00F3D954DF8C}" srcOrd="0" destOrd="0" presId="urn:microsoft.com/office/officeart/2005/8/layout/cycle2"/>
    <dgm:cxn modelId="{EFE224A3-F9E6-4E96-8F1B-44A08DF045F5}" type="presOf" srcId="{EAFC2CF9-13A9-42B0-B818-66C18804D183}" destId="{883ED8DB-1B20-4A5C-AA5A-97C2BDE19BC2}" srcOrd="0" destOrd="0" presId="urn:microsoft.com/office/officeart/2005/8/layout/cycle2"/>
    <dgm:cxn modelId="{47EBDE12-3B45-4937-AA31-35D7BDEECFEC}" type="presOf" srcId="{B240DDA4-C45D-43A2-B81C-52C900453359}" destId="{91EA493F-13A8-43D3-A907-EA67AB71D3CD}" srcOrd="1" destOrd="0" presId="urn:microsoft.com/office/officeart/2005/8/layout/cycle2"/>
    <dgm:cxn modelId="{8BCA2296-4D0E-4FB4-B8F2-8C640D842A8F}" srcId="{29890F3C-1A14-4834-B1C5-731EC0D9DF62}" destId="{BD6B57FF-76B8-419F-85F1-709BAE15CADD}" srcOrd="3" destOrd="0" parTransId="{11C7DEE2-47C5-4BF5-B39A-848F0CC27C1F}" sibTransId="{B240DDA4-C45D-43A2-B81C-52C900453359}"/>
    <dgm:cxn modelId="{135CCFC5-FDD2-467A-80CB-147FA24326B1}" type="presOf" srcId="{649A2D6F-1D54-442E-891C-C4BE4F3BE8BD}" destId="{BF080881-7382-4E57-9249-A35FC8F1B8A3}" srcOrd="1" destOrd="0" presId="urn:microsoft.com/office/officeart/2005/8/layout/cycle2"/>
    <dgm:cxn modelId="{A3FE4609-3F40-4AC9-9438-C73ECA59B91D}" type="presParOf" srcId="{6896E7F2-3882-4F0C-A8F7-79848203081F}" destId="{883ED8DB-1B20-4A5C-AA5A-97C2BDE19BC2}" srcOrd="0" destOrd="0" presId="urn:microsoft.com/office/officeart/2005/8/layout/cycle2"/>
    <dgm:cxn modelId="{153330D0-FEA8-4F8F-9BAC-E4F716C9FCBB}" type="presParOf" srcId="{6896E7F2-3882-4F0C-A8F7-79848203081F}" destId="{4EF0B4CE-09F9-41EC-B5E5-4087856D8793}" srcOrd="1" destOrd="0" presId="urn:microsoft.com/office/officeart/2005/8/layout/cycle2"/>
    <dgm:cxn modelId="{07ECCC89-D039-401A-888F-47725D99AE1D}" type="presParOf" srcId="{4EF0B4CE-09F9-41EC-B5E5-4087856D8793}" destId="{73528601-A386-4F33-BE1A-99DF444BFD83}" srcOrd="0" destOrd="0" presId="urn:microsoft.com/office/officeart/2005/8/layout/cycle2"/>
    <dgm:cxn modelId="{D4F65107-84C2-45B9-B7F1-A18DDF4A0F9D}" type="presParOf" srcId="{6896E7F2-3882-4F0C-A8F7-79848203081F}" destId="{EEAEE611-B1B5-4474-80B5-89E5420F0B06}" srcOrd="2" destOrd="0" presId="urn:microsoft.com/office/officeart/2005/8/layout/cycle2"/>
    <dgm:cxn modelId="{7C200729-D1D3-4EA9-B7B8-8E5757948720}" type="presParOf" srcId="{6896E7F2-3882-4F0C-A8F7-79848203081F}" destId="{4FBB7408-D4CB-49CF-AC92-C2DB9F79D808}" srcOrd="3" destOrd="0" presId="urn:microsoft.com/office/officeart/2005/8/layout/cycle2"/>
    <dgm:cxn modelId="{9EF9DC9E-2A08-438E-8BCB-D5AC017670A2}" type="presParOf" srcId="{4FBB7408-D4CB-49CF-AC92-C2DB9F79D808}" destId="{0B5293E7-F359-4809-B818-F00AD660A49B}" srcOrd="0" destOrd="0" presId="urn:microsoft.com/office/officeart/2005/8/layout/cycle2"/>
    <dgm:cxn modelId="{C02B6F0A-BC75-4A01-997B-D35CA8F56456}" type="presParOf" srcId="{6896E7F2-3882-4F0C-A8F7-79848203081F}" destId="{2E99EF00-6D41-4762-A4CD-843868827A07}" srcOrd="4" destOrd="0" presId="urn:microsoft.com/office/officeart/2005/8/layout/cycle2"/>
    <dgm:cxn modelId="{8AC7213A-F527-4E86-A615-2EB3DB9B85D2}" type="presParOf" srcId="{6896E7F2-3882-4F0C-A8F7-79848203081F}" destId="{9C7274DD-0E00-4D8F-BBF5-ADCB24243619}" srcOrd="5" destOrd="0" presId="urn:microsoft.com/office/officeart/2005/8/layout/cycle2"/>
    <dgm:cxn modelId="{92576416-4EB3-43D0-AB59-61C6E69E49F2}" type="presParOf" srcId="{9C7274DD-0E00-4D8F-BBF5-ADCB24243619}" destId="{EF225D78-62CA-4279-99C6-783A4203EDE3}" srcOrd="0" destOrd="0" presId="urn:microsoft.com/office/officeart/2005/8/layout/cycle2"/>
    <dgm:cxn modelId="{50322C67-CB1F-4054-AC0E-19C0D710A5D3}" type="presParOf" srcId="{6896E7F2-3882-4F0C-A8F7-79848203081F}" destId="{D03EF95C-F770-4D6F-A198-00F3D954DF8C}" srcOrd="6" destOrd="0" presId="urn:microsoft.com/office/officeart/2005/8/layout/cycle2"/>
    <dgm:cxn modelId="{E3470C09-DE8A-478D-AECE-FE0994F4B438}" type="presParOf" srcId="{6896E7F2-3882-4F0C-A8F7-79848203081F}" destId="{79AF86BB-8200-4CDA-89FD-32B8AFE1EB10}" srcOrd="7" destOrd="0" presId="urn:microsoft.com/office/officeart/2005/8/layout/cycle2"/>
    <dgm:cxn modelId="{FE4DC74A-6CB1-40C5-B2F2-825F71A59261}" type="presParOf" srcId="{79AF86BB-8200-4CDA-89FD-32B8AFE1EB10}" destId="{91EA493F-13A8-43D3-A907-EA67AB71D3CD}" srcOrd="0" destOrd="0" presId="urn:microsoft.com/office/officeart/2005/8/layout/cycle2"/>
    <dgm:cxn modelId="{98DFBBBF-8FA8-4F67-B9A7-A8DC32453585}" type="presParOf" srcId="{6896E7F2-3882-4F0C-A8F7-79848203081F}" destId="{515BC0D3-96CD-4482-8CBE-A7F0548BE446}" srcOrd="8" destOrd="0" presId="urn:microsoft.com/office/officeart/2005/8/layout/cycle2"/>
    <dgm:cxn modelId="{324E1D17-9040-49D3-A31E-574989A07A80}" type="presParOf" srcId="{6896E7F2-3882-4F0C-A8F7-79848203081F}" destId="{B498F6E2-2786-4C40-9A09-FEDD61A78790}" srcOrd="9" destOrd="0" presId="urn:microsoft.com/office/officeart/2005/8/layout/cycle2"/>
    <dgm:cxn modelId="{EB076512-8EBB-4730-9522-3D589C263BEC}" type="presParOf" srcId="{B498F6E2-2786-4C40-9A09-FEDD61A78790}" destId="{BF080881-7382-4E57-9249-A35FC8F1B8A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890F3C-1A14-4834-B1C5-731EC0D9DF62}" type="doc">
      <dgm:prSet loTypeId="urn:microsoft.com/office/officeart/2005/8/layout/cycle2" loCatId="cycle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endParaRPr lang="zh-TW" altLang="en-US"/>
        </a:p>
      </dgm:t>
    </dgm:pt>
    <dgm:pt modelId="{EAFC2CF9-13A9-42B0-B818-66C18804D183}">
      <dgm:prSet phldrT="[文字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zh-TW" altLang="zh-TW" sz="2000" b="0" cap="none" spc="0" dirty="0" smtClean="0">
              <a:ln w="0"/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流暢</a:t>
          </a:r>
          <a:endParaRPr lang="en-US" altLang="zh-TW" sz="2000" b="0" cap="none" spc="0" dirty="0" smtClean="0">
            <a:ln w="0"/>
            <a:solidFill>
              <a:schemeClr val="tx1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zh-TW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並且有</a:t>
          </a:r>
          <a:endParaRPr lang="en-US" altLang="zh-TW" sz="2000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zh-TW" sz="2000" b="0" cap="none" spc="0" dirty="0" smtClean="0">
              <a:ln w="0"/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重點</a:t>
          </a:r>
          <a:endParaRPr lang="zh-TW" altLang="en-US" sz="2000" b="0" cap="none" spc="0" dirty="0">
            <a:ln w="0"/>
            <a:solidFill>
              <a:schemeClr val="tx1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465E0947-5BA9-456C-9322-FE5C37003DC6}" type="parTrans" cxnId="{2C384C7F-88B5-4193-8319-9F6337FFB103}">
      <dgm:prSet/>
      <dgm:spPr/>
      <dgm:t>
        <a:bodyPr/>
        <a:lstStyle/>
        <a:p>
          <a:endParaRPr lang="zh-TW" altLang="en-US" sz="2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EB4E37A-7C48-4949-A32D-3BDF6C082387}" type="sibTrans" cxnId="{2C384C7F-88B5-4193-8319-9F6337FFB103}">
      <dgm:prSet custT="1"/>
      <dgm:spPr/>
      <dgm:t>
        <a:bodyPr/>
        <a:lstStyle/>
        <a:p>
          <a:endParaRPr lang="zh-TW" altLang="en-US" sz="1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D25DF61-2366-4AEB-B0AF-C05C82686A95}">
      <dgm:prSet phldrT="[文字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zh-TW" altLang="zh-TW" sz="2000" b="0" cap="none" spc="0" dirty="0" smtClean="0">
              <a:ln w="0"/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型塑角色</a:t>
          </a:r>
          <a:endParaRPr lang="en-US" altLang="zh-TW" sz="2000" b="0" cap="none" spc="0" dirty="0" smtClean="0">
            <a:ln w="0"/>
            <a:solidFill>
              <a:schemeClr val="tx1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zh-TW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與</a:t>
          </a:r>
          <a:endParaRPr lang="en-US" altLang="zh-TW" sz="2000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zh-TW" sz="2000" b="0" cap="none" spc="0" dirty="0" smtClean="0">
              <a:ln w="0"/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觀眾連結</a:t>
          </a:r>
          <a:endParaRPr lang="zh-TW" altLang="en-US" sz="2000" b="0" cap="none" spc="0" dirty="0">
            <a:ln w="0"/>
            <a:solidFill>
              <a:schemeClr val="tx1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F8DFD0C4-CF58-44ED-BB37-96581F4C4BD0}" type="parTrans" cxnId="{BF1E3DF9-BCAD-4AB0-AB26-8D495CF2B44F}">
      <dgm:prSet/>
      <dgm:spPr/>
      <dgm:t>
        <a:bodyPr/>
        <a:lstStyle/>
        <a:p>
          <a:endParaRPr lang="zh-TW" altLang="en-US" sz="2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B5D5E81-C9BF-4B84-BD8D-61A97C5AF38B}" type="sibTrans" cxnId="{BF1E3DF9-BCAD-4AB0-AB26-8D495CF2B44F}">
      <dgm:prSet custT="1"/>
      <dgm:spPr/>
      <dgm:t>
        <a:bodyPr/>
        <a:lstStyle/>
        <a:p>
          <a:endParaRPr lang="zh-TW" altLang="en-US" sz="1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3B924A3-EDD9-4D6F-BAE0-D4092C80E064}">
      <dgm:prSet phldrT="[文字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zh-CN" alt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相似的</a:t>
          </a:r>
          <a:endParaRPr lang="en-US" altLang="zh-CN" sz="2000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CN" altLang="en-US" sz="2000" b="0" cap="none" spc="0" dirty="0" smtClean="0">
              <a:ln w="0"/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結構</a:t>
          </a:r>
          <a:endParaRPr lang="zh-TW" altLang="en-US" sz="2000" b="0" cap="none" spc="0" dirty="0">
            <a:ln w="0"/>
            <a:solidFill>
              <a:schemeClr val="tx1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DA11D91-922E-4D1C-A687-A55CA3BA103E}" type="parTrans" cxnId="{65DC1B7F-1588-4DD9-8974-FA0F58A870AC}">
      <dgm:prSet/>
      <dgm:spPr/>
      <dgm:t>
        <a:bodyPr/>
        <a:lstStyle/>
        <a:p>
          <a:endParaRPr lang="zh-TW" altLang="en-US" sz="2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DCB0AAF-2139-4AE9-AD79-F6F0538F5E59}" type="sibTrans" cxnId="{65DC1B7F-1588-4DD9-8974-FA0F58A870AC}">
      <dgm:prSet custT="1"/>
      <dgm:spPr/>
      <dgm:t>
        <a:bodyPr/>
        <a:lstStyle/>
        <a:p>
          <a:endParaRPr lang="zh-TW" altLang="en-US" sz="1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D6B57FF-76B8-419F-85F1-709BAE15CADD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zh-TW" sz="20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鮮明的</a:t>
          </a:r>
          <a:endParaRPr lang="en-US" altLang="zh-TW" sz="2000" b="0" cap="none" spc="0" dirty="0" smtClean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zh-TW" sz="2000" b="1" cap="none" spc="0" dirty="0" smtClean="0">
              <a:ln w="0"/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故事背景</a:t>
          </a:r>
          <a:endParaRPr lang="zh-TW" altLang="en-US" sz="2000" b="1" cap="none" spc="0" dirty="0">
            <a:ln w="0"/>
            <a:solidFill>
              <a:srgbClr val="FF0000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1C7DEE2-47C5-4BF5-B39A-848F0CC27C1F}" type="parTrans" cxnId="{8BCA2296-4D0E-4FB4-B8F2-8C640D842A8F}">
      <dgm:prSet/>
      <dgm:spPr/>
      <dgm:t>
        <a:bodyPr/>
        <a:lstStyle/>
        <a:p>
          <a:endParaRPr lang="zh-TW" altLang="en-US" sz="2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240DDA4-C45D-43A2-B81C-52C900453359}" type="sibTrans" cxnId="{8BCA2296-4D0E-4FB4-B8F2-8C640D842A8F}">
      <dgm:prSet custT="1"/>
      <dgm:spPr/>
      <dgm:t>
        <a:bodyPr/>
        <a:lstStyle/>
        <a:p>
          <a:endParaRPr lang="zh-TW" altLang="en-US" sz="1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34CB4E2-C4B7-4EC5-8D61-4B136A7F8BBD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20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用</a:t>
          </a:r>
          <a:r>
            <a:rPr lang="zh-TW" altLang="en-US" sz="2000" b="1" cap="none" spc="0" dirty="0" smtClean="0">
              <a:ln w="0"/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靈感</a:t>
          </a:r>
          <a:endParaRPr lang="en-US" altLang="zh-TW" sz="2000" b="1" cap="none" spc="0" dirty="0" smtClean="0">
            <a:ln w="0"/>
            <a:solidFill>
              <a:srgbClr val="FF0000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zh-TW" sz="20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描繪</a:t>
          </a:r>
          <a:endParaRPr lang="en-US" altLang="zh-TW" sz="2000" b="0" cap="none" spc="0" dirty="0" smtClean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zh-TW" sz="20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好故事</a:t>
          </a:r>
          <a:endParaRPr lang="zh-TW" altLang="en-US" sz="20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01BB1ADD-E97B-41C2-8C46-B6374F9E9B89}" type="parTrans" cxnId="{FC3A1E00-201C-4B97-9EC1-7784B915718A}">
      <dgm:prSet/>
      <dgm:spPr/>
      <dgm:t>
        <a:bodyPr/>
        <a:lstStyle/>
        <a:p>
          <a:endParaRPr lang="zh-TW" altLang="en-US" sz="2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49A2D6F-1D54-442E-891C-C4BE4F3BE8BD}" type="sibTrans" cxnId="{FC3A1E00-201C-4B97-9EC1-7784B915718A}">
      <dgm:prSet custT="1"/>
      <dgm:spPr/>
      <dgm:t>
        <a:bodyPr/>
        <a:lstStyle/>
        <a:p>
          <a:endParaRPr lang="zh-TW" altLang="en-US" sz="1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896E7F2-3882-4F0C-A8F7-79848203081F}" type="pres">
      <dgm:prSet presAssocID="{29890F3C-1A14-4834-B1C5-731EC0D9DF6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83ED8DB-1B20-4A5C-AA5A-97C2BDE19BC2}" type="pres">
      <dgm:prSet presAssocID="{EAFC2CF9-13A9-42B0-B818-66C18804D183}" presName="node" presStyleLbl="node1" presStyleIdx="0" presStyleCnt="5" custRadScaleRad="96695" custRadScaleInc="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EF0B4CE-09F9-41EC-B5E5-4087856D8793}" type="pres">
      <dgm:prSet presAssocID="{EEB4E37A-7C48-4949-A32D-3BDF6C082387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73528601-A386-4F33-BE1A-99DF444BFD83}" type="pres">
      <dgm:prSet presAssocID="{EEB4E37A-7C48-4949-A32D-3BDF6C082387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EEAEE611-B1B5-4474-80B5-89E5420F0B06}" type="pres">
      <dgm:prSet presAssocID="{7D25DF61-2366-4AEB-B0AF-C05C82686A95}" presName="node" presStyleLbl="node1" presStyleIdx="1" presStyleCnt="5" custRadScaleRad="113666" custRadScaleInc="1360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FBB7408-D4CB-49CF-AC92-C2DB9F79D808}" type="pres">
      <dgm:prSet presAssocID="{1B5D5E81-C9BF-4B84-BD8D-61A97C5AF38B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0B5293E7-F359-4809-B818-F00AD660A49B}" type="pres">
      <dgm:prSet presAssocID="{1B5D5E81-C9BF-4B84-BD8D-61A97C5AF38B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2E99EF00-6D41-4762-A4CD-843868827A07}" type="pres">
      <dgm:prSet presAssocID="{F3B924A3-EDD9-4D6F-BAE0-D4092C80E064}" presName="node" presStyleLbl="node1" presStyleIdx="2" presStyleCnt="5" custRadScaleRad="91911" custRadScaleInc="-497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C7274DD-0E00-4D8F-BBF5-ADCB24243619}" type="pres">
      <dgm:prSet presAssocID="{EDCB0AAF-2139-4AE9-AD79-F6F0538F5E59}" presName="sibTrans" presStyleLbl="sibTrans2D1" presStyleIdx="2" presStyleCnt="5" custAng="20203347" custScaleX="47081" custLinFactY="100000" custLinFactNeighborX="25572" custLinFactNeighborY="125534"/>
      <dgm:spPr/>
      <dgm:t>
        <a:bodyPr/>
        <a:lstStyle/>
        <a:p>
          <a:endParaRPr lang="zh-CN" altLang="en-US"/>
        </a:p>
      </dgm:t>
    </dgm:pt>
    <dgm:pt modelId="{EF225D78-62CA-4279-99C6-783A4203EDE3}" type="pres">
      <dgm:prSet presAssocID="{EDCB0AAF-2139-4AE9-AD79-F6F0538F5E59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D03EF95C-F770-4D6F-A198-00F3D954DF8C}" type="pres">
      <dgm:prSet presAssocID="{BD6B57FF-76B8-419F-85F1-709BAE15CADD}" presName="node" presStyleLbl="node1" presStyleIdx="3" presStyleCnt="5" custRadScaleRad="113598" custRadScaleInc="20949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9AF86BB-8200-4CDA-89FD-32B8AFE1EB10}" type="pres">
      <dgm:prSet presAssocID="{B240DDA4-C45D-43A2-B81C-52C900453359}" presName="sibTrans" presStyleLbl="sibTrans2D1" presStyleIdx="3" presStyleCnt="5" custAng="10611567"/>
      <dgm:spPr/>
      <dgm:t>
        <a:bodyPr/>
        <a:lstStyle/>
        <a:p>
          <a:endParaRPr lang="zh-CN" altLang="en-US"/>
        </a:p>
      </dgm:t>
    </dgm:pt>
    <dgm:pt modelId="{91EA493F-13A8-43D3-A907-EA67AB71D3CD}" type="pres">
      <dgm:prSet presAssocID="{B240DDA4-C45D-43A2-B81C-52C900453359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515BC0D3-96CD-4482-8CBE-A7F0548BE446}" type="pres">
      <dgm:prSet presAssocID="{F34CB4E2-C4B7-4EC5-8D61-4B136A7F8BBD}" presName="node" presStyleLbl="node1" presStyleIdx="4" presStyleCnt="5" custRadScaleRad="96441" custRadScaleInc="-17624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98F6E2-2786-4C40-9A09-FEDD61A78790}" type="pres">
      <dgm:prSet presAssocID="{649A2D6F-1D54-442E-891C-C4BE4F3BE8BD}" presName="sibTrans" presStyleLbl="sibTrans2D1" presStyleIdx="4" presStyleCnt="5" custAng="983921" custScaleX="40266" custLinFactY="-100000" custLinFactNeighborX="-33673" custLinFactNeighborY="-151167"/>
      <dgm:spPr/>
      <dgm:t>
        <a:bodyPr/>
        <a:lstStyle/>
        <a:p>
          <a:endParaRPr lang="zh-CN" altLang="en-US"/>
        </a:p>
      </dgm:t>
    </dgm:pt>
    <dgm:pt modelId="{BF080881-7382-4E57-9249-A35FC8F1B8A3}" type="pres">
      <dgm:prSet presAssocID="{649A2D6F-1D54-442E-891C-C4BE4F3BE8BD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A37153F5-248C-449B-8C09-6BBE56CC8E59}" type="presOf" srcId="{F34CB4E2-C4B7-4EC5-8D61-4B136A7F8BBD}" destId="{515BC0D3-96CD-4482-8CBE-A7F0548BE446}" srcOrd="0" destOrd="0" presId="urn:microsoft.com/office/officeart/2005/8/layout/cycle2"/>
    <dgm:cxn modelId="{FC3A1E00-201C-4B97-9EC1-7784B915718A}" srcId="{29890F3C-1A14-4834-B1C5-731EC0D9DF62}" destId="{F34CB4E2-C4B7-4EC5-8D61-4B136A7F8BBD}" srcOrd="4" destOrd="0" parTransId="{01BB1ADD-E97B-41C2-8C46-B6374F9E9B89}" sibTransId="{649A2D6F-1D54-442E-891C-C4BE4F3BE8BD}"/>
    <dgm:cxn modelId="{58DB56DC-6C62-486F-8555-4CF69F0DBD80}" type="presOf" srcId="{649A2D6F-1D54-442E-891C-C4BE4F3BE8BD}" destId="{B498F6E2-2786-4C40-9A09-FEDD61A78790}" srcOrd="0" destOrd="0" presId="urn:microsoft.com/office/officeart/2005/8/layout/cycle2"/>
    <dgm:cxn modelId="{0C57FEDA-D62E-4539-BD53-46F85E1DF784}" type="presOf" srcId="{F3B924A3-EDD9-4D6F-BAE0-D4092C80E064}" destId="{2E99EF00-6D41-4762-A4CD-843868827A07}" srcOrd="0" destOrd="0" presId="urn:microsoft.com/office/officeart/2005/8/layout/cycle2"/>
    <dgm:cxn modelId="{F3FBBA72-866E-415A-8FE9-6F9FA3379851}" type="presOf" srcId="{BD6B57FF-76B8-419F-85F1-709BAE15CADD}" destId="{D03EF95C-F770-4D6F-A198-00F3D954DF8C}" srcOrd="0" destOrd="0" presId="urn:microsoft.com/office/officeart/2005/8/layout/cycle2"/>
    <dgm:cxn modelId="{BF1E3DF9-BCAD-4AB0-AB26-8D495CF2B44F}" srcId="{29890F3C-1A14-4834-B1C5-731EC0D9DF62}" destId="{7D25DF61-2366-4AEB-B0AF-C05C82686A95}" srcOrd="1" destOrd="0" parTransId="{F8DFD0C4-CF58-44ED-BB37-96581F4C4BD0}" sibTransId="{1B5D5E81-C9BF-4B84-BD8D-61A97C5AF38B}"/>
    <dgm:cxn modelId="{65DC1B7F-1588-4DD9-8974-FA0F58A870AC}" srcId="{29890F3C-1A14-4834-B1C5-731EC0D9DF62}" destId="{F3B924A3-EDD9-4D6F-BAE0-D4092C80E064}" srcOrd="2" destOrd="0" parTransId="{7DA11D91-922E-4D1C-A687-A55CA3BA103E}" sibTransId="{EDCB0AAF-2139-4AE9-AD79-F6F0538F5E59}"/>
    <dgm:cxn modelId="{2C384C7F-88B5-4193-8319-9F6337FFB103}" srcId="{29890F3C-1A14-4834-B1C5-731EC0D9DF62}" destId="{EAFC2CF9-13A9-42B0-B818-66C18804D183}" srcOrd="0" destOrd="0" parTransId="{465E0947-5BA9-456C-9322-FE5C37003DC6}" sibTransId="{EEB4E37A-7C48-4949-A32D-3BDF6C082387}"/>
    <dgm:cxn modelId="{29887BB2-7350-45AE-AE66-CCFA76F2691A}" type="presOf" srcId="{1B5D5E81-C9BF-4B84-BD8D-61A97C5AF38B}" destId="{0B5293E7-F359-4809-B818-F00AD660A49B}" srcOrd="1" destOrd="0" presId="urn:microsoft.com/office/officeart/2005/8/layout/cycle2"/>
    <dgm:cxn modelId="{87321C0F-223A-4A6B-9EDD-7D1A0EF7B32F}" type="presOf" srcId="{EAFC2CF9-13A9-42B0-B818-66C18804D183}" destId="{883ED8DB-1B20-4A5C-AA5A-97C2BDE19BC2}" srcOrd="0" destOrd="0" presId="urn:microsoft.com/office/officeart/2005/8/layout/cycle2"/>
    <dgm:cxn modelId="{D277057B-2A93-492F-96AC-DB15950263BA}" type="presOf" srcId="{EDCB0AAF-2139-4AE9-AD79-F6F0538F5E59}" destId="{EF225D78-62CA-4279-99C6-783A4203EDE3}" srcOrd="1" destOrd="0" presId="urn:microsoft.com/office/officeart/2005/8/layout/cycle2"/>
    <dgm:cxn modelId="{A7018E8B-6AB7-4B35-BF00-667B2CC8B861}" type="presOf" srcId="{649A2D6F-1D54-442E-891C-C4BE4F3BE8BD}" destId="{BF080881-7382-4E57-9249-A35FC8F1B8A3}" srcOrd="1" destOrd="0" presId="urn:microsoft.com/office/officeart/2005/8/layout/cycle2"/>
    <dgm:cxn modelId="{EDDB6C6A-FBD8-4145-9EE0-4FCDC32FB826}" type="presOf" srcId="{EEB4E37A-7C48-4949-A32D-3BDF6C082387}" destId="{73528601-A386-4F33-BE1A-99DF444BFD83}" srcOrd="1" destOrd="0" presId="urn:microsoft.com/office/officeart/2005/8/layout/cycle2"/>
    <dgm:cxn modelId="{EE5CB09C-9F95-43A7-82D2-2D540C2AEECA}" type="presOf" srcId="{B240DDA4-C45D-43A2-B81C-52C900453359}" destId="{79AF86BB-8200-4CDA-89FD-32B8AFE1EB10}" srcOrd="0" destOrd="0" presId="urn:microsoft.com/office/officeart/2005/8/layout/cycle2"/>
    <dgm:cxn modelId="{0C6CADD6-BA87-4A05-8580-B519A4084FEA}" type="presOf" srcId="{1B5D5E81-C9BF-4B84-BD8D-61A97C5AF38B}" destId="{4FBB7408-D4CB-49CF-AC92-C2DB9F79D808}" srcOrd="0" destOrd="0" presId="urn:microsoft.com/office/officeart/2005/8/layout/cycle2"/>
    <dgm:cxn modelId="{8BCA2296-4D0E-4FB4-B8F2-8C640D842A8F}" srcId="{29890F3C-1A14-4834-B1C5-731EC0D9DF62}" destId="{BD6B57FF-76B8-419F-85F1-709BAE15CADD}" srcOrd="3" destOrd="0" parTransId="{11C7DEE2-47C5-4BF5-B39A-848F0CC27C1F}" sibTransId="{B240DDA4-C45D-43A2-B81C-52C900453359}"/>
    <dgm:cxn modelId="{8C62E2B8-5611-4089-B32D-86DBB90BFB1F}" type="presOf" srcId="{EEB4E37A-7C48-4949-A32D-3BDF6C082387}" destId="{4EF0B4CE-09F9-41EC-B5E5-4087856D8793}" srcOrd="0" destOrd="0" presId="urn:microsoft.com/office/officeart/2005/8/layout/cycle2"/>
    <dgm:cxn modelId="{F5AD176A-6C74-4572-A4A7-3ED167E67D57}" type="presOf" srcId="{7D25DF61-2366-4AEB-B0AF-C05C82686A95}" destId="{EEAEE611-B1B5-4474-80B5-89E5420F0B06}" srcOrd="0" destOrd="0" presId="urn:microsoft.com/office/officeart/2005/8/layout/cycle2"/>
    <dgm:cxn modelId="{5D637AF5-EADA-4AFF-A005-4C8728161210}" type="presOf" srcId="{B240DDA4-C45D-43A2-B81C-52C900453359}" destId="{91EA493F-13A8-43D3-A907-EA67AB71D3CD}" srcOrd="1" destOrd="0" presId="urn:microsoft.com/office/officeart/2005/8/layout/cycle2"/>
    <dgm:cxn modelId="{C52D5897-E09E-4D89-B564-A0DE0A76D1F8}" type="presOf" srcId="{29890F3C-1A14-4834-B1C5-731EC0D9DF62}" destId="{6896E7F2-3882-4F0C-A8F7-79848203081F}" srcOrd="0" destOrd="0" presId="urn:microsoft.com/office/officeart/2005/8/layout/cycle2"/>
    <dgm:cxn modelId="{D523494B-3CC3-4F41-AF1C-DB87856FAC04}" type="presOf" srcId="{EDCB0AAF-2139-4AE9-AD79-F6F0538F5E59}" destId="{9C7274DD-0E00-4D8F-BBF5-ADCB24243619}" srcOrd="0" destOrd="0" presId="urn:microsoft.com/office/officeart/2005/8/layout/cycle2"/>
    <dgm:cxn modelId="{83AC3280-641C-46D2-B7FE-4347E1692FA3}" type="presParOf" srcId="{6896E7F2-3882-4F0C-A8F7-79848203081F}" destId="{883ED8DB-1B20-4A5C-AA5A-97C2BDE19BC2}" srcOrd="0" destOrd="0" presId="urn:microsoft.com/office/officeart/2005/8/layout/cycle2"/>
    <dgm:cxn modelId="{CC7BAF4D-EBB9-4483-A389-9C54941E74D1}" type="presParOf" srcId="{6896E7F2-3882-4F0C-A8F7-79848203081F}" destId="{4EF0B4CE-09F9-41EC-B5E5-4087856D8793}" srcOrd="1" destOrd="0" presId="urn:microsoft.com/office/officeart/2005/8/layout/cycle2"/>
    <dgm:cxn modelId="{C6CFEC98-0436-4890-8FA4-5CBE2C81A854}" type="presParOf" srcId="{4EF0B4CE-09F9-41EC-B5E5-4087856D8793}" destId="{73528601-A386-4F33-BE1A-99DF444BFD83}" srcOrd="0" destOrd="0" presId="urn:microsoft.com/office/officeart/2005/8/layout/cycle2"/>
    <dgm:cxn modelId="{7352C4EB-A5BA-4888-841C-413ABC6E6D68}" type="presParOf" srcId="{6896E7F2-3882-4F0C-A8F7-79848203081F}" destId="{EEAEE611-B1B5-4474-80B5-89E5420F0B06}" srcOrd="2" destOrd="0" presId="urn:microsoft.com/office/officeart/2005/8/layout/cycle2"/>
    <dgm:cxn modelId="{C374F423-1CFA-447E-8CE1-F9E266C81EB7}" type="presParOf" srcId="{6896E7F2-3882-4F0C-A8F7-79848203081F}" destId="{4FBB7408-D4CB-49CF-AC92-C2DB9F79D808}" srcOrd="3" destOrd="0" presId="urn:microsoft.com/office/officeart/2005/8/layout/cycle2"/>
    <dgm:cxn modelId="{1595C0FE-7E27-42CF-B5F1-313A5BEE7F93}" type="presParOf" srcId="{4FBB7408-D4CB-49CF-AC92-C2DB9F79D808}" destId="{0B5293E7-F359-4809-B818-F00AD660A49B}" srcOrd="0" destOrd="0" presId="urn:microsoft.com/office/officeart/2005/8/layout/cycle2"/>
    <dgm:cxn modelId="{16E6456C-52B3-4B4A-B327-3BCBCDFF38A3}" type="presParOf" srcId="{6896E7F2-3882-4F0C-A8F7-79848203081F}" destId="{2E99EF00-6D41-4762-A4CD-843868827A07}" srcOrd="4" destOrd="0" presId="urn:microsoft.com/office/officeart/2005/8/layout/cycle2"/>
    <dgm:cxn modelId="{8ADCB662-E43A-4DF5-B9E8-C190CDFB36E6}" type="presParOf" srcId="{6896E7F2-3882-4F0C-A8F7-79848203081F}" destId="{9C7274DD-0E00-4D8F-BBF5-ADCB24243619}" srcOrd="5" destOrd="0" presId="urn:microsoft.com/office/officeart/2005/8/layout/cycle2"/>
    <dgm:cxn modelId="{75940D07-B02D-4D3C-9B9C-BDB81CEE28A2}" type="presParOf" srcId="{9C7274DD-0E00-4D8F-BBF5-ADCB24243619}" destId="{EF225D78-62CA-4279-99C6-783A4203EDE3}" srcOrd="0" destOrd="0" presId="urn:microsoft.com/office/officeart/2005/8/layout/cycle2"/>
    <dgm:cxn modelId="{0E5E4D42-B6E8-443C-AC8B-B7E2BBDC98A1}" type="presParOf" srcId="{6896E7F2-3882-4F0C-A8F7-79848203081F}" destId="{D03EF95C-F770-4D6F-A198-00F3D954DF8C}" srcOrd="6" destOrd="0" presId="urn:microsoft.com/office/officeart/2005/8/layout/cycle2"/>
    <dgm:cxn modelId="{71457052-F63F-4F64-9B23-2E04EE39CF02}" type="presParOf" srcId="{6896E7F2-3882-4F0C-A8F7-79848203081F}" destId="{79AF86BB-8200-4CDA-89FD-32B8AFE1EB10}" srcOrd="7" destOrd="0" presId="urn:microsoft.com/office/officeart/2005/8/layout/cycle2"/>
    <dgm:cxn modelId="{768A7E47-48A1-4840-9F30-0EA9B3E6AE3F}" type="presParOf" srcId="{79AF86BB-8200-4CDA-89FD-32B8AFE1EB10}" destId="{91EA493F-13A8-43D3-A907-EA67AB71D3CD}" srcOrd="0" destOrd="0" presId="urn:microsoft.com/office/officeart/2005/8/layout/cycle2"/>
    <dgm:cxn modelId="{EE06AFAC-51BC-466C-AE6E-EF2557E74954}" type="presParOf" srcId="{6896E7F2-3882-4F0C-A8F7-79848203081F}" destId="{515BC0D3-96CD-4482-8CBE-A7F0548BE446}" srcOrd="8" destOrd="0" presId="urn:microsoft.com/office/officeart/2005/8/layout/cycle2"/>
    <dgm:cxn modelId="{CD1A3F7A-258C-47BD-A21B-B470BA11AEBF}" type="presParOf" srcId="{6896E7F2-3882-4F0C-A8F7-79848203081F}" destId="{B498F6E2-2786-4C40-9A09-FEDD61A78790}" srcOrd="9" destOrd="0" presId="urn:microsoft.com/office/officeart/2005/8/layout/cycle2"/>
    <dgm:cxn modelId="{FC732106-A191-488C-A636-289668F16EE7}" type="presParOf" srcId="{B498F6E2-2786-4C40-9A09-FEDD61A78790}" destId="{BF080881-7382-4E57-9249-A35FC8F1B8A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890F3C-1A14-4834-B1C5-731EC0D9DF62}" type="doc">
      <dgm:prSet loTypeId="urn:microsoft.com/office/officeart/2005/8/layout/cycle2" loCatId="cycle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endParaRPr lang="zh-TW" altLang="en-US"/>
        </a:p>
      </dgm:t>
    </dgm:pt>
    <dgm:pt modelId="{EAFC2CF9-13A9-42B0-B818-66C18804D183}">
      <dgm:prSet phldrT="[文字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zh-TW" altLang="zh-TW" sz="2000" b="0" cap="none" spc="0" dirty="0" smtClean="0">
              <a:ln w="0"/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流暢</a:t>
          </a:r>
          <a:endParaRPr lang="en-US" altLang="zh-TW" sz="2000" b="0" cap="none" spc="0" dirty="0" smtClean="0">
            <a:ln w="0"/>
            <a:solidFill>
              <a:schemeClr val="tx1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zh-TW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並且有</a:t>
          </a:r>
          <a:endParaRPr lang="en-US" altLang="zh-TW" sz="2000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zh-TW" sz="2000" b="0" cap="none" spc="0" dirty="0" smtClean="0">
              <a:ln w="0"/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重點</a:t>
          </a:r>
          <a:endParaRPr lang="zh-TW" altLang="en-US" sz="2000" b="0" cap="none" spc="0" dirty="0">
            <a:ln w="0"/>
            <a:solidFill>
              <a:schemeClr val="tx1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465E0947-5BA9-456C-9322-FE5C37003DC6}" type="parTrans" cxnId="{2C384C7F-88B5-4193-8319-9F6337FFB103}">
      <dgm:prSet/>
      <dgm:spPr/>
      <dgm:t>
        <a:bodyPr/>
        <a:lstStyle/>
        <a:p>
          <a:endParaRPr lang="zh-TW" altLang="en-US" sz="2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EB4E37A-7C48-4949-A32D-3BDF6C082387}" type="sibTrans" cxnId="{2C384C7F-88B5-4193-8319-9F6337FFB103}">
      <dgm:prSet custT="1"/>
      <dgm:spPr/>
      <dgm:t>
        <a:bodyPr/>
        <a:lstStyle/>
        <a:p>
          <a:endParaRPr lang="zh-TW" altLang="en-US" sz="1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D25DF61-2366-4AEB-B0AF-C05C82686A95}">
      <dgm:prSet phldrT="[文字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zh-TW" altLang="zh-TW" sz="2000" b="0" cap="none" spc="0" dirty="0" smtClean="0">
              <a:ln w="0"/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型塑角色</a:t>
          </a:r>
          <a:endParaRPr lang="en-US" altLang="zh-TW" sz="2000" b="0" cap="none" spc="0" dirty="0" smtClean="0">
            <a:ln w="0"/>
            <a:solidFill>
              <a:schemeClr val="tx1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zh-TW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與</a:t>
          </a:r>
          <a:endParaRPr lang="en-US" altLang="zh-TW" sz="2000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zh-TW" sz="2000" b="0" cap="none" spc="0" dirty="0" smtClean="0">
              <a:ln w="0"/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觀眾連結</a:t>
          </a:r>
          <a:endParaRPr lang="zh-TW" altLang="en-US" sz="2000" b="0" cap="none" spc="0" dirty="0">
            <a:ln w="0"/>
            <a:solidFill>
              <a:schemeClr val="tx1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F8DFD0C4-CF58-44ED-BB37-96581F4C4BD0}" type="parTrans" cxnId="{BF1E3DF9-BCAD-4AB0-AB26-8D495CF2B44F}">
      <dgm:prSet/>
      <dgm:spPr/>
      <dgm:t>
        <a:bodyPr/>
        <a:lstStyle/>
        <a:p>
          <a:endParaRPr lang="zh-TW" altLang="en-US" sz="2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B5D5E81-C9BF-4B84-BD8D-61A97C5AF38B}" type="sibTrans" cxnId="{BF1E3DF9-BCAD-4AB0-AB26-8D495CF2B44F}">
      <dgm:prSet custT="1"/>
      <dgm:spPr/>
      <dgm:t>
        <a:bodyPr/>
        <a:lstStyle/>
        <a:p>
          <a:endParaRPr lang="zh-TW" altLang="en-US" sz="1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3B924A3-EDD9-4D6F-BAE0-D4092C80E064}">
      <dgm:prSet phldrT="[文字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zh-CN" alt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相似的</a:t>
          </a:r>
          <a:endParaRPr lang="en-US" altLang="zh-CN" sz="2000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CN" altLang="en-US" sz="2000" b="0" cap="none" spc="0" dirty="0" smtClean="0">
              <a:ln w="0"/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結構</a:t>
          </a:r>
          <a:endParaRPr lang="zh-TW" altLang="en-US" sz="2000" b="0" cap="none" spc="0" dirty="0">
            <a:ln w="0"/>
            <a:solidFill>
              <a:schemeClr val="tx1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DA11D91-922E-4D1C-A687-A55CA3BA103E}" type="parTrans" cxnId="{65DC1B7F-1588-4DD9-8974-FA0F58A870AC}">
      <dgm:prSet/>
      <dgm:spPr/>
      <dgm:t>
        <a:bodyPr/>
        <a:lstStyle/>
        <a:p>
          <a:endParaRPr lang="zh-TW" altLang="en-US" sz="2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DCB0AAF-2139-4AE9-AD79-F6F0538F5E59}" type="sibTrans" cxnId="{65DC1B7F-1588-4DD9-8974-FA0F58A870AC}">
      <dgm:prSet custT="1"/>
      <dgm:spPr/>
      <dgm:t>
        <a:bodyPr/>
        <a:lstStyle/>
        <a:p>
          <a:endParaRPr lang="zh-TW" altLang="en-US" sz="1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D6B57FF-76B8-419F-85F1-709BAE15CADD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zh-TW" sz="20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鮮明的</a:t>
          </a:r>
          <a:endParaRPr lang="en-US" altLang="zh-TW" sz="2000" b="0" cap="none" spc="0" dirty="0" smtClean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zh-TW" sz="2000" b="1" cap="none" spc="0" dirty="0" smtClean="0">
              <a:ln w="0"/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故事背景</a:t>
          </a:r>
          <a:endParaRPr lang="zh-TW" altLang="en-US" sz="2000" b="1" cap="none" spc="0" dirty="0">
            <a:ln w="0"/>
            <a:solidFill>
              <a:srgbClr val="FF0000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1C7DEE2-47C5-4BF5-B39A-848F0CC27C1F}" type="parTrans" cxnId="{8BCA2296-4D0E-4FB4-B8F2-8C640D842A8F}">
      <dgm:prSet/>
      <dgm:spPr/>
      <dgm:t>
        <a:bodyPr/>
        <a:lstStyle/>
        <a:p>
          <a:endParaRPr lang="zh-TW" altLang="en-US" sz="2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240DDA4-C45D-43A2-B81C-52C900453359}" type="sibTrans" cxnId="{8BCA2296-4D0E-4FB4-B8F2-8C640D842A8F}">
      <dgm:prSet custT="1"/>
      <dgm:spPr/>
      <dgm:t>
        <a:bodyPr/>
        <a:lstStyle/>
        <a:p>
          <a:endParaRPr lang="zh-TW" altLang="en-US" sz="1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34CB4E2-C4B7-4EC5-8D61-4B136A7F8BBD}">
      <dgm:prSet phldrT="[文字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zh-TW" alt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用</a:t>
          </a:r>
          <a:r>
            <a:rPr lang="zh-TW" altLang="en-US" sz="2000" b="0" cap="none" spc="0" dirty="0" smtClean="0">
              <a:ln w="0"/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靈感</a:t>
          </a:r>
          <a:endParaRPr lang="en-US" altLang="zh-TW" sz="2000" b="0" cap="none" spc="0" dirty="0" smtClean="0">
            <a:ln w="0"/>
            <a:solidFill>
              <a:schemeClr val="tx1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zh-TW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描繪</a:t>
          </a:r>
          <a:endParaRPr lang="en-US" altLang="zh-TW" sz="2000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zh-TW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好故事</a:t>
          </a:r>
          <a:endParaRPr lang="zh-TW" altLang="en-US" sz="20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01BB1ADD-E97B-41C2-8C46-B6374F9E9B89}" type="parTrans" cxnId="{FC3A1E00-201C-4B97-9EC1-7784B915718A}">
      <dgm:prSet/>
      <dgm:spPr/>
      <dgm:t>
        <a:bodyPr/>
        <a:lstStyle/>
        <a:p>
          <a:endParaRPr lang="zh-TW" altLang="en-US" sz="2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49A2D6F-1D54-442E-891C-C4BE4F3BE8BD}" type="sibTrans" cxnId="{FC3A1E00-201C-4B97-9EC1-7784B915718A}">
      <dgm:prSet custT="1"/>
      <dgm:spPr/>
      <dgm:t>
        <a:bodyPr/>
        <a:lstStyle/>
        <a:p>
          <a:endParaRPr lang="zh-TW" altLang="en-US" sz="1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896E7F2-3882-4F0C-A8F7-79848203081F}" type="pres">
      <dgm:prSet presAssocID="{29890F3C-1A14-4834-B1C5-731EC0D9DF6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83ED8DB-1B20-4A5C-AA5A-97C2BDE19BC2}" type="pres">
      <dgm:prSet presAssocID="{EAFC2CF9-13A9-42B0-B818-66C18804D183}" presName="node" presStyleLbl="node1" presStyleIdx="0" presStyleCnt="5" custRadScaleRad="96695" custRadScaleInc="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EF0B4CE-09F9-41EC-B5E5-4087856D8793}" type="pres">
      <dgm:prSet presAssocID="{EEB4E37A-7C48-4949-A32D-3BDF6C082387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73528601-A386-4F33-BE1A-99DF444BFD83}" type="pres">
      <dgm:prSet presAssocID="{EEB4E37A-7C48-4949-A32D-3BDF6C082387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EEAEE611-B1B5-4474-80B5-89E5420F0B06}" type="pres">
      <dgm:prSet presAssocID="{7D25DF61-2366-4AEB-B0AF-C05C82686A95}" presName="node" presStyleLbl="node1" presStyleIdx="1" presStyleCnt="5" custRadScaleRad="113666" custRadScaleInc="1360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FBB7408-D4CB-49CF-AC92-C2DB9F79D808}" type="pres">
      <dgm:prSet presAssocID="{1B5D5E81-C9BF-4B84-BD8D-61A97C5AF38B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0B5293E7-F359-4809-B818-F00AD660A49B}" type="pres">
      <dgm:prSet presAssocID="{1B5D5E81-C9BF-4B84-BD8D-61A97C5AF38B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2E99EF00-6D41-4762-A4CD-843868827A07}" type="pres">
      <dgm:prSet presAssocID="{F3B924A3-EDD9-4D6F-BAE0-D4092C80E064}" presName="node" presStyleLbl="node1" presStyleIdx="2" presStyleCnt="5" custRadScaleRad="91911" custRadScaleInc="-497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C7274DD-0E00-4D8F-BBF5-ADCB24243619}" type="pres">
      <dgm:prSet presAssocID="{EDCB0AAF-2139-4AE9-AD79-F6F0538F5E59}" presName="sibTrans" presStyleLbl="sibTrans2D1" presStyleIdx="2" presStyleCnt="5" custAng="20203347" custScaleX="47081" custLinFactY="100000" custLinFactNeighborX="25572" custLinFactNeighborY="125534"/>
      <dgm:spPr/>
      <dgm:t>
        <a:bodyPr/>
        <a:lstStyle/>
        <a:p>
          <a:endParaRPr lang="zh-CN" altLang="en-US"/>
        </a:p>
      </dgm:t>
    </dgm:pt>
    <dgm:pt modelId="{EF225D78-62CA-4279-99C6-783A4203EDE3}" type="pres">
      <dgm:prSet presAssocID="{EDCB0AAF-2139-4AE9-AD79-F6F0538F5E59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D03EF95C-F770-4D6F-A198-00F3D954DF8C}" type="pres">
      <dgm:prSet presAssocID="{BD6B57FF-76B8-419F-85F1-709BAE15CADD}" presName="node" presStyleLbl="node1" presStyleIdx="3" presStyleCnt="5" custRadScaleRad="113598" custRadScaleInc="20949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9AF86BB-8200-4CDA-89FD-32B8AFE1EB10}" type="pres">
      <dgm:prSet presAssocID="{B240DDA4-C45D-43A2-B81C-52C900453359}" presName="sibTrans" presStyleLbl="sibTrans2D1" presStyleIdx="3" presStyleCnt="5" custAng="10611567"/>
      <dgm:spPr/>
      <dgm:t>
        <a:bodyPr/>
        <a:lstStyle/>
        <a:p>
          <a:endParaRPr lang="zh-CN" altLang="en-US"/>
        </a:p>
      </dgm:t>
    </dgm:pt>
    <dgm:pt modelId="{91EA493F-13A8-43D3-A907-EA67AB71D3CD}" type="pres">
      <dgm:prSet presAssocID="{B240DDA4-C45D-43A2-B81C-52C900453359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515BC0D3-96CD-4482-8CBE-A7F0548BE446}" type="pres">
      <dgm:prSet presAssocID="{F34CB4E2-C4B7-4EC5-8D61-4B136A7F8BBD}" presName="node" presStyleLbl="node1" presStyleIdx="4" presStyleCnt="5" custRadScaleRad="96441" custRadScaleInc="-17624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98F6E2-2786-4C40-9A09-FEDD61A78790}" type="pres">
      <dgm:prSet presAssocID="{649A2D6F-1D54-442E-891C-C4BE4F3BE8BD}" presName="sibTrans" presStyleLbl="sibTrans2D1" presStyleIdx="4" presStyleCnt="5" custAng="983921" custScaleX="40266" custLinFactY="-100000" custLinFactNeighborX="-33673" custLinFactNeighborY="-151167"/>
      <dgm:spPr/>
      <dgm:t>
        <a:bodyPr/>
        <a:lstStyle/>
        <a:p>
          <a:endParaRPr lang="zh-CN" altLang="en-US"/>
        </a:p>
      </dgm:t>
    </dgm:pt>
    <dgm:pt modelId="{BF080881-7382-4E57-9249-A35FC8F1B8A3}" type="pres">
      <dgm:prSet presAssocID="{649A2D6F-1D54-442E-891C-C4BE4F3BE8BD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31B95C89-EB71-4B4A-9DEC-630534C01C70}" type="presOf" srcId="{EAFC2CF9-13A9-42B0-B818-66C18804D183}" destId="{883ED8DB-1B20-4A5C-AA5A-97C2BDE19BC2}" srcOrd="0" destOrd="0" presId="urn:microsoft.com/office/officeart/2005/8/layout/cycle2"/>
    <dgm:cxn modelId="{D11E3ACE-F83A-40FE-88B8-9BA2B0604A9B}" type="presOf" srcId="{B240DDA4-C45D-43A2-B81C-52C900453359}" destId="{91EA493F-13A8-43D3-A907-EA67AB71D3CD}" srcOrd="1" destOrd="0" presId="urn:microsoft.com/office/officeart/2005/8/layout/cycle2"/>
    <dgm:cxn modelId="{8F95E89B-7259-4B24-948F-33C3C85E6050}" type="presOf" srcId="{EEB4E37A-7C48-4949-A32D-3BDF6C082387}" destId="{73528601-A386-4F33-BE1A-99DF444BFD83}" srcOrd="1" destOrd="0" presId="urn:microsoft.com/office/officeart/2005/8/layout/cycle2"/>
    <dgm:cxn modelId="{FC3A1E00-201C-4B97-9EC1-7784B915718A}" srcId="{29890F3C-1A14-4834-B1C5-731EC0D9DF62}" destId="{F34CB4E2-C4B7-4EC5-8D61-4B136A7F8BBD}" srcOrd="4" destOrd="0" parTransId="{01BB1ADD-E97B-41C2-8C46-B6374F9E9B89}" sibTransId="{649A2D6F-1D54-442E-891C-C4BE4F3BE8BD}"/>
    <dgm:cxn modelId="{BF1E3DF9-BCAD-4AB0-AB26-8D495CF2B44F}" srcId="{29890F3C-1A14-4834-B1C5-731EC0D9DF62}" destId="{7D25DF61-2366-4AEB-B0AF-C05C82686A95}" srcOrd="1" destOrd="0" parTransId="{F8DFD0C4-CF58-44ED-BB37-96581F4C4BD0}" sibTransId="{1B5D5E81-C9BF-4B84-BD8D-61A97C5AF38B}"/>
    <dgm:cxn modelId="{4ECB44AC-7EFA-49E9-B460-112EFC51EA77}" type="presOf" srcId="{B240DDA4-C45D-43A2-B81C-52C900453359}" destId="{79AF86BB-8200-4CDA-89FD-32B8AFE1EB10}" srcOrd="0" destOrd="0" presId="urn:microsoft.com/office/officeart/2005/8/layout/cycle2"/>
    <dgm:cxn modelId="{65DC1B7F-1588-4DD9-8974-FA0F58A870AC}" srcId="{29890F3C-1A14-4834-B1C5-731EC0D9DF62}" destId="{F3B924A3-EDD9-4D6F-BAE0-D4092C80E064}" srcOrd="2" destOrd="0" parTransId="{7DA11D91-922E-4D1C-A687-A55CA3BA103E}" sibTransId="{EDCB0AAF-2139-4AE9-AD79-F6F0538F5E59}"/>
    <dgm:cxn modelId="{8DFA7A5A-F284-480E-A63B-BA38C9C1AD4C}" type="presOf" srcId="{1B5D5E81-C9BF-4B84-BD8D-61A97C5AF38B}" destId="{4FBB7408-D4CB-49CF-AC92-C2DB9F79D808}" srcOrd="0" destOrd="0" presId="urn:microsoft.com/office/officeart/2005/8/layout/cycle2"/>
    <dgm:cxn modelId="{CA4CE168-7D76-4FAA-B765-2B89E70C17B2}" type="presOf" srcId="{649A2D6F-1D54-442E-891C-C4BE4F3BE8BD}" destId="{BF080881-7382-4E57-9249-A35FC8F1B8A3}" srcOrd="1" destOrd="0" presId="urn:microsoft.com/office/officeart/2005/8/layout/cycle2"/>
    <dgm:cxn modelId="{44515E28-492F-4A64-85D0-6CE6BFA9A597}" type="presOf" srcId="{F3B924A3-EDD9-4D6F-BAE0-D4092C80E064}" destId="{2E99EF00-6D41-4762-A4CD-843868827A07}" srcOrd="0" destOrd="0" presId="urn:microsoft.com/office/officeart/2005/8/layout/cycle2"/>
    <dgm:cxn modelId="{2C384C7F-88B5-4193-8319-9F6337FFB103}" srcId="{29890F3C-1A14-4834-B1C5-731EC0D9DF62}" destId="{EAFC2CF9-13A9-42B0-B818-66C18804D183}" srcOrd="0" destOrd="0" parTransId="{465E0947-5BA9-456C-9322-FE5C37003DC6}" sibTransId="{EEB4E37A-7C48-4949-A32D-3BDF6C082387}"/>
    <dgm:cxn modelId="{96C54C70-1560-49DA-980A-61AAC431C58E}" type="presOf" srcId="{EDCB0AAF-2139-4AE9-AD79-F6F0538F5E59}" destId="{EF225D78-62CA-4279-99C6-783A4203EDE3}" srcOrd="1" destOrd="0" presId="urn:microsoft.com/office/officeart/2005/8/layout/cycle2"/>
    <dgm:cxn modelId="{96DC9123-8388-43E6-8FF8-232490AF2F44}" type="presOf" srcId="{BD6B57FF-76B8-419F-85F1-709BAE15CADD}" destId="{D03EF95C-F770-4D6F-A198-00F3D954DF8C}" srcOrd="0" destOrd="0" presId="urn:microsoft.com/office/officeart/2005/8/layout/cycle2"/>
    <dgm:cxn modelId="{2DE3340F-9C96-4162-96F1-5EA803180212}" type="presOf" srcId="{EDCB0AAF-2139-4AE9-AD79-F6F0538F5E59}" destId="{9C7274DD-0E00-4D8F-BBF5-ADCB24243619}" srcOrd="0" destOrd="0" presId="urn:microsoft.com/office/officeart/2005/8/layout/cycle2"/>
    <dgm:cxn modelId="{AECF4327-6777-4418-97C0-5BEDF0A06B31}" type="presOf" srcId="{F34CB4E2-C4B7-4EC5-8D61-4B136A7F8BBD}" destId="{515BC0D3-96CD-4482-8CBE-A7F0548BE446}" srcOrd="0" destOrd="0" presId="urn:microsoft.com/office/officeart/2005/8/layout/cycle2"/>
    <dgm:cxn modelId="{F80DB355-476D-4B0B-86A4-0CCACDD11865}" type="presOf" srcId="{7D25DF61-2366-4AEB-B0AF-C05C82686A95}" destId="{EEAEE611-B1B5-4474-80B5-89E5420F0B06}" srcOrd="0" destOrd="0" presId="urn:microsoft.com/office/officeart/2005/8/layout/cycle2"/>
    <dgm:cxn modelId="{F6AF438F-1EBB-4194-A77F-81C70BF276BB}" type="presOf" srcId="{29890F3C-1A14-4834-B1C5-731EC0D9DF62}" destId="{6896E7F2-3882-4F0C-A8F7-79848203081F}" srcOrd="0" destOrd="0" presId="urn:microsoft.com/office/officeart/2005/8/layout/cycle2"/>
    <dgm:cxn modelId="{74D79F74-1CDF-4BDA-8490-966681E45B4D}" type="presOf" srcId="{EEB4E37A-7C48-4949-A32D-3BDF6C082387}" destId="{4EF0B4CE-09F9-41EC-B5E5-4087856D8793}" srcOrd="0" destOrd="0" presId="urn:microsoft.com/office/officeart/2005/8/layout/cycle2"/>
    <dgm:cxn modelId="{D756E514-196A-43C5-B70F-7F6239BC53BC}" type="presOf" srcId="{1B5D5E81-C9BF-4B84-BD8D-61A97C5AF38B}" destId="{0B5293E7-F359-4809-B818-F00AD660A49B}" srcOrd="1" destOrd="0" presId="urn:microsoft.com/office/officeart/2005/8/layout/cycle2"/>
    <dgm:cxn modelId="{8BCA2296-4D0E-4FB4-B8F2-8C640D842A8F}" srcId="{29890F3C-1A14-4834-B1C5-731EC0D9DF62}" destId="{BD6B57FF-76B8-419F-85F1-709BAE15CADD}" srcOrd="3" destOrd="0" parTransId="{11C7DEE2-47C5-4BF5-B39A-848F0CC27C1F}" sibTransId="{B240DDA4-C45D-43A2-B81C-52C900453359}"/>
    <dgm:cxn modelId="{B7477825-B061-4175-873A-422A8EAC3725}" type="presOf" srcId="{649A2D6F-1D54-442E-891C-C4BE4F3BE8BD}" destId="{B498F6E2-2786-4C40-9A09-FEDD61A78790}" srcOrd="0" destOrd="0" presId="urn:microsoft.com/office/officeart/2005/8/layout/cycle2"/>
    <dgm:cxn modelId="{1B9F6DDF-BC82-452A-8D53-41058DA4E4B5}" type="presParOf" srcId="{6896E7F2-3882-4F0C-A8F7-79848203081F}" destId="{883ED8DB-1B20-4A5C-AA5A-97C2BDE19BC2}" srcOrd="0" destOrd="0" presId="urn:microsoft.com/office/officeart/2005/8/layout/cycle2"/>
    <dgm:cxn modelId="{4A77C46D-95D8-4494-81B5-9C570C8DBBE0}" type="presParOf" srcId="{6896E7F2-3882-4F0C-A8F7-79848203081F}" destId="{4EF0B4CE-09F9-41EC-B5E5-4087856D8793}" srcOrd="1" destOrd="0" presId="urn:microsoft.com/office/officeart/2005/8/layout/cycle2"/>
    <dgm:cxn modelId="{643D7A56-2999-4E67-A478-4D68AAF58EF8}" type="presParOf" srcId="{4EF0B4CE-09F9-41EC-B5E5-4087856D8793}" destId="{73528601-A386-4F33-BE1A-99DF444BFD83}" srcOrd="0" destOrd="0" presId="urn:microsoft.com/office/officeart/2005/8/layout/cycle2"/>
    <dgm:cxn modelId="{E7D4B5CB-D8D2-45A3-B2AE-18EE1B992A7A}" type="presParOf" srcId="{6896E7F2-3882-4F0C-A8F7-79848203081F}" destId="{EEAEE611-B1B5-4474-80B5-89E5420F0B06}" srcOrd="2" destOrd="0" presId="urn:microsoft.com/office/officeart/2005/8/layout/cycle2"/>
    <dgm:cxn modelId="{942B2CCE-AB04-4AF4-A3A2-12968DE9ADB6}" type="presParOf" srcId="{6896E7F2-3882-4F0C-A8F7-79848203081F}" destId="{4FBB7408-D4CB-49CF-AC92-C2DB9F79D808}" srcOrd="3" destOrd="0" presId="urn:microsoft.com/office/officeart/2005/8/layout/cycle2"/>
    <dgm:cxn modelId="{7D1B25CE-A9C9-42D5-A0A2-F756B0534B75}" type="presParOf" srcId="{4FBB7408-D4CB-49CF-AC92-C2DB9F79D808}" destId="{0B5293E7-F359-4809-B818-F00AD660A49B}" srcOrd="0" destOrd="0" presId="urn:microsoft.com/office/officeart/2005/8/layout/cycle2"/>
    <dgm:cxn modelId="{7D7F9811-1F67-40B8-A4C3-E0CCB799FE76}" type="presParOf" srcId="{6896E7F2-3882-4F0C-A8F7-79848203081F}" destId="{2E99EF00-6D41-4762-A4CD-843868827A07}" srcOrd="4" destOrd="0" presId="urn:microsoft.com/office/officeart/2005/8/layout/cycle2"/>
    <dgm:cxn modelId="{6A8AB160-CEBD-4A7C-AF79-CC66A60B8C33}" type="presParOf" srcId="{6896E7F2-3882-4F0C-A8F7-79848203081F}" destId="{9C7274DD-0E00-4D8F-BBF5-ADCB24243619}" srcOrd="5" destOrd="0" presId="urn:microsoft.com/office/officeart/2005/8/layout/cycle2"/>
    <dgm:cxn modelId="{5C044A40-BA01-40C8-A119-6EA074681C73}" type="presParOf" srcId="{9C7274DD-0E00-4D8F-BBF5-ADCB24243619}" destId="{EF225D78-62CA-4279-99C6-783A4203EDE3}" srcOrd="0" destOrd="0" presId="urn:microsoft.com/office/officeart/2005/8/layout/cycle2"/>
    <dgm:cxn modelId="{E4415176-D713-433C-9589-9075A21DA129}" type="presParOf" srcId="{6896E7F2-3882-4F0C-A8F7-79848203081F}" destId="{D03EF95C-F770-4D6F-A198-00F3D954DF8C}" srcOrd="6" destOrd="0" presId="urn:microsoft.com/office/officeart/2005/8/layout/cycle2"/>
    <dgm:cxn modelId="{D5CBF9F4-852F-4D45-A3F4-1B7E4A7C5360}" type="presParOf" srcId="{6896E7F2-3882-4F0C-A8F7-79848203081F}" destId="{79AF86BB-8200-4CDA-89FD-32B8AFE1EB10}" srcOrd="7" destOrd="0" presId="urn:microsoft.com/office/officeart/2005/8/layout/cycle2"/>
    <dgm:cxn modelId="{5ECD1DCA-CE7F-442A-8DEB-05348DBEDCF1}" type="presParOf" srcId="{79AF86BB-8200-4CDA-89FD-32B8AFE1EB10}" destId="{91EA493F-13A8-43D3-A907-EA67AB71D3CD}" srcOrd="0" destOrd="0" presId="urn:microsoft.com/office/officeart/2005/8/layout/cycle2"/>
    <dgm:cxn modelId="{BA60E9B7-68CF-4B82-A530-FEC3B347B411}" type="presParOf" srcId="{6896E7F2-3882-4F0C-A8F7-79848203081F}" destId="{515BC0D3-96CD-4482-8CBE-A7F0548BE446}" srcOrd="8" destOrd="0" presId="urn:microsoft.com/office/officeart/2005/8/layout/cycle2"/>
    <dgm:cxn modelId="{FF71FEB7-28CC-4760-A2F2-98F866C49011}" type="presParOf" srcId="{6896E7F2-3882-4F0C-A8F7-79848203081F}" destId="{B498F6E2-2786-4C40-9A09-FEDD61A78790}" srcOrd="9" destOrd="0" presId="urn:microsoft.com/office/officeart/2005/8/layout/cycle2"/>
    <dgm:cxn modelId="{0D41B5A9-2617-4FF4-B9C7-9A7A7FE86D3B}" type="presParOf" srcId="{B498F6E2-2786-4C40-9A09-FEDD61A78790}" destId="{BF080881-7382-4E57-9249-A35FC8F1B8A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3ED8DB-1B20-4A5C-AA5A-97C2BDE19BC2}">
      <dsp:nvSpPr>
        <dsp:cNvPr id="0" name=""/>
        <dsp:cNvSpPr/>
      </dsp:nvSpPr>
      <dsp:spPr>
        <a:xfrm>
          <a:off x="3246437" y="69638"/>
          <a:ext cx="1635124" cy="1635124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000" b="1" kern="1200" cap="none" spc="0" dirty="0" smtClean="0">
              <a:ln w="0"/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流暢</a:t>
          </a:r>
          <a:endParaRPr lang="en-US" altLang="zh-TW" sz="2000" b="1" kern="1200" cap="none" spc="0" dirty="0" smtClean="0">
            <a:ln w="0"/>
            <a:solidFill>
              <a:srgbClr val="FF0000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0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並且有</a:t>
          </a:r>
          <a:endParaRPr lang="en-US" altLang="zh-TW" sz="2000" b="0" kern="1200" cap="none" spc="0" dirty="0" smtClean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000" b="1" kern="1200" cap="none" spc="0" dirty="0" smtClean="0">
              <a:ln w="0"/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重點</a:t>
          </a:r>
          <a:endParaRPr lang="zh-TW" altLang="en-US" sz="2000" b="1" kern="1200" cap="none" spc="0" dirty="0">
            <a:ln w="0"/>
            <a:solidFill>
              <a:srgbClr val="FF0000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485895" y="309096"/>
        <a:ext cx="1156208" cy="1156208"/>
      </dsp:txXfrm>
    </dsp:sp>
    <dsp:sp modelId="{4EF0B4CE-09F9-41EC-B5E5-4087856D8793}">
      <dsp:nvSpPr>
        <dsp:cNvPr id="0" name=""/>
        <dsp:cNvSpPr/>
      </dsp:nvSpPr>
      <dsp:spPr>
        <a:xfrm rot="1958862">
          <a:off x="4912108" y="1343799"/>
          <a:ext cx="590425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925187" y="1409514"/>
        <a:ext cx="424869" cy="331112"/>
      </dsp:txXfrm>
    </dsp:sp>
    <dsp:sp modelId="{EEAEE611-B1B5-4474-80B5-89E5420F0B06}">
      <dsp:nvSpPr>
        <dsp:cNvPr id="0" name=""/>
        <dsp:cNvSpPr/>
      </dsp:nvSpPr>
      <dsp:spPr>
        <a:xfrm>
          <a:off x="5561218" y="1552719"/>
          <a:ext cx="1635124" cy="1635124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000" b="1" kern="1200" cap="none" spc="0" dirty="0" smtClean="0">
              <a:ln w="0"/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型塑角色</a:t>
          </a:r>
          <a:endParaRPr lang="en-US" altLang="zh-TW" sz="2000" b="1" kern="1200" cap="none" spc="0" dirty="0" smtClean="0">
            <a:ln w="0"/>
            <a:solidFill>
              <a:srgbClr val="FF0000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0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與</a:t>
          </a:r>
          <a:endParaRPr lang="en-US" altLang="zh-TW" sz="2000" b="0" kern="1200" cap="none" spc="0" dirty="0" smtClean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000" b="1" kern="1200" cap="none" spc="0" dirty="0" smtClean="0">
              <a:ln w="0"/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觀眾連結</a:t>
          </a:r>
          <a:endParaRPr lang="zh-TW" altLang="en-US" sz="2000" b="1" kern="1200" cap="none" spc="0" dirty="0">
            <a:ln w="0"/>
            <a:solidFill>
              <a:srgbClr val="FF0000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800676" y="1792177"/>
        <a:ext cx="1156208" cy="1156208"/>
      </dsp:txXfrm>
    </dsp:sp>
    <dsp:sp modelId="{4FBB7408-D4CB-49CF-AC92-C2DB9F79D808}">
      <dsp:nvSpPr>
        <dsp:cNvPr id="0" name=""/>
        <dsp:cNvSpPr/>
      </dsp:nvSpPr>
      <dsp:spPr>
        <a:xfrm rot="7135831">
          <a:off x="5625734" y="3113667"/>
          <a:ext cx="379294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5710150" y="3174244"/>
        <a:ext cx="265506" cy="331112"/>
      </dsp:txXfrm>
    </dsp:sp>
    <dsp:sp modelId="{2E99EF00-6D41-4762-A4CD-843868827A07}">
      <dsp:nvSpPr>
        <dsp:cNvPr id="0" name=""/>
        <dsp:cNvSpPr/>
      </dsp:nvSpPr>
      <dsp:spPr>
        <a:xfrm>
          <a:off x="4424034" y="3610134"/>
          <a:ext cx="1635124" cy="1635124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相似的</a:t>
          </a:r>
          <a:endParaRPr lang="en-US" altLang="zh-CN" sz="2000" b="0" kern="1200" cap="none" spc="0" dirty="0" smtClean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cap="none" spc="0" dirty="0" smtClean="0">
              <a:ln w="0"/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結構</a:t>
          </a:r>
          <a:endParaRPr lang="zh-TW" altLang="en-US" sz="2000" b="1" kern="1200" cap="none" spc="0" dirty="0">
            <a:ln w="0"/>
            <a:solidFill>
              <a:srgbClr val="FF0000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663492" y="3849592"/>
        <a:ext cx="1156208" cy="1156208"/>
      </dsp:txXfrm>
    </dsp:sp>
    <dsp:sp modelId="{9C7274DD-0E00-4D8F-BBF5-ADCB24243619}">
      <dsp:nvSpPr>
        <dsp:cNvPr id="0" name=""/>
        <dsp:cNvSpPr/>
      </dsp:nvSpPr>
      <dsp:spPr>
        <a:xfrm rot="11512265">
          <a:off x="3604987" y="4225061"/>
          <a:ext cx="626166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3768773" y="4352460"/>
        <a:ext cx="460610" cy="331112"/>
      </dsp:txXfrm>
    </dsp:sp>
    <dsp:sp modelId="{D03EF95C-F770-4D6F-A198-00F3D954DF8C}">
      <dsp:nvSpPr>
        <dsp:cNvPr id="0" name=""/>
        <dsp:cNvSpPr/>
      </dsp:nvSpPr>
      <dsp:spPr>
        <a:xfrm>
          <a:off x="1035223" y="1224138"/>
          <a:ext cx="1635124" cy="1635124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0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鮮明的</a:t>
          </a:r>
          <a:endParaRPr lang="en-US" altLang="zh-TW" sz="2000" b="0" kern="1200" cap="none" spc="0" dirty="0" smtClean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000" b="1" kern="1200" cap="none" spc="0" dirty="0" smtClean="0">
              <a:ln w="0"/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故事背景</a:t>
          </a:r>
          <a:endParaRPr lang="zh-TW" altLang="en-US" sz="2000" b="1" kern="1200" cap="none" spc="0" dirty="0">
            <a:ln w="0"/>
            <a:solidFill>
              <a:srgbClr val="FF0000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274681" y="1463596"/>
        <a:ext cx="1156208" cy="1156208"/>
      </dsp:txXfrm>
    </dsp:sp>
    <dsp:sp modelId="{79AF86BB-8200-4CDA-89FD-32B8AFE1EB10}">
      <dsp:nvSpPr>
        <dsp:cNvPr id="0" name=""/>
        <dsp:cNvSpPr/>
      </dsp:nvSpPr>
      <dsp:spPr>
        <a:xfrm rot="14867428">
          <a:off x="2034339" y="2906519"/>
          <a:ext cx="425546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122299" y="3075986"/>
        <a:ext cx="297882" cy="331112"/>
      </dsp:txXfrm>
    </dsp:sp>
    <dsp:sp modelId="{515BC0D3-96CD-4482-8CBE-A7F0548BE446}">
      <dsp:nvSpPr>
        <dsp:cNvPr id="0" name=""/>
        <dsp:cNvSpPr/>
      </dsp:nvSpPr>
      <dsp:spPr>
        <a:xfrm>
          <a:off x="1831747" y="3528396"/>
          <a:ext cx="1635124" cy="1635124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用</a:t>
          </a:r>
          <a:r>
            <a:rPr lang="zh-TW" altLang="en-US" sz="2000" b="1" kern="1200" cap="none" spc="0" dirty="0" smtClean="0">
              <a:ln w="0"/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靈感</a:t>
          </a:r>
          <a:endParaRPr lang="en-US" altLang="zh-TW" sz="2000" b="1" kern="1200" cap="none" spc="0" dirty="0" smtClean="0">
            <a:ln w="0"/>
            <a:solidFill>
              <a:srgbClr val="FF0000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0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描繪</a:t>
          </a:r>
          <a:endParaRPr lang="en-US" altLang="zh-TW" sz="2000" b="0" kern="1200" cap="none" spc="0" dirty="0" smtClean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0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好故事</a:t>
          </a:r>
          <a:endParaRPr lang="zh-TW" altLang="en-US" sz="20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071205" y="3767854"/>
        <a:ext cx="1156208" cy="1156208"/>
      </dsp:txXfrm>
    </dsp:sp>
    <dsp:sp modelId="{B498F6E2-2786-4C40-9A09-FEDD61A78790}">
      <dsp:nvSpPr>
        <dsp:cNvPr id="0" name=""/>
        <dsp:cNvSpPr/>
      </dsp:nvSpPr>
      <dsp:spPr>
        <a:xfrm rot="18518645">
          <a:off x="2745355" y="983755"/>
          <a:ext cx="448537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770620" y="1146675"/>
        <a:ext cx="313976" cy="3311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3ED8DB-1B20-4A5C-AA5A-97C2BDE19BC2}">
      <dsp:nvSpPr>
        <dsp:cNvPr id="0" name=""/>
        <dsp:cNvSpPr/>
      </dsp:nvSpPr>
      <dsp:spPr>
        <a:xfrm>
          <a:off x="3246437" y="69638"/>
          <a:ext cx="1635124" cy="1635124"/>
        </a:xfrm>
        <a:prstGeom prst="ellipse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000" b="0" kern="1200" cap="none" spc="0" dirty="0" smtClean="0">
              <a:ln w="0"/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流暢</a:t>
          </a:r>
          <a:endParaRPr lang="en-US" altLang="zh-TW" sz="2000" b="0" kern="1200" cap="none" spc="0" dirty="0" smtClean="0">
            <a:ln w="0"/>
            <a:solidFill>
              <a:schemeClr val="tx1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並且有</a:t>
          </a:r>
          <a:endParaRPr lang="en-US" altLang="zh-TW" sz="20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000" b="0" kern="1200" cap="none" spc="0" dirty="0" smtClean="0">
              <a:ln w="0"/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重點</a:t>
          </a:r>
          <a:endParaRPr lang="zh-TW" altLang="en-US" sz="2000" b="0" kern="1200" cap="none" spc="0" dirty="0">
            <a:ln w="0"/>
            <a:solidFill>
              <a:schemeClr val="tx1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485895" y="309096"/>
        <a:ext cx="1156208" cy="1156208"/>
      </dsp:txXfrm>
    </dsp:sp>
    <dsp:sp modelId="{4EF0B4CE-09F9-41EC-B5E5-4087856D8793}">
      <dsp:nvSpPr>
        <dsp:cNvPr id="0" name=""/>
        <dsp:cNvSpPr/>
      </dsp:nvSpPr>
      <dsp:spPr>
        <a:xfrm rot="1958862">
          <a:off x="4912108" y="1343799"/>
          <a:ext cx="590425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925187" y="1409514"/>
        <a:ext cx="424869" cy="331112"/>
      </dsp:txXfrm>
    </dsp:sp>
    <dsp:sp modelId="{EEAEE611-B1B5-4474-80B5-89E5420F0B06}">
      <dsp:nvSpPr>
        <dsp:cNvPr id="0" name=""/>
        <dsp:cNvSpPr/>
      </dsp:nvSpPr>
      <dsp:spPr>
        <a:xfrm>
          <a:off x="5561218" y="1552719"/>
          <a:ext cx="1635124" cy="1635124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000" b="1" kern="1200" cap="none" spc="0" dirty="0" smtClean="0">
              <a:ln w="0"/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型塑角色</a:t>
          </a:r>
          <a:endParaRPr lang="en-US" altLang="zh-TW" sz="2000" b="1" kern="1200" cap="none" spc="0" dirty="0" smtClean="0">
            <a:ln w="0"/>
            <a:solidFill>
              <a:srgbClr val="FF0000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0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與</a:t>
          </a:r>
          <a:endParaRPr lang="en-US" altLang="zh-TW" sz="2000" b="0" kern="1200" cap="none" spc="0" dirty="0" smtClean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000" b="1" kern="1200" cap="none" spc="0" dirty="0" smtClean="0">
              <a:ln w="0"/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觀眾連結</a:t>
          </a:r>
          <a:endParaRPr lang="zh-TW" altLang="en-US" sz="2000" b="1" kern="1200" cap="none" spc="0" dirty="0">
            <a:ln w="0"/>
            <a:solidFill>
              <a:srgbClr val="FF0000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800676" y="1792177"/>
        <a:ext cx="1156208" cy="1156208"/>
      </dsp:txXfrm>
    </dsp:sp>
    <dsp:sp modelId="{4FBB7408-D4CB-49CF-AC92-C2DB9F79D808}">
      <dsp:nvSpPr>
        <dsp:cNvPr id="0" name=""/>
        <dsp:cNvSpPr/>
      </dsp:nvSpPr>
      <dsp:spPr>
        <a:xfrm rot="7135831">
          <a:off x="5625734" y="3113667"/>
          <a:ext cx="379294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5710150" y="3174244"/>
        <a:ext cx="265506" cy="331112"/>
      </dsp:txXfrm>
    </dsp:sp>
    <dsp:sp modelId="{2E99EF00-6D41-4762-A4CD-843868827A07}">
      <dsp:nvSpPr>
        <dsp:cNvPr id="0" name=""/>
        <dsp:cNvSpPr/>
      </dsp:nvSpPr>
      <dsp:spPr>
        <a:xfrm>
          <a:off x="4424034" y="3610134"/>
          <a:ext cx="1635124" cy="1635124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相似的</a:t>
          </a:r>
          <a:endParaRPr lang="en-US" altLang="zh-CN" sz="2000" b="0" kern="1200" cap="none" spc="0" dirty="0" smtClean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cap="none" spc="0" dirty="0" smtClean="0">
              <a:ln w="0"/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結構</a:t>
          </a:r>
          <a:endParaRPr lang="zh-TW" altLang="en-US" sz="2000" b="1" kern="1200" cap="none" spc="0" dirty="0">
            <a:ln w="0"/>
            <a:solidFill>
              <a:srgbClr val="FF0000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663492" y="3849592"/>
        <a:ext cx="1156208" cy="1156208"/>
      </dsp:txXfrm>
    </dsp:sp>
    <dsp:sp modelId="{9C7274DD-0E00-4D8F-BBF5-ADCB24243619}">
      <dsp:nvSpPr>
        <dsp:cNvPr id="0" name=""/>
        <dsp:cNvSpPr/>
      </dsp:nvSpPr>
      <dsp:spPr>
        <a:xfrm rot="11512265">
          <a:off x="3604987" y="4225061"/>
          <a:ext cx="626166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3768773" y="4352460"/>
        <a:ext cx="460610" cy="331112"/>
      </dsp:txXfrm>
    </dsp:sp>
    <dsp:sp modelId="{D03EF95C-F770-4D6F-A198-00F3D954DF8C}">
      <dsp:nvSpPr>
        <dsp:cNvPr id="0" name=""/>
        <dsp:cNvSpPr/>
      </dsp:nvSpPr>
      <dsp:spPr>
        <a:xfrm>
          <a:off x="1035223" y="1224138"/>
          <a:ext cx="1635124" cy="1635124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0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鮮明的</a:t>
          </a:r>
          <a:endParaRPr lang="en-US" altLang="zh-TW" sz="2000" b="0" kern="1200" cap="none" spc="0" dirty="0" smtClean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000" b="1" kern="1200" cap="none" spc="0" dirty="0" smtClean="0">
              <a:ln w="0"/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故事背景</a:t>
          </a:r>
          <a:endParaRPr lang="zh-TW" altLang="en-US" sz="2000" b="1" kern="1200" cap="none" spc="0" dirty="0">
            <a:ln w="0"/>
            <a:solidFill>
              <a:srgbClr val="FF0000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274681" y="1463596"/>
        <a:ext cx="1156208" cy="1156208"/>
      </dsp:txXfrm>
    </dsp:sp>
    <dsp:sp modelId="{79AF86BB-8200-4CDA-89FD-32B8AFE1EB10}">
      <dsp:nvSpPr>
        <dsp:cNvPr id="0" name=""/>
        <dsp:cNvSpPr/>
      </dsp:nvSpPr>
      <dsp:spPr>
        <a:xfrm rot="14867428">
          <a:off x="2034339" y="2906519"/>
          <a:ext cx="425546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122299" y="3075986"/>
        <a:ext cx="297882" cy="331112"/>
      </dsp:txXfrm>
    </dsp:sp>
    <dsp:sp modelId="{515BC0D3-96CD-4482-8CBE-A7F0548BE446}">
      <dsp:nvSpPr>
        <dsp:cNvPr id="0" name=""/>
        <dsp:cNvSpPr/>
      </dsp:nvSpPr>
      <dsp:spPr>
        <a:xfrm>
          <a:off x="1831747" y="3528396"/>
          <a:ext cx="1635124" cy="1635124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用</a:t>
          </a:r>
          <a:r>
            <a:rPr lang="zh-TW" altLang="en-US" sz="2000" b="1" kern="1200" cap="none" spc="0" dirty="0" smtClean="0">
              <a:ln w="0"/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靈感</a:t>
          </a:r>
          <a:endParaRPr lang="en-US" altLang="zh-TW" sz="2000" b="1" kern="1200" cap="none" spc="0" dirty="0" smtClean="0">
            <a:ln w="0"/>
            <a:solidFill>
              <a:srgbClr val="FF0000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0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描繪</a:t>
          </a:r>
          <a:endParaRPr lang="en-US" altLang="zh-TW" sz="2000" b="0" kern="1200" cap="none" spc="0" dirty="0" smtClean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0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好故事</a:t>
          </a:r>
          <a:endParaRPr lang="zh-TW" altLang="en-US" sz="20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071205" y="3767854"/>
        <a:ext cx="1156208" cy="1156208"/>
      </dsp:txXfrm>
    </dsp:sp>
    <dsp:sp modelId="{B498F6E2-2786-4C40-9A09-FEDD61A78790}">
      <dsp:nvSpPr>
        <dsp:cNvPr id="0" name=""/>
        <dsp:cNvSpPr/>
      </dsp:nvSpPr>
      <dsp:spPr>
        <a:xfrm rot="18518645">
          <a:off x="2745355" y="983755"/>
          <a:ext cx="448537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770620" y="1146675"/>
        <a:ext cx="313976" cy="3311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3ED8DB-1B20-4A5C-AA5A-97C2BDE19BC2}">
      <dsp:nvSpPr>
        <dsp:cNvPr id="0" name=""/>
        <dsp:cNvSpPr/>
      </dsp:nvSpPr>
      <dsp:spPr>
        <a:xfrm>
          <a:off x="3246437" y="69638"/>
          <a:ext cx="1635124" cy="1635124"/>
        </a:xfrm>
        <a:prstGeom prst="ellipse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bg1">
              <a:lumMod val="6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000" b="0" kern="1200" cap="none" spc="0" dirty="0" smtClean="0">
              <a:ln w="0"/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流暢</a:t>
          </a:r>
          <a:endParaRPr lang="en-US" altLang="zh-TW" sz="2000" b="0" kern="1200" cap="none" spc="0" dirty="0" smtClean="0">
            <a:ln w="0"/>
            <a:solidFill>
              <a:schemeClr val="tx1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並且有</a:t>
          </a:r>
          <a:endParaRPr lang="en-US" altLang="zh-TW" sz="20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000" b="0" kern="1200" cap="none" spc="0" dirty="0" smtClean="0">
              <a:ln w="0"/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重點</a:t>
          </a:r>
          <a:endParaRPr lang="zh-TW" altLang="en-US" sz="2000" b="0" kern="1200" cap="none" spc="0" dirty="0">
            <a:ln w="0"/>
            <a:solidFill>
              <a:schemeClr val="tx1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485895" y="309096"/>
        <a:ext cx="1156208" cy="1156208"/>
      </dsp:txXfrm>
    </dsp:sp>
    <dsp:sp modelId="{4EF0B4CE-09F9-41EC-B5E5-4087856D8793}">
      <dsp:nvSpPr>
        <dsp:cNvPr id="0" name=""/>
        <dsp:cNvSpPr/>
      </dsp:nvSpPr>
      <dsp:spPr>
        <a:xfrm rot="1958862">
          <a:off x="4912108" y="1343799"/>
          <a:ext cx="590425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925187" y="1409514"/>
        <a:ext cx="424869" cy="331112"/>
      </dsp:txXfrm>
    </dsp:sp>
    <dsp:sp modelId="{EEAEE611-B1B5-4474-80B5-89E5420F0B06}">
      <dsp:nvSpPr>
        <dsp:cNvPr id="0" name=""/>
        <dsp:cNvSpPr/>
      </dsp:nvSpPr>
      <dsp:spPr>
        <a:xfrm>
          <a:off x="5561218" y="1552719"/>
          <a:ext cx="1635124" cy="1635124"/>
        </a:xfrm>
        <a:prstGeom prst="ellipse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000" b="0" kern="1200" cap="none" spc="0" dirty="0" smtClean="0">
              <a:ln w="0"/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型塑角色</a:t>
          </a:r>
          <a:endParaRPr lang="en-US" altLang="zh-TW" sz="2000" b="0" kern="1200" cap="none" spc="0" dirty="0" smtClean="0">
            <a:ln w="0"/>
            <a:solidFill>
              <a:schemeClr val="tx1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與</a:t>
          </a:r>
          <a:endParaRPr lang="en-US" altLang="zh-TW" sz="20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000" b="0" kern="1200" cap="none" spc="0" dirty="0" smtClean="0">
              <a:ln w="0"/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觀眾連結</a:t>
          </a:r>
          <a:endParaRPr lang="zh-TW" altLang="en-US" sz="2000" b="0" kern="1200" cap="none" spc="0" dirty="0">
            <a:ln w="0"/>
            <a:solidFill>
              <a:schemeClr val="tx1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800676" y="1792177"/>
        <a:ext cx="1156208" cy="1156208"/>
      </dsp:txXfrm>
    </dsp:sp>
    <dsp:sp modelId="{4FBB7408-D4CB-49CF-AC92-C2DB9F79D808}">
      <dsp:nvSpPr>
        <dsp:cNvPr id="0" name=""/>
        <dsp:cNvSpPr/>
      </dsp:nvSpPr>
      <dsp:spPr>
        <a:xfrm rot="7135831">
          <a:off x="5625734" y="3113667"/>
          <a:ext cx="379294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5710150" y="3174244"/>
        <a:ext cx="265506" cy="331112"/>
      </dsp:txXfrm>
    </dsp:sp>
    <dsp:sp modelId="{2E99EF00-6D41-4762-A4CD-843868827A07}">
      <dsp:nvSpPr>
        <dsp:cNvPr id="0" name=""/>
        <dsp:cNvSpPr/>
      </dsp:nvSpPr>
      <dsp:spPr>
        <a:xfrm>
          <a:off x="4424034" y="3610134"/>
          <a:ext cx="1635124" cy="1635124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相似的</a:t>
          </a:r>
          <a:endParaRPr lang="en-US" altLang="zh-CN" sz="2000" b="0" kern="1200" cap="none" spc="0" dirty="0" smtClean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cap="none" spc="0" dirty="0" smtClean="0">
              <a:ln w="0"/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結構</a:t>
          </a:r>
          <a:endParaRPr lang="zh-TW" altLang="en-US" sz="2000" b="1" kern="1200" cap="none" spc="0" dirty="0">
            <a:ln w="0"/>
            <a:solidFill>
              <a:srgbClr val="FF0000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663492" y="3849592"/>
        <a:ext cx="1156208" cy="1156208"/>
      </dsp:txXfrm>
    </dsp:sp>
    <dsp:sp modelId="{9C7274DD-0E00-4D8F-BBF5-ADCB24243619}">
      <dsp:nvSpPr>
        <dsp:cNvPr id="0" name=""/>
        <dsp:cNvSpPr/>
      </dsp:nvSpPr>
      <dsp:spPr>
        <a:xfrm rot="11512265">
          <a:off x="3604987" y="4225061"/>
          <a:ext cx="626166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3768773" y="4352460"/>
        <a:ext cx="460610" cy="331112"/>
      </dsp:txXfrm>
    </dsp:sp>
    <dsp:sp modelId="{D03EF95C-F770-4D6F-A198-00F3D954DF8C}">
      <dsp:nvSpPr>
        <dsp:cNvPr id="0" name=""/>
        <dsp:cNvSpPr/>
      </dsp:nvSpPr>
      <dsp:spPr>
        <a:xfrm>
          <a:off x="1035223" y="1224138"/>
          <a:ext cx="1635124" cy="1635124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0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鮮明的</a:t>
          </a:r>
          <a:endParaRPr lang="en-US" altLang="zh-TW" sz="2000" b="0" kern="1200" cap="none" spc="0" dirty="0" smtClean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000" b="1" kern="1200" cap="none" spc="0" dirty="0" smtClean="0">
              <a:ln w="0"/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故事背景</a:t>
          </a:r>
          <a:endParaRPr lang="zh-TW" altLang="en-US" sz="2000" b="1" kern="1200" cap="none" spc="0" dirty="0">
            <a:ln w="0"/>
            <a:solidFill>
              <a:srgbClr val="FF0000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274681" y="1463596"/>
        <a:ext cx="1156208" cy="1156208"/>
      </dsp:txXfrm>
    </dsp:sp>
    <dsp:sp modelId="{79AF86BB-8200-4CDA-89FD-32B8AFE1EB10}">
      <dsp:nvSpPr>
        <dsp:cNvPr id="0" name=""/>
        <dsp:cNvSpPr/>
      </dsp:nvSpPr>
      <dsp:spPr>
        <a:xfrm rot="14867428">
          <a:off x="2034339" y="2906519"/>
          <a:ext cx="425546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122299" y="3075986"/>
        <a:ext cx="297882" cy="331112"/>
      </dsp:txXfrm>
    </dsp:sp>
    <dsp:sp modelId="{515BC0D3-96CD-4482-8CBE-A7F0548BE446}">
      <dsp:nvSpPr>
        <dsp:cNvPr id="0" name=""/>
        <dsp:cNvSpPr/>
      </dsp:nvSpPr>
      <dsp:spPr>
        <a:xfrm>
          <a:off x="1831747" y="3528396"/>
          <a:ext cx="1635124" cy="1635124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用</a:t>
          </a:r>
          <a:r>
            <a:rPr lang="zh-TW" altLang="en-US" sz="2000" b="1" kern="1200" cap="none" spc="0" dirty="0" smtClean="0">
              <a:ln w="0"/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靈感</a:t>
          </a:r>
          <a:endParaRPr lang="en-US" altLang="zh-TW" sz="2000" b="1" kern="1200" cap="none" spc="0" dirty="0" smtClean="0">
            <a:ln w="0"/>
            <a:solidFill>
              <a:srgbClr val="FF0000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0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描繪</a:t>
          </a:r>
          <a:endParaRPr lang="en-US" altLang="zh-TW" sz="2000" b="0" kern="1200" cap="none" spc="0" dirty="0" smtClean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0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好故事</a:t>
          </a:r>
          <a:endParaRPr lang="zh-TW" altLang="en-US" sz="20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071205" y="3767854"/>
        <a:ext cx="1156208" cy="1156208"/>
      </dsp:txXfrm>
    </dsp:sp>
    <dsp:sp modelId="{B498F6E2-2786-4C40-9A09-FEDD61A78790}">
      <dsp:nvSpPr>
        <dsp:cNvPr id="0" name=""/>
        <dsp:cNvSpPr/>
      </dsp:nvSpPr>
      <dsp:spPr>
        <a:xfrm rot="18518645">
          <a:off x="2745355" y="983755"/>
          <a:ext cx="448537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770620" y="1146675"/>
        <a:ext cx="313976" cy="3311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3ED8DB-1B20-4A5C-AA5A-97C2BDE19BC2}">
      <dsp:nvSpPr>
        <dsp:cNvPr id="0" name=""/>
        <dsp:cNvSpPr/>
      </dsp:nvSpPr>
      <dsp:spPr>
        <a:xfrm>
          <a:off x="3246437" y="69638"/>
          <a:ext cx="1635124" cy="1635124"/>
        </a:xfrm>
        <a:prstGeom prst="ellipse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bg1">
              <a:lumMod val="6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000" b="0" kern="1200" cap="none" spc="0" dirty="0" smtClean="0">
              <a:ln w="0"/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流暢</a:t>
          </a:r>
          <a:endParaRPr lang="en-US" altLang="zh-TW" sz="2000" b="0" kern="1200" cap="none" spc="0" dirty="0" smtClean="0">
            <a:ln w="0"/>
            <a:solidFill>
              <a:schemeClr val="tx1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並且有</a:t>
          </a:r>
          <a:endParaRPr lang="en-US" altLang="zh-TW" sz="20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000" b="0" kern="1200" cap="none" spc="0" dirty="0" smtClean="0">
              <a:ln w="0"/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重點</a:t>
          </a:r>
          <a:endParaRPr lang="zh-TW" altLang="en-US" sz="2000" b="0" kern="1200" cap="none" spc="0" dirty="0">
            <a:ln w="0"/>
            <a:solidFill>
              <a:schemeClr val="tx1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485895" y="309096"/>
        <a:ext cx="1156208" cy="1156208"/>
      </dsp:txXfrm>
    </dsp:sp>
    <dsp:sp modelId="{4EF0B4CE-09F9-41EC-B5E5-4087856D8793}">
      <dsp:nvSpPr>
        <dsp:cNvPr id="0" name=""/>
        <dsp:cNvSpPr/>
      </dsp:nvSpPr>
      <dsp:spPr>
        <a:xfrm rot="1958862">
          <a:off x="4912108" y="1343799"/>
          <a:ext cx="590425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925187" y="1409514"/>
        <a:ext cx="424869" cy="331112"/>
      </dsp:txXfrm>
    </dsp:sp>
    <dsp:sp modelId="{EEAEE611-B1B5-4474-80B5-89E5420F0B06}">
      <dsp:nvSpPr>
        <dsp:cNvPr id="0" name=""/>
        <dsp:cNvSpPr/>
      </dsp:nvSpPr>
      <dsp:spPr>
        <a:xfrm>
          <a:off x="5561218" y="1552719"/>
          <a:ext cx="1635124" cy="1635124"/>
        </a:xfrm>
        <a:prstGeom prst="ellipse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000" b="0" kern="1200" cap="none" spc="0" dirty="0" smtClean="0">
              <a:ln w="0"/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型塑角色</a:t>
          </a:r>
          <a:endParaRPr lang="en-US" altLang="zh-TW" sz="2000" b="0" kern="1200" cap="none" spc="0" dirty="0" smtClean="0">
            <a:ln w="0"/>
            <a:solidFill>
              <a:schemeClr val="tx1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與</a:t>
          </a:r>
          <a:endParaRPr lang="en-US" altLang="zh-TW" sz="20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000" b="0" kern="1200" cap="none" spc="0" dirty="0" smtClean="0">
              <a:ln w="0"/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觀眾連結</a:t>
          </a:r>
          <a:endParaRPr lang="zh-TW" altLang="en-US" sz="2000" b="0" kern="1200" cap="none" spc="0" dirty="0">
            <a:ln w="0"/>
            <a:solidFill>
              <a:schemeClr val="tx1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800676" y="1792177"/>
        <a:ext cx="1156208" cy="1156208"/>
      </dsp:txXfrm>
    </dsp:sp>
    <dsp:sp modelId="{4FBB7408-D4CB-49CF-AC92-C2DB9F79D808}">
      <dsp:nvSpPr>
        <dsp:cNvPr id="0" name=""/>
        <dsp:cNvSpPr/>
      </dsp:nvSpPr>
      <dsp:spPr>
        <a:xfrm rot="7135831">
          <a:off x="5625734" y="3113667"/>
          <a:ext cx="379294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5710150" y="3174244"/>
        <a:ext cx="265506" cy="331112"/>
      </dsp:txXfrm>
    </dsp:sp>
    <dsp:sp modelId="{2E99EF00-6D41-4762-A4CD-843868827A07}">
      <dsp:nvSpPr>
        <dsp:cNvPr id="0" name=""/>
        <dsp:cNvSpPr/>
      </dsp:nvSpPr>
      <dsp:spPr>
        <a:xfrm>
          <a:off x="4424034" y="3610134"/>
          <a:ext cx="1635124" cy="1635124"/>
        </a:xfrm>
        <a:prstGeom prst="ellipse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相似的</a:t>
          </a:r>
          <a:endParaRPr lang="en-US" altLang="zh-CN" sz="20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kern="1200" cap="none" spc="0" dirty="0" smtClean="0">
              <a:ln w="0"/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結構</a:t>
          </a:r>
          <a:endParaRPr lang="zh-TW" altLang="en-US" sz="2000" b="0" kern="1200" cap="none" spc="0" dirty="0">
            <a:ln w="0"/>
            <a:solidFill>
              <a:schemeClr val="tx1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663492" y="3849592"/>
        <a:ext cx="1156208" cy="1156208"/>
      </dsp:txXfrm>
    </dsp:sp>
    <dsp:sp modelId="{9C7274DD-0E00-4D8F-BBF5-ADCB24243619}">
      <dsp:nvSpPr>
        <dsp:cNvPr id="0" name=""/>
        <dsp:cNvSpPr/>
      </dsp:nvSpPr>
      <dsp:spPr>
        <a:xfrm rot="11512265">
          <a:off x="3604987" y="4225061"/>
          <a:ext cx="626166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3768773" y="4352460"/>
        <a:ext cx="460610" cy="331112"/>
      </dsp:txXfrm>
    </dsp:sp>
    <dsp:sp modelId="{D03EF95C-F770-4D6F-A198-00F3D954DF8C}">
      <dsp:nvSpPr>
        <dsp:cNvPr id="0" name=""/>
        <dsp:cNvSpPr/>
      </dsp:nvSpPr>
      <dsp:spPr>
        <a:xfrm>
          <a:off x="1035223" y="1224138"/>
          <a:ext cx="1635124" cy="1635124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0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鮮明的</a:t>
          </a:r>
          <a:endParaRPr lang="en-US" altLang="zh-TW" sz="2000" b="0" kern="1200" cap="none" spc="0" dirty="0" smtClean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000" b="1" kern="1200" cap="none" spc="0" dirty="0" smtClean="0">
              <a:ln w="0"/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故事背景</a:t>
          </a:r>
          <a:endParaRPr lang="zh-TW" altLang="en-US" sz="2000" b="1" kern="1200" cap="none" spc="0" dirty="0">
            <a:ln w="0"/>
            <a:solidFill>
              <a:srgbClr val="FF0000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274681" y="1463596"/>
        <a:ext cx="1156208" cy="1156208"/>
      </dsp:txXfrm>
    </dsp:sp>
    <dsp:sp modelId="{79AF86BB-8200-4CDA-89FD-32B8AFE1EB10}">
      <dsp:nvSpPr>
        <dsp:cNvPr id="0" name=""/>
        <dsp:cNvSpPr/>
      </dsp:nvSpPr>
      <dsp:spPr>
        <a:xfrm rot="14867428">
          <a:off x="2034339" y="2906519"/>
          <a:ext cx="425546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122299" y="3075986"/>
        <a:ext cx="297882" cy="331112"/>
      </dsp:txXfrm>
    </dsp:sp>
    <dsp:sp modelId="{515BC0D3-96CD-4482-8CBE-A7F0548BE446}">
      <dsp:nvSpPr>
        <dsp:cNvPr id="0" name=""/>
        <dsp:cNvSpPr/>
      </dsp:nvSpPr>
      <dsp:spPr>
        <a:xfrm>
          <a:off x="1831747" y="3528396"/>
          <a:ext cx="1635124" cy="1635124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用</a:t>
          </a:r>
          <a:r>
            <a:rPr lang="zh-TW" altLang="en-US" sz="2000" b="1" kern="1200" cap="none" spc="0" dirty="0" smtClean="0">
              <a:ln w="0"/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靈感</a:t>
          </a:r>
          <a:endParaRPr lang="en-US" altLang="zh-TW" sz="2000" b="1" kern="1200" cap="none" spc="0" dirty="0" smtClean="0">
            <a:ln w="0"/>
            <a:solidFill>
              <a:srgbClr val="FF0000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0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描繪</a:t>
          </a:r>
          <a:endParaRPr lang="en-US" altLang="zh-TW" sz="2000" b="0" kern="1200" cap="none" spc="0" dirty="0" smtClean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0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好故事</a:t>
          </a:r>
          <a:endParaRPr lang="zh-TW" altLang="en-US" sz="20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071205" y="3767854"/>
        <a:ext cx="1156208" cy="1156208"/>
      </dsp:txXfrm>
    </dsp:sp>
    <dsp:sp modelId="{B498F6E2-2786-4C40-9A09-FEDD61A78790}">
      <dsp:nvSpPr>
        <dsp:cNvPr id="0" name=""/>
        <dsp:cNvSpPr/>
      </dsp:nvSpPr>
      <dsp:spPr>
        <a:xfrm rot="18518645">
          <a:off x="2745355" y="983755"/>
          <a:ext cx="448537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770620" y="1146675"/>
        <a:ext cx="313976" cy="3311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3ED8DB-1B20-4A5C-AA5A-97C2BDE19BC2}">
      <dsp:nvSpPr>
        <dsp:cNvPr id="0" name=""/>
        <dsp:cNvSpPr/>
      </dsp:nvSpPr>
      <dsp:spPr>
        <a:xfrm>
          <a:off x="3246437" y="69638"/>
          <a:ext cx="1635124" cy="1635124"/>
        </a:xfrm>
        <a:prstGeom prst="ellipse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bg1">
              <a:lumMod val="6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000" b="0" kern="1200" cap="none" spc="0" dirty="0" smtClean="0">
              <a:ln w="0"/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流暢</a:t>
          </a:r>
          <a:endParaRPr lang="en-US" altLang="zh-TW" sz="2000" b="0" kern="1200" cap="none" spc="0" dirty="0" smtClean="0">
            <a:ln w="0"/>
            <a:solidFill>
              <a:schemeClr val="tx1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並且有</a:t>
          </a:r>
          <a:endParaRPr lang="en-US" altLang="zh-TW" sz="20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000" b="0" kern="1200" cap="none" spc="0" dirty="0" smtClean="0">
              <a:ln w="0"/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重點</a:t>
          </a:r>
          <a:endParaRPr lang="zh-TW" altLang="en-US" sz="2000" b="0" kern="1200" cap="none" spc="0" dirty="0">
            <a:ln w="0"/>
            <a:solidFill>
              <a:schemeClr val="tx1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485895" y="309096"/>
        <a:ext cx="1156208" cy="1156208"/>
      </dsp:txXfrm>
    </dsp:sp>
    <dsp:sp modelId="{4EF0B4CE-09F9-41EC-B5E5-4087856D8793}">
      <dsp:nvSpPr>
        <dsp:cNvPr id="0" name=""/>
        <dsp:cNvSpPr/>
      </dsp:nvSpPr>
      <dsp:spPr>
        <a:xfrm rot="1958862">
          <a:off x="4912108" y="1343799"/>
          <a:ext cx="590425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925187" y="1409514"/>
        <a:ext cx="424869" cy="331112"/>
      </dsp:txXfrm>
    </dsp:sp>
    <dsp:sp modelId="{EEAEE611-B1B5-4474-80B5-89E5420F0B06}">
      <dsp:nvSpPr>
        <dsp:cNvPr id="0" name=""/>
        <dsp:cNvSpPr/>
      </dsp:nvSpPr>
      <dsp:spPr>
        <a:xfrm>
          <a:off x="5561218" y="1552719"/>
          <a:ext cx="1635124" cy="1635124"/>
        </a:xfrm>
        <a:prstGeom prst="ellipse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000" b="0" kern="1200" cap="none" spc="0" dirty="0" smtClean="0">
              <a:ln w="0"/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型塑角色</a:t>
          </a:r>
          <a:endParaRPr lang="en-US" altLang="zh-TW" sz="2000" b="0" kern="1200" cap="none" spc="0" dirty="0" smtClean="0">
            <a:ln w="0"/>
            <a:solidFill>
              <a:schemeClr val="tx1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與</a:t>
          </a:r>
          <a:endParaRPr lang="en-US" altLang="zh-TW" sz="20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000" b="0" kern="1200" cap="none" spc="0" dirty="0" smtClean="0">
              <a:ln w="0"/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觀眾連結</a:t>
          </a:r>
          <a:endParaRPr lang="zh-TW" altLang="en-US" sz="2000" b="0" kern="1200" cap="none" spc="0" dirty="0">
            <a:ln w="0"/>
            <a:solidFill>
              <a:schemeClr val="tx1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800676" y="1792177"/>
        <a:ext cx="1156208" cy="1156208"/>
      </dsp:txXfrm>
    </dsp:sp>
    <dsp:sp modelId="{4FBB7408-D4CB-49CF-AC92-C2DB9F79D808}">
      <dsp:nvSpPr>
        <dsp:cNvPr id="0" name=""/>
        <dsp:cNvSpPr/>
      </dsp:nvSpPr>
      <dsp:spPr>
        <a:xfrm rot="7135831">
          <a:off x="5625734" y="3113667"/>
          <a:ext cx="379294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5710150" y="3174244"/>
        <a:ext cx="265506" cy="331112"/>
      </dsp:txXfrm>
    </dsp:sp>
    <dsp:sp modelId="{2E99EF00-6D41-4762-A4CD-843868827A07}">
      <dsp:nvSpPr>
        <dsp:cNvPr id="0" name=""/>
        <dsp:cNvSpPr/>
      </dsp:nvSpPr>
      <dsp:spPr>
        <a:xfrm>
          <a:off x="4424034" y="3610134"/>
          <a:ext cx="1635124" cy="1635124"/>
        </a:xfrm>
        <a:prstGeom prst="ellipse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相似的</a:t>
          </a:r>
          <a:endParaRPr lang="en-US" altLang="zh-CN" sz="20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kern="1200" cap="none" spc="0" dirty="0" smtClean="0">
              <a:ln w="0"/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結構</a:t>
          </a:r>
          <a:endParaRPr lang="zh-TW" altLang="en-US" sz="2000" b="0" kern="1200" cap="none" spc="0" dirty="0">
            <a:ln w="0"/>
            <a:solidFill>
              <a:schemeClr val="tx1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663492" y="3849592"/>
        <a:ext cx="1156208" cy="1156208"/>
      </dsp:txXfrm>
    </dsp:sp>
    <dsp:sp modelId="{9C7274DD-0E00-4D8F-BBF5-ADCB24243619}">
      <dsp:nvSpPr>
        <dsp:cNvPr id="0" name=""/>
        <dsp:cNvSpPr/>
      </dsp:nvSpPr>
      <dsp:spPr>
        <a:xfrm rot="11512265">
          <a:off x="3604987" y="4225061"/>
          <a:ext cx="626166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3768773" y="4352460"/>
        <a:ext cx="460610" cy="331112"/>
      </dsp:txXfrm>
    </dsp:sp>
    <dsp:sp modelId="{D03EF95C-F770-4D6F-A198-00F3D954DF8C}">
      <dsp:nvSpPr>
        <dsp:cNvPr id="0" name=""/>
        <dsp:cNvSpPr/>
      </dsp:nvSpPr>
      <dsp:spPr>
        <a:xfrm>
          <a:off x="1035223" y="1224138"/>
          <a:ext cx="1635124" cy="1635124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000" b="0" kern="120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鮮明的</a:t>
          </a:r>
          <a:endParaRPr lang="en-US" altLang="zh-TW" sz="2000" b="0" kern="1200" cap="none" spc="0" dirty="0" smtClean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000" b="1" kern="1200" cap="none" spc="0" dirty="0" smtClean="0">
              <a:ln w="0"/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故事背景</a:t>
          </a:r>
          <a:endParaRPr lang="zh-TW" altLang="en-US" sz="2000" b="1" kern="1200" cap="none" spc="0" dirty="0">
            <a:ln w="0"/>
            <a:solidFill>
              <a:srgbClr val="FF0000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274681" y="1463596"/>
        <a:ext cx="1156208" cy="1156208"/>
      </dsp:txXfrm>
    </dsp:sp>
    <dsp:sp modelId="{79AF86BB-8200-4CDA-89FD-32B8AFE1EB10}">
      <dsp:nvSpPr>
        <dsp:cNvPr id="0" name=""/>
        <dsp:cNvSpPr/>
      </dsp:nvSpPr>
      <dsp:spPr>
        <a:xfrm rot="14867428">
          <a:off x="2034339" y="2906519"/>
          <a:ext cx="425546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122299" y="3075986"/>
        <a:ext cx="297882" cy="331112"/>
      </dsp:txXfrm>
    </dsp:sp>
    <dsp:sp modelId="{515BC0D3-96CD-4482-8CBE-A7F0548BE446}">
      <dsp:nvSpPr>
        <dsp:cNvPr id="0" name=""/>
        <dsp:cNvSpPr/>
      </dsp:nvSpPr>
      <dsp:spPr>
        <a:xfrm>
          <a:off x="1831747" y="3528396"/>
          <a:ext cx="1635124" cy="1635124"/>
        </a:xfrm>
        <a:prstGeom prst="ellipse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用</a:t>
          </a:r>
          <a:r>
            <a:rPr lang="zh-TW" altLang="en-US" sz="2000" b="0" kern="1200" cap="none" spc="0" dirty="0" smtClean="0">
              <a:ln w="0"/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rPr>
            <a:t>靈感</a:t>
          </a:r>
          <a:endParaRPr lang="en-US" altLang="zh-TW" sz="2000" b="0" kern="1200" cap="none" spc="0" dirty="0" smtClean="0">
            <a:ln w="0"/>
            <a:solidFill>
              <a:schemeClr val="tx1"/>
            </a:solidFill>
            <a:effectLst/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描繪</a:t>
          </a:r>
          <a:endParaRPr lang="en-US" altLang="zh-TW" sz="20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zh-TW" sz="2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rPr>
            <a:t>好故事</a:t>
          </a:r>
          <a:endParaRPr lang="zh-TW" altLang="en-US" sz="20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071205" y="3767854"/>
        <a:ext cx="1156208" cy="1156208"/>
      </dsp:txXfrm>
    </dsp:sp>
    <dsp:sp modelId="{B498F6E2-2786-4C40-9A09-FEDD61A78790}">
      <dsp:nvSpPr>
        <dsp:cNvPr id="0" name=""/>
        <dsp:cNvSpPr/>
      </dsp:nvSpPr>
      <dsp:spPr>
        <a:xfrm rot="18518645">
          <a:off x="2745355" y="983755"/>
          <a:ext cx="448537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8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770620" y="1146675"/>
        <a:ext cx="313976" cy="331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09FD-216A-4CA3-B909-1C369B28B059}" type="datetimeFigureOut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8875-69B6-49FA-8F69-C41D28483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38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09FD-216A-4CA3-B909-1C369B28B059}" type="datetimeFigureOut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8875-69B6-49FA-8F69-C41D28483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479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09FD-216A-4CA3-B909-1C369B28B059}" type="datetimeFigureOut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8875-69B6-49FA-8F69-C41D28483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496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09FD-216A-4CA3-B909-1C369B28B059}" type="datetimeFigureOut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8875-69B6-49FA-8F69-C41D28483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776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09FD-216A-4CA3-B909-1C369B28B059}" type="datetimeFigureOut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8875-69B6-49FA-8F69-C41D28483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77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09FD-216A-4CA3-B909-1C369B28B059}" type="datetimeFigureOut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8875-69B6-49FA-8F69-C41D28483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653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09FD-216A-4CA3-B909-1C369B28B059}" type="datetimeFigureOut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8875-69B6-49FA-8F69-C41D28483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713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09FD-216A-4CA3-B909-1C369B28B059}" type="datetimeFigureOut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8875-69B6-49FA-8F69-C41D28483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20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09FD-216A-4CA3-B909-1C369B28B059}" type="datetimeFigureOut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8875-69B6-49FA-8F69-C41D28483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5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09FD-216A-4CA3-B909-1C369B28B059}" type="datetimeFigureOut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8875-69B6-49FA-8F69-C41D28483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60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09FD-216A-4CA3-B909-1C369B28B059}" type="datetimeFigureOut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8875-69B6-49FA-8F69-C41D28483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30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609FD-216A-4CA3-B909-1C369B28B059}" type="datetimeFigureOut">
              <a:rPr lang="zh-TW" altLang="en-US" smtClean="0"/>
              <a:t>2015/11/24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A8875-69B6-49FA-8F69-C41D28483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85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slide" Target="slid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5536" y="1041122"/>
            <a:ext cx="8928992" cy="1205830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訴說商業故事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─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─</a:t>
            </a:r>
            <a:r>
              <a:rPr lang="zh-TW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故事</a:t>
            </a:r>
            <a:r>
              <a:rPr lang="zh-TW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結構的元素</a:t>
            </a:r>
            <a:endParaRPr lang="zh-TW" altLang="en-US" sz="53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11960" y="5013177"/>
            <a:ext cx="4932040" cy="1210444"/>
          </a:xfrm>
        </p:spPr>
        <p:txBody>
          <a:bodyPr>
            <a:normAutofit/>
          </a:bodyPr>
          <a:lstStyle/>
          <a:p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endParaRPr lang="en-US" altLang="zh-TW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楊麗娟  蕭勝興  朱育成</a:t>
            </a:r>
            <a:endParaRPr lang="zh-TW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8600" y="1688641"/>
            <a:ext cx="6021962" cy="5016341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9144000" cy="908720"/>
            </a:xfrm>
            <a:prstGeom prst="rect">
              <a:avLst/>
            </a:prstGeom>
            <a:solidFill>
              <a:srgbClr val="ABD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6223620"/>
              <a:ext cx="9144000" cy="634380"/>
            </a:xfrm>
            <a:prstGeom prst="rect">
              <a:avLst/>
            </a:prstGeom>
            <a:solidFill>
              <a:srgbClr val="ABD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640" y="2636912"/>
            <a:ext cx="2291601" cy="169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8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9144000" cy="908720"/>
            </a:xfrm>
            <a:prstGeom prst="rect">
              <a:avLst/>
            </a:prstGeom>
            <a:solidFill>
              <a:srgbClr val="ABD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6223620"/>
              <a:ext cx="9144000" cy="634380"/>
            </a:xfrm>
            <a:prstGeom prst="rect">
              <a:avLst/>
            </a:prstGeom>
            <a:solidFill>
              <a:srgbClr val="ABD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2195736" y="49000"/>
            <a:ext cx="50405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流暢並且有重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endParaRPr lang="zh-TW" altLang="zh-TW" sz="4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400" dirty="0"/>
          </a:p>
        </p:txBody>
      </p:sp>
      <p:sp>
        <p:nvSpPr>
          <p:cNvPr id="8" name="橢圓 7"/>
          <p:cNvSpPr/>
          <p:nvPr/>
        </p:nvSpPr>
        <p:spPr>
          <a:xfrm>
            <a:off x="0" y="1298501"/>
            <a:ext cx="5465577" cy="1368152"/>
          </a:xfrm>
          <a:prstGeom prst="ellipse">
            <a:avLst/>
          </a:prstGeom>
          <a:solidFill>
            <a:srgbClr val="7D9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拖延劇情</a:t>
            </a:r>
            <a:endParaRPr lang="en-US" altLang="zh-TW" sz="3600" b="1" dirty="0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0" y="2924944"/>
            <a:ext cx="5465577" cy="1368152"/>
          </a:xfrm>
          <a:prstGeom prst="ellipse">
            <a:avLst/>
          </a:prstGeom>
          <a:solidFill>
            <a:srgbClr val="7D9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草率的結束</a:t>
            </a:r>
            <a:endParaRPr lang="en-US" altLang="zh-TW" sz="3600" b="1" dirty="0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101253" y="4563303"/>
            <a:ext cx="5465577" cy="1368152"/>
          </a:xfrm>
          <a:prstGeom prst="ellipse">
            <a:avLst/>
          </a:prstGeom>
          <a:solidFill>
            <a:srgbClr val="7D9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讓觀眾自己去</a:t>
            </a:r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猜</a:t>
            </a:r>
            <a:endParaRPr lang="en-US" altLang="zh-TW" sz="3600" b="1" dirty="0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圖片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232" y="454360"/>
            <a:ext cx="5760640" cy="5760640"/>
          </a:xfrm>
          <a:prstGeom prst="rect">
            <a:avLst/>
          </a:prstGeom>
        </p:spPr>
      </p:pic>
      <p:sp>
        <p:nvSpPr>
          <p:cNvPr id="15" name="乘號 14"/>
          <p:cNvSpPr/>
          <p:nvPr/>
        </p:nvSpPr>
        <p:spPr>
          <a:xfrm>
            <a:off x="177259" y="4764455"/>
            <a:ext cx="936104" cy="965845"/>
          </a:xfrm>
          <a:prstGeom prst="mathMultiply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6" name="乘號 15"/>
          <p:cNvSpPr/>
          <p:nvPr/>
        </p:nvSpPr>
        <p:spPr>
          <a:xfrm>
            <a:off x="101253" y="1495550"/>
            <a:ext cx="936104" cy="965845"/>
          </a:xfrm>
          <a:prstGeom prst="mathMultiply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7" name="乘號 16"/>
          <p:cNvSpPr/>
          <p:nvPr/>
        </p:nvSpPr>
        <p:spPr>
          <a:xfrm>
            <a:off x="101253" y="3126097"/>
            <a:ext cx="936104" cy="965845"/>
          </a:xfrm>
          <a:prstGeom prst="mathMultiply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88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img05.tooopen.com/images/20150429/tooopen_sy_120881374289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76872"/>
            <a:ext cx="4661237" cy="434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群組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9144000" cy="908720"/>
            </a:xfrm>
            <a:prstGeom prst="rect">
              <a:avLst/>
            </a:prstGeom>
            <a:solidFill>
              <a:srgbClr val="ABD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6223620"/>
              <a:ext cx="9144000" cy="634380"/>
            </a:xfrm>
            <a:prstGeom prst="rect">
              <a:avLst/>
            </a:prstGeom>
            <a:solidFill>
              <a:srgbClr val="ABD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1403648" y="14288"/>
            <a:ext cx="6336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型塑角色與觀眾連結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2051720" y="1000877"/>
            <a:ext cx="5209437" cy="1376001"/>
          </a:xfrm>
          <a:prstGeom prst="ellipse">
            <a:avLst/>
          </a:prstGeom>
          <a:solidFill>
            <a:srgbClr val="7D9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讓觀眾感同身受</a:t>
            </a:r>
            <a:endParaRPr lang="en-US" altLang="zh-TW" sz="3600" b="1" dirty="0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58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9144000" cy="908720"/>
            </a:xfrm>
            <a:prstGeom prst="rect">
              <a:avLst/>
            </a:prstGeom>
            <a:solidFill>
              <a:srgbClr val="ABD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6223620"/>
              <a:ext cx="9144000" cy="634380"/>
            </a:xfrm>
            <a:prstGeom prst="rect">
              <a:avLst/>
            </a:prstGeom>
            <a:solidFill>
              <a:srgbClr val="ABD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1475656" y="94547"/>
            <a:ext cx="61926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相似的結構</a:t>
            </a:r>
            <a:endParaRPr lang="zh-TW" altLang="zh-TW" sz="4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b="8440"/>
          <a:stretch/>
        </p:blipFill>
        <p:spPr>
          <a:xfrm>
            <a:off x="1223987" y="1003267"/>
            <a:ext cx="6696025" cy="522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9144000" cy="908720"/>
            </a:xfrm>
            <a:prstGeom prst="rect">
              <a:avLst/>
            </a:prstGeom>
            <a:solidFill>
              <a:srgbClr val="ABD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6223620"/>
              <a:ext cx="9144000" cy="634380"/>
            </a:xfrm>
            <a:prstGeom prst="rect">
              <a:avLst/>
            </a:prstGeom>
            <a:solidFill>
              <a:srgbClr val="ABD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1475656" y="94547"/>
            <a:ext cx="61926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相似的結構</a:t>
            </a:r>
            <a:endParaRPr lang="zh-TW" altLang="zh-TW" sz="4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400" dirty="0"/>
          </a:p>
        </p:txBody>
      </p:sp>
      <p:grpSp>
        <p:nvGrpSpPr>
          <p:cNvPr id="2" name="群組 1"/>
          <p:cNvGrpSpPr/>
          <p:nvPr/>
        </p:nvGrpSpPr>
        <p:grpSpPr>
          <a:xfrm>
            <a:off x="1331640" y="1437839"/>
            <a:ext cx="6961603" cy="3678159"/>
            <a:chOff x="1331640" y="1437839"/>
            <a:chExt cx="6961603" cy="3678159"/>
          </a:xfrm>
        </p:grpSpPr>
        <p:sp>
          <p:nvSpPr>
            <p:cNvPr id="9" name="橢圓 8"/>
            <p:cNvSpPr/>
            <p:nvPr/>
          </p:nvSpPr>
          <p:spPr>
            <a:xfrm>
              <a:off x="5436096" y="2179712"/>
              <a:ext cx="2857147" cy="2772916"/>
            </a:xfrm>
            <a:prstGeom prst="ellipse">
              <a:avLst/>
            </a:prstGeom>
            <a:solidFill>
              <a:srgbClr val="7D9B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600" b="1" dirty="0" smtClean="0">
                  <a:solidFill>
                    <a:srgbClr val="FFC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傳統</a:t>
              </a:r>
              <a:endParaRPr lang="zh-TW" altLang="en-US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3074" name="Picture 2" descr="http://thumbs.dreamstime.com/z/d%E5%B0%8F%E4%BA%BA-%E4%B8%80%E6%9C%AC%E4%B9%A6-44918566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973"/>
            <a:stretch/>
          </p:blipFill>
          <p:spPr bwMode="auto">
            <a:xfrm>
              <a:off x="1331640" y="1437839"/>
              <a:ext cx="3697871" cy="3678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群組 2"/>
          <p:cNvGrpSpPr/>
          <p:nvPr/>
        </p:nvGrpSpPr>
        <p:grpSpPr>
          <a:xfrm>
            <a:off x="1712597" y="1415058"/>
            <a:ext cx="6580644" cy="3933715"/>
            <a:chOff x="1712597" y="1415058"/>
            <a:chExt cx="6580644" cy="3933715"/>
          </a:xfrm>
        </p:grpSpPr>
        <p:sp>
          <p:nvSpPr>
            <p:cNvPr id="17" name="橢圓 16"/>
            <p:cNvSpPr/>
            <p:nvPr/>
          </p:nvSpPr>
          <p:spPr>
            <a:xfrm>
              <a:off x="5436094" y="2181984"/>
              <a:ext cx="2857147" cy="2772916"/>
            </a:xfrm>
            <a:prstGeom prst="ellipse">
              <a:avLst/>
            </a:prstGeom>
            <a:solidFill>
              <a:srgbClr val="7D9B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600" b="1" dirty="0" smtClean="0">
                  <a:solidFill>
                    <a:srgbClr val="FFC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英雄</a:t>
              </a:r>
              <a:endParaRPr lang="zh-TW" altLang="en-US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3076" name="Picture 4" descr="http://thumbs.dreamstime.com/z/d%E5%B0%8F%E4%BA%BA%E6%B0%91-%E5%8B%87%E6%95%A2%E7%9A%84%E8%B6%85%E7%BA%A7%E8%8B%B1%E9%9B%84-32739981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666"/>
            <a:stretch/>
          </p:blipFill>
          <p:spPr bwMode="auto">
            <a:xfrm>
              <a:off x="1712597" y="1415058"/>
              <a:ext cx="3695683" cy="3933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群組 19"/>
          <p:cNvGrpSpPr/>
          <p:nvPr/>
        </p:nvGrpSpPr>
        <p:grpSpPr>
          <a:xfrm>
            <a:off x="1475656" y="1635644"/>
            <a:ext cx="6807217" cy="3713129"/>
            <a:chOff x="1475656" y="1635644"/>
            <a:chExt cx="6807217" cy="3713129"/>
          </a:xfrm>
        </p:grpSpPr>
        <p:sp>
          <p:nvSpPr>
            <p:cNvPr id="18" name="橢圓 17"/>
            <p:cNvSpPr/>
            <p:nvPr/>
          </p:nvSpPr>
          <p:spPr>
            <a:xfrm>
              <a:off x="5425726" y="2179712"/>
              <a:ext cx="2857147" cy="2772916"/>
            </a:xfrm>
            <a:prstGeom prst="ellipse">
              <a:avLst/>
            </a:prstGeom>
            <a:solidFill>
              <a:srgbClr val="7D9B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600" b="1" dirty="0" smtClean="0">
                  <a:solidFill>
                    <a:srgbClr val="FFC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浪漫</a:t>
              </a:r>
              <a:endParaRPr lang="zh-TW" altLang="en-US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3082" name="Picture 10" descr="http://img.taopic.com/uploads/allimg/131230/234763-1312300QR959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1635644"/>
              <a:ext cx="3713129" cy="3713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356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9144000" cy="908720"/>
            </a:xfrm>
            <a:prstGeom prst="rect">
              <a:avLst/>
            </a:prstGeom>
            <a:solidFill>
              <a:srgbClr val="ABD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6223620"/>
              <a:ext cx="9144000" cy="634380"/>
            </a:xfrm>
            <a:prstGeom prst="rect">
              <a:avLst/>
            </a:prstGeom>
            <a:solidFill>
              <a:srgbClr val="ABD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1475656" y="94547"/>
            <a:ext cx="61926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TW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相似的結構</a:t>
            </a:r>
            <a:endParaRPr lang="zh-TW" altLang="zh-TW" sz="4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400" dirty="0"/>
          </a:p>
        </p:txBody>
      </p:sp>
      <p:grpSp>
        <p:nvGrpSpPr>
          <p:cNvPr id="8" name="群組 7"/>
          <p:cNvGrpSpPr/>
          <p:nvPr/>
        </p:nvGrpSpPr>
        <p:grpSpPr>
          <a:xfrm>
            <a:off x="1763688" y="1905777"/>
            <a:ext cx="6529555" cy="3121978"/>
            <a:chOff x="1763688" y="1905777"/>
            <a:chExt cx="6529555" cy="3121978"/>
          </a:xfrm>
        </p:grpSpPr>
        <p:sp>
          <p:nvSpPr>
            <p:cNvPr id="9" name="橢圓 8"/>
            <p:cNvSpPr/>
            <p:nvPr/>
          </p:nvSpPr>
          <p:spPr>
            <a:xfrm>
              <a:off x="5436096" y="2179712"/>
              <a:ext cx="2857147" cy="2772916"/>
            </a:xfrm>
            <a:prstGeom prst="ellipse">
              <a:avLst/>
            </a:prstGeom>
            <a:solidFill>
              <a:srgbClr val="7D9B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600" b="1" dirty="0">
                  <a:solidFill>
                    <a:srgbClr val="FFC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陌生</a:t>
              </a:r>
            </a:p>
          </p:txBody>
        </p:sp>
        <p:pic>
          <p:nvPicPr>
            <p:cNvPr id="15" name="Picture 2" descr="http://thumbs.dreamstime.com/z/d%E5%B0%8F%E4%BA%BA%E5%A4%B1-40433528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766"/>
            <a:stretch/>
          </p:blipFill>
          <p:spPr bwMode="auto">
            <a:xfrm>
              <a:off x="1763688" y="1905777"/>
              <a:ext cx="3559850" cy="3121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群組 9"/>
          <p:cNvGrpSpPr/>
          <p:nvPr/>
        </p:nvGrpSpPr>
        <p:grpSpPr>
          <a:xfrm>
            <a:off x="2007591" y="1988840"/>
            <a:ext cx="6285650" cy="3180545"/>
            <a:chOff x="2007591" y="1988840"/>
            <a:chExt cx="6285650" cy="3180545"/>
          </a:xfrm>
        </p:grpSpPr>
        <p:sp>
          <p:nvSpPr>
            <p:cNvPr id="17" name="橢圓 16"/>
            <p:cNvSpPr/>
            <p:nvPr/>
          </p:nvSpPr>
          <p:spPr>
            <a:xfrm>
              <a:off x="5436094" y="2181984"/>
              <a:ext cx="2857147" cy="2772916"/>
            </a:xfrm>
            <a:prstGeom prst="ellipse">
              <a:avLst/>
            </a:prstGeom>
            <a:solidFill>
              <a:srgbClr val="7D9B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600" b="1" dirty="0" smtClean="0">
                  <a:solidFill>
                    <a:srgbClr val="FFC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尋找</a:t>
              </a:r>
              <a:endParaRPr lang="zh-TW" altLang="en-US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9" name="內容版面配置區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7591" y="1988840"/>
              <a:ext cx="3180545" cy="3180545"/>
            </a:xfrm>
            <a:prstGeom prst="rect">
              <a:avLst/>
            </a:prstGeom>
          </p:spPr>
        </p:pic>
      </p:grpSp>
      <p:grpSp>
        <p:nvGrpSpPr>
          <p:cNvPr id="12" name="群組 11"/>
          <p:cNvGrpSpPr/>
          <p:nvPr/>
        </p:nvGrpSpPr>
        <p:grpSpPr>
          <a:xfrm>
            <a:off x="2051489" y="1576334"/>
            <a:ext cx="6231384" cy="3780864"/>
            <a:chOff x="2051489" y="1576334"/>
            <a:chExt cx="6231384" cy="3780864"/>
          </a:xfrm>
        </p:grpSpPr>
        <p:sp>
          <p:nvSpPr>
            <p:cNvPr id="18" name="橢圓 17">
              <a:hlinkClick r:id="rId4" action="ppaction://hlinksldjump"/>
            </p:cNvPr>
            <p:cNvSpPr/>
            <p:nvPr/>
          </p:nvSpPr>
          <p:spPr>
            <a:xfrm>
              <a:off x="5425726" y="2179712"/>
              <a:ext cx="2857147" cy="2772916"/>
            </a:xfrm>
            <a:prstGeom prst="ellipse">
              <a:avLst/>
            </a:prstGeom>
            <a:solidFill>
              <a:srgbClr val="7D9B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600" b="1" dirty="0" smtClean="0">
                  <a:solidFill>
                    <a:srgbClr val="FFC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轉</a:t>
              </a:r>
              <a:r>
                <a:rPr lang="zh-TW" altLang="en-US" sz="3600" b="1" dirty="0">
                  <a:solidFill>
                    <a:srgbClr val="FFC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</a:t>
              </a:r>
            </a:p>
          </p:txBody>
        </p:sp>
        <p:pic>
          <p:nvPicPr>
            <p:cNvPr id="6146" name="Picture 2" descr="http://www.9ncj.com/UploadFiles/2015-03/0/2015032818100637723.jpg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489" y="1576334"/>
              <a:ext cx="3092747" cy="3780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417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572344"/>
            <a:ext cx="5668888" cy="4251666"/>
          </a:xfrm>
          <a:prstGeom prst="rect">
            <a:avLst/>
          </a:prstGeom>
        </p:spPr>
      </p:pic>
      <p:grpSp>
        <p:nvGrpSpPr>
          <p:cNvPr id="4" name="群組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9144000" cy="908720"/>
            </a:xfrm>
            <a:prstGeom prst="rect">
              <a:avLst/>
            </a:prstGeom>
            <a:solidFill>
              <a:srgbClr val="ABD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6223620"/>
              <a:ext cx="9144000" cy="634380"/>
            </a:xfrm>
            <a:prstGeom prst="rect">
              <a:avLst/>
            </a:prstGeom>
            <a:solidFill>
              <a:srgbClr val="ABD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110252"/>
            <a:ext cx="8229600" cy="1143000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鮮明的故事背景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1835696" y="1118470"/>
            <a:ext cx="5472608" cy="1368152"/>
          </a:xfrm>
          <a:prstGeom prst="ellipse">
            <a:avLst/>
          </a:prstGeom>
          <a:solidFill>
            <a:srgbClr val="7D9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給定觀眾一個方向</a:t>
            </a:r>
            <a:endParaRPr lang="en-US" altLang="zh-TW" sz="3600" b="1" dirty="0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411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9144000" cy="908720"/>
            </a:xfrm>
            <a:prstGeom prst="rect">
              <a:avLst/>
            </a:prstGeom>
            <a:solidFill>
              <a:srgbClr val="ABD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6223620"/>
              <a:ext cx="9144000" cy="634380"/>
            </a:xfrm>
            <a:prstGeom prst="rect">
              <a:avLst/>
            </a:prstGeom>
            <a:solidFill>
              <a:srgbClr val="ABD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323528" y="-117140"/>
            <a:ext cx="8229600" cy="1143000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謝謝大家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170" name="Picture 2" descr="http://www.jitu5.com/uploads/allimg/120211/6380-1202111U024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04" y="1025860"/>
            <a:ext cx="4832648" cy="4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 rot="425520">
            <a:off x="2833146" y="1467149"/>
            <a:ext cx="34029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 smtClean="0">
                <a:solidFill>
                  <a:srgbClr val="FFC000"/>
                </a:solidFill>
                <a:latin typeface="Cooper Std Black" panose="0208090304030B020404" pitchFamily="18" charset="0"/>
                <a:ea typeface="微軟正黑體" panose="020B0604030504040204" pitchFamily="34" charset="-120"/>
              </a:rPr>
              <a:t>Thank</a:t>
            </a:r>
          </a:p>
          <a:p>
            <a:pPr algn="ctr"/>
            <a:r>
              <a:rPr lang="en-US" altLang="zh-TW" sz="4800" b="1" dirty="0">
                <a:solidFill>
                  <a:srgbClr val="FFC000"/>
                </a:solidFill>
                <a:latin typeface="Cooper Std Black" panose="0208090304030B020404" pitchFamily="18" charset="0"/>
                <a:ea typeface="微軟正黑體" panose="020B0604030504040204" pitchFamily="34" charset="-120"/>
              </a:rPr>
              <a:t>Y</a:t>
            </a:r>
            <a:r>
              <a:rPr lang="en-US" altLang="zh-TW" sz="4800" b="1" dirty="0" smtClean="0">
                <a:solidFill>
                  <a:srgbClr val="FFC000"/>
                </a:solidFill>
                <a:latin typeface="Cooper Std Black" panose="0208090304030B020404" pitchFamily="18" charset="0"/>
                <a:ea typeface="微軟正黑體" panose="020B0604030504040204" pitchFamily="34" charset="-120"/>
              </a:rPr>
              <a:t>ou</a:t>
            </a:r>
            <a:endParaRPr lang="zh-TW" altLang="en-US" sz="4800" b="1" dirty="0">
              <a:solidFill>
                <a:srgbClr val="FFC000"/>
              </a:solidFill>
              <a:latin typeface="Cooper Std Black" panose="0208090304030B0204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575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內容版面配置區 1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014847"/>
            <a:ext cx="3394472" cy="4525963"/>
          </a:xfrm>
        </p:spPr>
      </p:pic>
      <p:sp>
        <p:nvSpPr>
          <p:cNvPr id="7" name="橢圓 6"/>
          <p:cNvSpPr/>
          <p:nvPr/>
        </p:nvSpPr>
        <p:spPr>
          <a:xfrm>
            <a:off x="179513" y="1137948"/>
            <a:ext cx="3528392" cy="1035008"/>
          </a:xfrm>
          <a:prstGeom prst="ellipse">
            <a:avLst/>
          </a:prstGeom>
          <a:solidFill>
            <a:srgbClr val="7D9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喬治</a:t>
            </a:r>
            <a:r>
              <a:rPr lang="en-US" altLang="zh-TW" sz="2800" b="1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‧</a:t>
            </a:r>
            <a:r>
              <a:rPr lang="zh-TW" altLang="en-US" sz="2800" b="1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盧卡斯</a:t>
            </a:r>
            <a:endParaRPr lang="zh-TW" altLang="en-US" sz="2800" b="1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5220072" y="1137948"/>
            <a:ext cx="3744416" cy="1138924"/>
          </a:xfrm>
          <a:prstGeom prst="ellipse">
            <a:avLst/>
          </a:prstGeom>
          <a:solidFill>
            <a:srgbClr val="7D9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sz="2800" b="1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史蒂芬</a:t>
            </a:r>
            <a:r>
              <a:rPr lang="en-US" altLang="zh-TW" sz="2800" b="1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·</a:t>
            </a:r>
            <a:r>
              <a:rPr lang="zh-TW" altLang="zh-TW" sz="2800" b="1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史匹柏</a:t>
            </a:r>
            <a:endParaRPr lang="zh-TW" altLang="en-US" sz="2800" b="1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9144000" cy="908720"/>
            </a:xfrm>
            <a:prstGeom prst="rect">
              <a:avLst/>
            </a:prstGeom>
            <a:solidFill>
              <a:srgbClr val="ABD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6223620"/>
              <a:ext cx="9144000" cy="634380"/>
            </a:xfrm>
            <a:prstGeom prst="rect">
              <a:avLst/>
            </a:prstGeom>
            <a:solidFill>
              <a:srgbClr val="ABD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0" name="文字方塊 19"/>
          <p:cNvSpPr txBox="1"/>
          <p:nvPr/>
        </p:nvSpPr>
        <p:spPr>
          <a:xfrm>
            <a:off x="2771800" y="69639"/>
            <a:ext cx="36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商業故事高手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" name="图片 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34" y="2424496"/>
            <a:ext cx="2482150" cy="3416284"/>
          </a:xfrm>
          <a:prstGeom prst="rect">
            <a:avLst/>
          </a:prstGeom>
        </p:spPr>
      </p:pic>
      <p:pic>
        <p:nvPicPr>
          <p:cNvPr id="18" name="图片 10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748" y="2397225"/>
            <a:ext cx="2699063" cy="338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1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258 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9144000" cy="908720"/>
            </a:xfrm>
            <a:prstGeom prst="rect">
              <a:avLst/>
            </a:prstGeom>
            <a:solidFill>
              <a:srgbClr val="ABD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6223620"/>
              <a:ext cx="9144000" cy="634380"/>
            </a:xfrm>
            <a:prstGeom prst="rect">
              <a:avLst/>
            </a:prstGeom>
            <a:solidFill>
              <a:srgbClr val="ABD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8" name="文字方塊 258 18"/>
          <p:cNvSpPr txBox="1"/>
          <p:nvPr/>
        </p:nvSpPr>
        <p:spPr>
          <a:xfrm>
            <a:off x="1543212" y="69639"/>
            <a:ext cx="6264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五大原則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75" y="2636912"/>
            <a:ext cx="2152650" cy="2124075"/>
          </a:xfrm>
          <a:prstGeom prst="rect">
            <a:avLst/>
          </a:prstGeom>
        </p:spPr>
      </p:pic>
      <p:graphicFrame>
        <p:nvGraphicFramePr>
          <p:cNvPr id="12" name="資料庫圖表 258 12"/>
          <p:cNvGraphicFramePr/>
          <p:nvPr>
            <p:extLst>
              <p:ext uri="{D42A27DB-BD31-4B8C-83A1-F6EECF244321}">
                <p14:modId xmlns:p14="http://schemas.microsoft.com/office/powerpoint/2010/main" val="3698506805"/>
              </p:ext>
            </p:extLst>
          </p:nvPr>
        </p:nvGraphicFramePr>
        <p:xfrm>
          <a:off x="508000" y="90871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76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258 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9144000" cy="908720"/>
            </a:xfrm>
            <a:prstGeom prst="rect">
              <a:avLst/>
            </a:prstGeom>
            <a:solidFill>
              <a:srgbClr val="ABD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6223620"/>
              <a:ext cx="9144000" cy="634380"/>
            </a:xfrm>
            <a:prstGeom prst="rect">
              <a:avLst/>
            </a:prstGeom>
            <a:solidFill>
              <a:srgbClr val="ABD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8" name="文字方塊 258 18"/>
          <p:cNvSpPr txBox="1"/>
          <p:nvPr/>
        </p:nvSpPr>
        <p:spPr>
          <a:xfrm>
            <a:off x="1543212" y="69639"/>
            <a:ext cx="6264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五大原則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75" y="2636912"/>
            <a:ext cx="2152650" cy="2124075"/>
          </a:xfrm>
          <a:prstGeom prst="rect">
            <a:avLst/>
          </a:prstGeom>
        </p:spPr>
      </p:pic>
      <p:graphicFrame>
        <p:nvGraphicFramePr>
          <p:cNvPr id="12" name="資料庫圖表 258 12"/>
          <p:cNvGraphicFramePr/>
          <p:nvPr>
            <p:extLst>
              <p:ext uri="{D42A27DB-BD31-4B8C-83A1-F6EECF244321}">
                <p14:modId xmlns:p14="http://schemas.microsoft.com/office/powerpoint/2010/main" val="352938732"/>
              </p:ext>
            </p:extLst>
          </p:nvPr>
        </p:nvGraphicFramePr>
        <p:xfrm>
          <a:off x="508000" y="90871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973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258 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9144000" cy="908720"/>
            </a:xfrm>
            <a:prstGeom prst="rect">
              <a:avLst/>
            </a:prstGeom>
            <a:solidFill>
              <a:srgbClr val="ABD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6223620"/>
              <a:ext cx="9144000" cy="634380"/>
            </a:xfrm>
            <a:prstGeom prst="rect">
              <a:avLst/>
            </a:prstGeom>
            <a:solidFill>
              <a:srgbClr val="ABD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8" name="文字方塊 258 18"/>
          <p:cNvSpPr txBox="1"/>
          <p:nvPr/>
        </p:nvSpPr>
        <p:spPr>
          <a:xfrm>
            <a:off x="1543212" y="69639"/>
            <a:ext cx="6264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五大原則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75" y="2636912"/>
            <a:ext cx="2152650" cy="2124075"/>
          </a:xfrm>
          <a:prstGeom prst="rect">
            <a:avLst/>
          </a:prstGeom>
        </p:spPr>
      </p:pic>
      <p:graphicFrame>
        <p:nvGraphicFramePr>
          <p:cNvPr id="12" name="資料庫圖表 258 12"/>
          <p:cNvGraphicFramePr/>
          <p:nvPr>
            <p:extLst>
              <p:ext uri="{D42A27DB-BD31-4B8C-83A1-F6EECF244321}">
                <p14:modId xmlns:p14="http://schemas.microsoft.com/office/powerpoint/2010/main" val="1483539408"/>
              </p:ext>
            </p:extLst>
          </p:nvPr>
        </p:nvGraphicFramePr>
        <p:xfrm>
          <a:off x="508000" y="90871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820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258 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9144000" cy="908720"/>
            </a:xfrm>
            <a:prstGeom prst="rect">
              <a:avLst/>
            </a:prstGeom>
            <a:solidFill>
              <a:srgbClr val="ABD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6223620"/>
              <a:ext cx="9144000" cy="634380"/>
            </a:xfrm>
            <a:prstGeom prst="rect">
              <a:avLst/>
            </a:prstGeom>
            <a:solidFill>
              <a:srgbClr val="ABD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8" name="文字方塊 258 18"/>
          <p:cNvSpPr txBox="1"/>
          <p:nvPr/>
        </p:nvSpPr>
        <p:spPr>
          <a:xfrm>
            <a:off x="1543212" y="69639"/>
            <a:ext cx="6264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五大原則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75" y="2636912"/>
            <a:ext cx="2152650" cy="2124075"/>
          </a:xfrm>
          <a:prstGeom prst="rect">
            <a:avLst/>
          </a:prstGeom>
        </p:spPr>
      </p:pic>
      <p:graphicFrame>
        <p:nvGraphicFramePr>
          <p:cNvPr id="12" name="資料庫圖表 258 12"/>
          <p:cNvGraphicFramePr/>
          <p:nvPr>
            <p:extLst>
              <p:ext uri="{D42A27DB-BD31-4B8C-83A1-F6EECF244321}">
                <p14:modId xmlns:p14="http://schemas.microsoft.com/office/powerpoint/2010/main" val="3132053783"/>
              </p:ext>
            </p:extLst>
          </p:nvPr>
        </p:nvGraphicFramePr>
        <p:xfrm>
          <a:off x="508000" y="90871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520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258 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9144000" cy="908720"/>
            </a:xfrm>
            <a:prstGeom prst="rect">
              <a:avLst/>
            </a:prstGeom>
            <a:solidFill>
              <a:srgbClr val="ABD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6223620"/>
              <a:ext cx="9144000" cy="634380"/>
            </a:xfrm>
            <a:prstGeom prst="rect">
              <a:avLst/>
            </a:prstGeom>
            <a:solidFill>
              <a:srgbClr val="ABD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8" name="文字方塊 258 18"/>
          <p:cNvSpPr txBox="1"/>
          <p:nvPr/>
        </p:nvSpPr>
        <p:spPr>
          <a:xfrm>
            <a:off x="1543212" y="69639"/>
            <a:ext cx="6264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五大原則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75" y="2636912"/>
            <a:ext cx="2152650" cy="2124075"/>
          </a:xfrm>
          <a:prstGeom prst="rect">
            <a:avLst/>
          </a:prstGeom>
        </p:spPr>
      </p:pic>
      <p:graphicFrame>
        <p:nvGraphicFramePr>
          <p:cNvPr id="12" name="資料庫圖表 258 12"/>
          <p:cNvGraphicFramePr/>
          <p:nvPr>
            <p:extLst>
              <p:ext uri="{D42A27DB-BD31-4B8C-83A1-F6EECF244321}">
                <p14:modId xmlns:p14="http://schemas.microsoft.com/office/powerpoint/2010/main" val="3857461986"/>
              </p:ext>
            </p:extLst>
          </p:nvPr>
        </p:nvGraphicFramePr>
        <p:xfrm>
          <a:off x="508000" y="90871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140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687393"/>
            <a:ext cx="6531316" cy="4213752"/>
          </a:xfrm>
        </p:spPr>
      </p:pic>
      <p:grpSp>
        <p:nvGrpSpPr>
          <p:cNvPr id="4" name="群組 3"/>
          <p:cNvGrpSpPr/>
          <p:nvPr/>
        </p:nvGrpSpPr>
        <p:grpSpPr>
          <a:xfrm>
            <a:off x="-1662" y="0"/>
            <a:ext cx="9144000" cy="6858000"/>
            <a:chOff x="0" y="0"/>
            <a:chExt cx="9144000" cy="685800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9144000" cy="908720"/>
            </a:xfrm>
            <a:prstGeom prst="rect">
              <a:avLst/>
            </a:prstGeom>
            <a:solidFill>
              <a:srgbClr val="ABD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6223620"/>
              <a:ext cx="9144000" cy="634380"/>
            </a:xfrm>
            <a:prstGeom prst="rect">
              <a:avLst/>
            </a:prstGeom>
            <a:solidFill>
              <a:srgbClr val="ABD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2051720" y="96533"/>
            <a:ext cx="561662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用靈感描繪好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故事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211920" y="1439184"/>
            <a:ext cx="4123771" cy="1368152"/>
          </a:xfrm>
          <a:prstGeom prst="ellipse">
            <a:avLst/>
          </a:prstGeom>
          <a:solidFill>
            <a:srgbClr val="7D9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sz="40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一致的描述</a:t>
            </a:r>
            <a:endParaRPr lang="zh-TW" altLang="en-US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45654" y="3789040"/>
            <a:ext cx="4123771" cy="1368152"/>
          </a:xfrm>
          <a:prstGeom prst="ellipse">
            <a:avLst/>
          </a:prstGeom>
          <a:solidFill>
            <a:srgbClr val="7D9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sz="40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相同的脈絡</a:t>
            </a:r>
          </a:p>
        </p:txBody>
      </p:sp>
    </p:spTree>
    <p:extLst>
      <p:ext uri="{BB962C8B-B14F-4D97-AF65-F5344CB8AC3E}">
        <p14:creationId xmlns:p14="http://schemas.microsoft.com/office/powerpoint/2010/main" val="266673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9144000" cy="908720"/>
            </a:xfrm>
            <a:prstGeom prst="rect">
              <a:avLst/>
            </a:prstGeom>
            <a:solidFill>
              <a:srgbClr val="ABD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6223620"/>
              <a:ext cx="9144000" cy="634380"/>
            </a:xfrm>
            <a:prstGeom prst="rect">
              <a:avLst/>
            </a:prstGeom>
            <a:solidFill>
              <a:srgbClr val="ABD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2519772" y="135683"/>
            <a:ext cx="4104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故事發展</a:t>
            </a:r>
          </a:p>
        </p:txBody>
      </p:sp>
      <p:pic>
        <p:nvPicPr>
          <p:cNvPr id="1028" name="Picture 4" descr="http://img.taopic.com/uploads/allimg/130628/318767-13062PGU06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155" y="2187291"/>
            <a:ext cx="4632977" cy="405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橢圓 10"/>
          <p:cNvSpPr/>
          <p:nvPr/>
        </p:nvSpPr>
        <p:spPr>
          <a:xfrm>
            <a:off x="4804777" y="1323171"/>
            <a:ext cx="3763731" cy="1012758"/>
          </a:xfrm>
          <a:prstGeom prst="ellipse">
            <a:avLst/>
          </a:prstGeom>
          <a:solidFill>
            <a:srgbClr val="7D9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角色</a:t>
            </a:r>
            <a:endParaRPr lang="zh-TW" altLang="en-US" sz="4000" b="1" dirty="0">
              <a:ln w="18415" cmpd="sng">
                <a:noFill/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637906" y="1323171"/>
            <a:ext cx="3763731" cy="1012758"/>
          </a:xfrm>
          <a:prstGeom prst="ellipse">
            <a:avLst/>
          </a:prstGeom>
          <a:solidFill>
            <a:srgbClr val="7D9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劇情</a:t>
            </a: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06" y="1802545"/>
            <a:ext cx="3936082" cy="4438601"/>
          </a:xfrm>
          <a:prstGeom prst="rect">
            <a:avLst/>
          </a:prstGeom>
        </p:spPr>
      </p:pic>
      <p:pic>
        <p:nvPicPr>
          <p:cNvPr id="1032" name="Picture 8" descr="http://img01.taopic.com/140922/240462-1409220J24171.jp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0" y="905935"/>
            <a:ext cx="7961809" cy="533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http://img.taopic.com/uploads/allimg/130628/318767-13062PGU069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825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497</TotalTime>
  <Words>206</Words>
  <Application>Microsoft Office PowerPoint</Application>
  <PresentationFormat>如螢幕大小 (4:3)</PresentationFormat>
  <Paragraphs>102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Cooper Std Black</vt:lpstr>
      <vt:lpstr>Office 佈景主題</vt:lpstr>
      <vt:lpstr>訴說商業故事                                 ──故事結構的元素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鮮明的故事背景</vt:lpstr>
      <vt:lpstr>謝謝大家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商業故事 ―故事結構的元素</dc:title>
  <dc:creator>kevin hsiao</dc:creator>
  <cp:lastModifiedBy>kevin hsiao</cp:lastModifiedBy>
  <cp:revision>40</cp:revision>
  <dcterms:created xsi:type="dcterms:W3CDTF">2015-11-23T09:21:48Z</dcterms:created>
  <dcterms:modified xsi:type="dcterms:W3CDTF">2015-11-24T02:17:14Z</dcterms:modified>
</cp:coreProperties>
</file>