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DB44-444F-4F87-94AB-31C5618FF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215B-BFDD-43CA-B8C9-31934D2C72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718" y="2485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0598" y="1745941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养殖品种类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81236" y="702816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养殖池溏类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5190" y="3028761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账户信息类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8206" y="3028761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讨论类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8613" y="1745942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养殖户类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48612" y="3028762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回复类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cxnSp>
        <p:nvCxnSpPr>
          <p:cNvPr id="12" name="连接符: 肘形 11"/>
          <p:cNvCxnSpPr>
            <a:stCxn id="6" idx="1"/>
            <a:endCxn id="9" idx="0"/>
          </p:cNvCxnSpPr>
          <p:nvPr/>
        </p:nvCxnSpPr>
        <p:spPr>
          <a:xfrm rot="10800000" flipV="1">
            <a:off x="3721224" y="1035728"/>
            <a:ext cx="1160013" cy="7102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6" idx="3"/>
            <a:endCxn id="5" idx="0"/>
          </p:cNvCxnSpPr>
          <p:nvPr/>
        </p:nvCxnSpPr>
        <p:spPr>
          <a:xfrm>
            <a:off x="6026455" y="1035729"/>
            <a:ext cx="1106753" cy="7102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9" idx="3"/>
            <a:endCxn id="5" idx="1"/>
          </p:cNvCxnSpPr>
          <p:nvPr/>
        </p:nvCxnSpPr>
        <p:spPr>
          <a:xfrm flipV="1">
            <a:off x="4293832" y="2078854"/>
            <a:ext cx="226676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10" idx="3"/>
            <a:endCxn id="8" idx="1"/>
          </p:cNvCxnSpPr>
          <p:nvPr/>
        </p:nvCxnSpPr>
        <p:spPr>
          <a:xfrm flipV="1">
            <a:off x="4293831" y="3361674"/>
            <a:ext cx="93437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305276" y="72147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031767" y="721479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535008" y="720285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60488" y="684607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01210" y="3028761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128768" y="1425606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39483" y="1390834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9035" y="1760166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202529" y="1794938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248332" y="3010552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881666" y="4226163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所在村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057310" y="4226164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所在镇类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156011" y="4226162"/>
            <a:ext cx="1145219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所在区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cxnSp>
        <p:nvCxnSpPr>
          <p:cNvPr id="38" name="连接符: 肘形 37"/>
          <p:cNvCxnSpPr>
            <a:stCxn id="36" idx="3"/>
            <a:endCxn id="35" idx="1"/>
          </p:cNvCxnSpPr>
          <p:nvPr/>
        </p:nvCxnSpPr>
        <p:spPr>
          <a:xfrm>
            <a:off x="4301230" y="4559075"/>
            <a:ext cx="756080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35" idx="3"/>
            <a:endCxn id="34" idx="1"/>
          </p:cNvCxnSpPr>
          <p:nvPr/>
        </p:nvCxnSpPr>
        <p:spPr>
          <a:xfrm flipV="1">
            <a:off x="6202529" y="4559076"/>
            <a:ext cx="67913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115230" y="421625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203575" y="4207953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587230" y="4189457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80993" y="4207953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1920" y="12446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养殖户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55640" y="292100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养殖品种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0560" y="13208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养殖池溏</a:t>
            </a:r>
            <a:endParaRPr lang="zh-CN" altLang="en-US"/>
          </a:p>
        </p:txBody>
      </p:sp>
      <p:sp>
        <p:nvSpPr>
          <p:cNvPr id="7" name="流程图: 决策 6"/>
          <p:cNvSpPr/>
          <p:nvPr/>
        </p:nvSpPr>
        <p:spPr>
          <a:xfrm>
            <a:off x="2814320" y="12446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sp>
        <p:nvSpPr>
          <p:cNvPr id="8" name="流程图: 决策 7"/>
          <p:cNvSpPr/>
          <p:nvPr/>
        </p:nvSpPr>
        <p:spPr>
          <a:xfrm>
            <a:off x="5836920" y="154178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3"/>
            <a:endCxn id="7" idx="1"/>
          </p:cNvCxnSpPr>
          <p:nvPr/>
        </p:nvCxnSpPr>
        <p:spPr>
          <a:xfrm flipV="1">
            <a:off x="1747520" y="525780"/>
            <a:ext cx="106680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3"/>
            <a:endCxn id="6" idx="1"/>
          </p:cNvCxnSpPr>
          <p:nvPr/>
        </p:nvCxnSpPr>
        <p:spPr>
          <a:xfrm>
            <a:off x="4277360" y="525780"/>
            <a:ext cx="1473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2"/>
            <a:endCxn id="8" idx="0"/>
          </p:cNvCxnSpPr>
          <p:nvPr/>
        </p:nvCxnSpPr>
        <p:spPr>
          <a:xfrm>
            <a:off x="6563360" y="965200"/>
            <a:ext cx="5080" cy="57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2"/>
            <a:endCxn id="5" idx="0"/>
          </p:cNvCxnSpPr>
          <p:nvPr/>
        </p:nvCxnSpPr>
        <p:spPr>
          <a:xfrm>
            <a:off x="6568440" y="2344420"/>
            <a:ext cx="0" cy="57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47520" y="18034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71440" y="18034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568440" y="9652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568440" y="255270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92480" y="444754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所在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77680" y="441706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所在</a:t>
            </a:r>
            <a:r>
              <a:rPr lang="zh-CN" altLang="en-US"/>
              <a:t>村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82540" y="444754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所在</a:t>
            </a:r>
            <a:r>
              <a:rPr lang="zh-CN" altLang="en-US"/>
              <a:t>镇</a:t>
            </a:r>
            <a:endParaRPr lang="zh-CN" altLang="en-US"/>
          </a:p>
        </p:txBody>
      </p:sp>
      <p:sp>
        <p:nvSpPr>
          <p:cNvPr id="20" name="流程图: 决策 19"/>
          <p:cNvSpPr/>
          <p:nvPr/>
        </p:nvSpPr>
        <p:spPr>
          <a:xfrm>
            <a:off x="7239000" y="444754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sp>
        <p:nvSpPr>
          <p:cNvPr id="21" name="流程图: 决策 20"/>
          <p:cNvSpPr/>
          <p:nvPr/>
        </p:nvSpPr>
        <p:spPr>
          <a:xfrm>
            <a:off x="3068320" y="446278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cxnSp>
        <p:nvCxnSpPr>
          <p:cNvPr id="22" name="直接连接符 21"/>
          <p:cNvCxnSpPr>
            <a:stCxn id="17" idx="3"/>
            <a:endCxn id="21" idx="1"/>
          </p:cNvCxnSpPr>
          <p:nvPr/>
        </p:nvCxnSpPr>
        <p:spPr>
          <a:xfrm>
            <a:off x="2418080" y="4864100"/>
            <a:ext cx="65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3"/>
            <a:endCxn id="19" idx="1"/>
          </p:cNvCxnSpPr>
          <p:nvPr/>
        </p:nvCxnSpPr>
        <p:spPr>
          <a:xfrm>
            <a:off x="4531360" y="4864100"/>
            <a:ext cx="551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9" idx="3"/>
            <a:endCxn id="20" idx="1"/>
          </p:cNvCxnSpPr>
          <p:nvPr/>
        </p:nvCxnSpPr>
        <p:spPr>
          <a:xfrm flipV="1">
            <a:off x="6708140" y="4848860"/>
            <a:ext cx="53086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3"/>
            <a:endCxn id="18" idx="1"/>
          </p:cNvCxnSpPr>
          <p:nvPr/>
        </p:nvCxnSpPr>
        <p:spPr>
          <a:xfrm flipV="1">
            <a:off x="8702040" y="4833620"/>
            <a:ext cx="67564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05600" y="450850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418080" y="446532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864600" y="448564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447540" y="44958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93520" y="152654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账户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9920" y="438658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回复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23760" y="1526540"/>
            <a:ext cx="1625600" cy="833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讨论信息</a:t>
            </a:r>
            <a:endParaRPr lang="zh-CN" altLang="en-US"/>
          </a:p>
        </p:txBody>
      </p:sp>
      <p:sp>
        <p:nvSpPr>
          <p:cNvPr id="7" name="流程图: 决策 6"/>
          <p:cNvSpPr/>
          <p:nvPr/>
        </p:nvSpPr>
        <p:spPr>
          <a:xfrm>
            <a:off x="4439920" y="152654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发起</a:t>
            </a:r>
            <a:endParaRPr lang="zh-CN" altLang="en-US"/>
          </a:p>
        </p:txBody>
      </p:sp>
      <p:sp>
        <p:nvSpPr>
          <p:cNvPr id="8" name="流程图: 决策 7"/>
          <p:cNvSpPr/>
          <p:nvPr/>
        </p:nvSpPr>
        <p:spPr>
          <a:xfrm>
            <a:off x="1574800" y="438658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回复</a:t>
            </a:r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7305040" y="4386580"/>
            <a:ext cx="1463040" cy="802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cxnSp>
        <p:nvCxnSpPr>
          <p:cNvPr id="10" name="直接连接符 9"/>
          <p:cNvCxnSpPr>
            <a:stCxn id="4" idx="3"/>
            <a:endCxn id="7" idx="1"/>
          </p:cNvCxnSpPr>
          <p:nvPr/>
        </p:nvCxnSpPr>
        <p:spPr>
          <a:xfrm flipV="1">
            <a:off x="3119120" y="1927860"/>
            <a:ext cx="132080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1"/>
          </p:cNvCxnSpPr>
          <p:nvPr/>
        </p:nvCxnSpPr>
        <p:spPr>
          <a:xfrm>
            <a:off x="5902960" y="1927860"/>
            <a:ext cx="132080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2"/>
            <a:endCxn id="8" idx="0"/>
          </p:cNvCxnSpPr>
          <p:nvPr/>
        </p:nvCxnSpPr>
        <p:spPr>
          <a:xfrm>
            <a:off x="2306320" y="2359660"/>
            <a:ext cx="0" cy="202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5" idx="1"/>
          </p:cNvCxnSpPr>
          <p:nvPr/>
        </p:nvCxnSpPr>
        <p:spPr>
          <a:xfrm>
            <a:off x="3037840" y="4787900"/>
            <a:ext cx="14020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9" idx="1"/>
          </p:cNvCxnSpPr>
          <p:nvPr/>
        </p:nvCxnSpPr>
        <p:spPr>
          <a:xfrm flipV="1">
            <a:off x="6065520" y="4787900"/>
            <a:ext cx="123952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9" idx="0"/>
          </p:cNvCxnSpPr>
          <p:nvPr/>
        </p:nvCxnSpPr>
        <p:spPr>
          <a:xfrm>
            <a:off x="8036560" y="2359660"/>
            <a:ext cx="0" cy="202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43040" y="158242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119120" y="158242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306320" y="244094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860800" y="443484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036560" y="244094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65520" y="443484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515" y="117475"/>
            <a:ext cx="311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海岛健康养殖信息服务系统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0775" y="636270"/>
            <a:ext cx="2993390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海岛健康养殖信息服务系统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7060" y="1985010"/>
            <a:ext cx="128206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养殖池塘管理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301875" y="1985010"/>
            <a:ext cx="129095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</a:t>
            </a:r>
            <a:r>
              <a:rPr lang="zh-CN" altLang="en-US" sz="1400" dirty="0"/>
              <a:t>户管理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005580" y="1985010"/>
            <a:ext cx="1282700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</a:t>
            </a:r>
            <a:r>
              <a:rPr lang="zh-CN" altLang="en-US" sz="1400" dirty="0"/>
              <a:t>品种管理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701030" y="1985010"/>
            <a:ext cx="128333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统计数据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404735" y="1984375"/>
            <a:ext cx="128333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账户管理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0796270" y="1985010"/>
            <a:ext cx="1291590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日志审核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092565" y="1985010"/>
            <a:ext cx="129095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信息</a:t>
            </a:r>
            <a:r>
              <a:rPr lang="zh-CN" altLang="en-US" sz="1400" dirty="0"/>
              <a:t>交流</a:t>
            </a:r>
            <a:endParaRPr lang="zh-CN" altLang="en-US" sz="1400" dirty="0"/>
          </a:p>
        </p:txBody>
      </p:sp>
      <p:cxnSp>
        <p:nvCxnSpPr>
          <p:cNvPr id="14" name="肘形连接符 13"/>
          <p:cNvCxnSpPr>
            <a:stCxn id="6" idx="2"/>
            <a:endCxn id="5" idx="0"/>
          </p:cNvCxnSpPr>
          <p:nvPr/>
        </p:nvCxnSpPr>
        <p:spPr>
          <a:xfrm rot="5400000">
            <a:off x="3496945" y="-946150"/>
            <a:ext cx="682625" cy="51790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2"/>
            <a:endCxn id="8" idx="0"/>
          </p:cNvCxnSpPr>
          <p:nvPr/>
        </p:nvCxnSpPr>
        <p:spPr>
          <a:xfrm rot="5400000">
            <a:off x="4346575" y="-96520"/>
            <a:ext cx="682625" cy="34798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9" idx="0"/>
          </p:cNvCxnSpPr>
          <p:nvPr/>
        </p:nvCxnSpPr>
        <p:spPr>
          <a:xfrm rot="5400000">
            <a:off x="5196205" y="753110"/>
            <a:ext cx="682625" cy="17805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2"/>
            <a:endCxn id="10" idx="0"/>
          </p:cNvCxnSpPr>
          <p:nvPr/>
        </p:nvCxnSpPr>
        <p:spPr>
          <a:xfrm rot="5400000">
            <a:off x="6043930" y="1600835"/>
            <a:ext cx="682625" cy="84455"/>
          </a:xfrm>
          <a:prstGeom prst="bentConnector3">
            <a:avLst>
              <a:gd name="adj1" fmla="val 5004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3" idx="0"/>
          </p:cNvCxnSpPr>
          <p:nvPr/>
        </p:nvCxnSpPr>
        <p:spPr>
          <a:xfrm rot="5400000" flipV="1">
            <a:off x="7741603" y="-11747"/>
            <a:ext cx="682625" cy="33108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1" idx="0"/>
          </p:cNvCxnSpPr>
          <p:nvPr/>
        </p:nvCxnSpPr>
        <p:spPr>
          <a:xfrm rot="5400000" flipV="1">
            <a:off x="6896100" y="833755"/>
            <a:ext cx="681990" cy="16192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2"/>
            <a:endCxn id="12" idx="0"/>
          </p:cNvCxnSpPr>
          <p:nvPr/>
        </p:nvCxnSpPr>
        <p:spPr>
          <a:xfrm rot="5400000" flipV="1">
            <a:off x="8593455" y="-864235"/>
            <a:ext cx="682625" cy="5014595"/>
          </a:xfrm>
          <a:prstGeom prst="bentConnector3">
            <a:avLst>
              <a:gd name="adj1" fmla="val 5004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4985" y="3209925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养殖池塘列表</a:t>
            </a:r>
            <a:endParaRPr lang="zh-CN" altLang="en-US" sz="1400"/>
          </a:p>
        </p:txBody>
      </p:sp>
      <p:sp>
        <p:nvSpPr>
          <p:cNvPr id="24" name="矩形 23"/>
          <p:cNvSpPr/>
          <p:nvPr/>
        </p:nvSpPr>
        <p:spPr>
          <a:xfrm>
            <a:off x="1501140" y="3209925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添加</a:t>
            </a:r>
            <a:r>
              <a:rPr lang="en-US" altLang="zh-CN" sz="1400"/>
              <a:t>/</a:t>
            </a:r>
            <a:r>
              <a:rPr lang="zh-CN" altLang="en-US" sz="1400"/>
              <a:t>修改养殖</a:t>
            </a:r>
            <a:r>
              <a:rPr lang="zh-CN" altLang="en-US" sz="1400"/>
              <a:t>池塘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29235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户列表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3083560" y="3209925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添加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修改养殖</a:t>
            </a:r>
            <a:r>
              <a:rPr lang="zh-CN" altLang="en-US" sz="1400">
                <a:sym typeface="+mn-ea"/>
              </a:rPr>
              <a:t>户</a:t>
            </a:r>
            <a:endParaRPr lang="zh-CN" altLang="en-US" sz="1400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828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养殖池塘类型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4507230" y="3209925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添加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修改养殖</a:t>
            </a:r>
            <a:r>
              <a:rPr lang="zh-CN" altLang="en-US" sz="1400">
                <a:sym typeface="+mn-ea"/>
              </a:rPr>
              <a:t>品种</a:t>
            </a:r>
            <a:endParaRPr lang="zh-CN" altLang="en-US" sz="1400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4770" y="3209925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品种列表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593090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养殖品种面积与产量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6642735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地区养殖情况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32" name="矩形 31"/>
          <p:cNvSpPr/>
          <p:nvPr/>
        </p:nvSpPr>
        <p:spPr>
          <a:xfrm>
            <a:off x="735457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养殖人员随机</a:t>
            </a:r>
            <a:r>
              <a:rPr lang="zh-CN" altLang="en-US" sz="1400"/>
              <a:t>采样</a:t>
            </a:r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907542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查看讨论</a:t>
            </a:r>
            <a:r>
              <a:rPr lang="zh-CN" altLang="en-US" sz="1400"/>
              <a:t>列表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9968230" y="320929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发起讨论</a:t>
            </a:r>
            <a:r>
              <a:rPr lang="en-US" altLang="zh-CN" sz="1400"/>
              <a:t>/</a:t>
            </a:r>
            <a:r>
              <a:rPr lang="zh-CN" altLang="en-US" sz="1400"/>
              <a:t>回复</a:t>
            </a:r>
            <a:endParaRPr lang="zh-CN" altLang="en-US" sz="1400"/>
          </a:p>
        </p:txBody>
      </p:sp>
      <p:cxnSp>
        <p:nvCxnSpPr>
          <p:cNvPr id="35" name="肘形连接符 34"/>
          <p:cNvCxnSpPr>
            <a:stCxn id="5" idx="2"/>
            <a:endCxn id="23" idx="0"/>
          </p:cNvCxnSpPr>
          <p:nvPr/>
        </p:nvCxnSpPr>
        <p:spPr>
          <a:xfrm rot="5400000">
            <a:off x="727710" y="2689225"/>
            <a:ext cx="558800" cy="4826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24" idx="0"/>
          </p:cNvCxnSpPr>
          <p:nvPr/>
        </p:nvCxnSpPr>
        <p:spPr>
          <a:xfrm rot="5400000" flipV="1">
            <a:off x="1220470" y="2678430"/>
            <a:ext cx="558800" cy="50355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8" idx="2"/>
            <a:endCxn id="25" idx="0"/>
          </p:cNvCxnSpPr>
          <p:nvPr/>
        </p:nvCxnSpPr>
        <p:spPr>
          <a:xfrm rot="5400000">
            <a:off x="2466340" y="2727325"/>
            <a:ext cx="558165" cy="40449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8" idx="2"/>
            <a:endCxn id="26" idx="0"/>
          </p:cNvCxnSpPr>
          <p:nvPr/>
        </p:nvCxnSpPr>
        <p:spPr>
          <a:xfrm rot="5400000" flipV="1">
            <a:off x="2861310" y="2736850"/>
            <a:ext cx="558800" cy="38671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9" idx="2"/>
            <a:endCxn id="29" idx="0"/>
          </p:cNvCxnSpPr>
          <p:nvPr/>
        </p:nvCxnSpPr>
        <p:spPr>
          <a:xfrm rot="5400000">
            <a:off x="4106545" y="2669540"/>
            <a:ext cx="558800" cy="52133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9" idx="2"/>
            <a:endCxn id="28" idx="0"/>
          </p:cNvCxnSpPr>
          <p:nvPr/>
        </p:nvCxnSpPr>
        <p:spPr>
          <a:xfrm rot="5400000" flipV="1">
            <a:off x="4422775" y="2874645"/>
            <a:ext cx="558800" cy="11112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0" idx="2"/>
            <a:endCxn id="27" idx="0"/>
          </p:cNvCxnSpPr>
          <p:nvPr/>
        </p:nvCxnSpPr>
        <p:spPr>
          <a:xfrm rot="5400000">
            <a:off x="5662295" y="2527935"/>
            <a:ext cx="558165" cy="8039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0" idx="2"/>
            <a:endCxn id="30" idx="0"/>
          </p:cNvCxnSpPr>
          <p:nvPr/>
        </p:nvCxnSpPr>
        <p:spPr>
          <a:xfrm rot="5400000">
            <a:off x="5983605" y="2849245"/>
            <a:ext cx="558165" cy="1612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2"/>
            <a:endCxn id="31" idx="0"/>
          </p:cNvCxnSpPr>
          <p:nvPr/>
        </p:nvCxnSpPr>
        <p:spPr>
          <a:xfrm rot="5400000" flipV="1">
            <a:off x="6339205" y="2654300"/>
            <a:ext cx="558165" cy="55054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V="1">
            <a:off x="6695440" y="2298700"/>
            <a:ext cx="558165" cy="12623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2"/>
            <a:endCxn id="33" idx="0"/>
          </p:cNvCxnSpPr>
          <p:nvPr/>
        </p:nvCxnSpPr>
        <p:spPr>
          <a:xfrm rot="5400000">
            <a:off x="9253220" y="2723515"/>
            <a:ext cx="558165" cy="41211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3" idx="2"/>
            <a:endCxn id="34" idx="0"/>
          </p:cNvCxnSpPr>
          <p:nvPr/>
        </p:nvCxnSpPr>
        <p:spPr>
          <a:xfrm rot="5400000" flipV="1">
            <a:off x="9699625" y="2689225"/>
            <a:ext cx="558165" cy="48069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796270" y="320992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查看日志</a:t>
            </a:r>
            <a:r>
              <a:rPr lang="zh-CN" altLang="en-US" sz="1400"/>
              <a:t>审核列表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1586845" y="320865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管理日志</a:t>
            </a:r>
            <a:r>
              <a:rPr lang="zh-CN" altLang="en-US" sz="1400"/>
              <a:t>审核</a:t>
            </a:r>
            <a:endParaRPr lang="zh-CN" altLang="en-US" sz="1400"/>
          </a:p>
        </p:txBody>
      </p:sp>
      <p:cxnSp>
        <p:nvCxnSpPr>
          <p:cNvPr id="15" name="肘形连接符 14"/>
          <p:cNvCxnSpPr>
            <a:stCxn id="12" idx="2"/>
            <a:endCxn id="2" idx="0"/>
          </p:cNvCxnSpPr>
          <p:nvPr/>
        </p:nvCxnSpPr>
        <p:spPr>
          <a:xfrm rot="5400000">
            <a:off x="10965180" y="2733040"/>
            <a:ext cx="558800" cy="394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7" idx="0"/>
          </p:cNvCxnSpPr>
          <p:nvPr/>
        </p:nvCxnSpPr>
        <p:spPr>
          <a:xfrm rot="5400000" flipV="1">
            <a:off x="11360785" y="2731770"/>
            <a:ext cx="557530" cy="395605"/>
          </a:xfrm>
          <a:prstGeom prst="bentConnector3">
            <a:avLst>
              <a:gd name="adj1" fmla="val 499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187055" y="320992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修改</a:t>
            </a:r>
            <a:r>
              <a:rPr lang="zh-CN" altLang="en-US" sz="1400"/>
              <a:t>账户信息</a:t>
            </a:r>
            <a:endParaRPr lang="zh-CN" altLang="en-US" sz="1400"/>
          </a:p>
        </p:txBody>
      </p:sp>
      <p:cxnSp>
        <p:nvCxnSpPr>
          <p:cNvPr id="49" name="肘形连接符 48"/>
          <p:cNvCxnSpPr>
            <a:stCxn id="11" idx="2"/>
            <a:endCxn id="48" idx="0"/>
          </p:cNvCxnSpPr>
          <p:nvPr/>
        </p:nvCxnSpPr>
        <p:spPr>
          <a:xfrm rot="5400000" flipV="1">
            <a:off x="7962900" y="2734310"/>
            <a:ext cx="559435" cy="391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6850" y="1411605"/>
            <a:ext cx="128206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养殖池塘管理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04775" y="2636520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养殖池塘列表</a:t>
            </a:r>
            <a:endParaRPr lang="zh-CN" altLang="en-US" sz="1400"/>
          </a:p>
        </p:txBody>
      </p:sp>
      <p:sp>
        <p:nvSpPr>
          <p:cNvPr id="24" name="矩形 23"/>
          <p:cNvSpPr/>
          <p:nvPr/>
        </p:nvSpPr>
        <p:spPr>
          <a:xfrm>
            <a:off x="1090930" y="2636520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添加</a:t>
            </a:r>
            <a:r>
              <a:rPr lang="en-US" altLang="zh-CN" sz="1400"/>
              <a:t>/</a:t>
            </a:r>
            <a:r>
              <a:rPr lang="zh-CN" altLang="en-US" sz="1400"/>
              <a:t>修改养殖</a:t>
            </a:r>
            <a:r>
              <a:rPr lang="zh-CN" altLang="en-US" sz="1400"/>
              <a:t>池塘</a:t>
            </a:r>
            <a:endParaRPr lang="zh-CN" altLang="en-US" sz="1400"/>
          </a:p>
        </p:txBody>
      </p:sp>
      <p:cxnSp>
        <p:nvCxnSpPr>
          <p:cNvPr id="35" name="肘形连接符 34"/>
          <p:cNvCxnSpPr>
            <a:stCxn id="5" idx="2"/>
            <a:endCxn id="23" idx="0"/>
          </p:cNvCxnSpPr>
          <p:nvPr/>
        </p:nvCxnSpPr>
        <p:spPr>
          <a:xfrm rot="5400000">
            <a:off x="317500" y="2115820"/>
            <a:ext cx="558800" cy="4826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24" idx="0"/>
          </p:cNvCxnSpPr>
          <p:nvPr/>
        </p:nvCxnSpPr>
        <p:spPr>
          <a:xfrm rot="5400000" flipV="1">
            <a:off x="810260" y="2105025"/>
            <a:ext cx="558800" cy="50355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4665" y="1411605"/>
            <a:ext cx="129095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</a:t>
            </a:r>
            <a:r>
              <a:rPr lang="zh-CN" altLang="en-US" sz="1400" dirty="0"/>
              <a:t>户管理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755140" y="263588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户列表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2546350" y="2636520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添加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修改养殖</a:t>
            </a:r>
            <a:r>
              <a:rPr lang="zh-CN" altLang="en-US" sz="1400">
                <a:sym typeface="+mn-ea"/>
              </a:rPr>
              <a:t>户</a:t>
            </a:r>
            <a:endParaRPr lang="zh-CN" altLang="en-US" sz="1400">
              <a:sym typeface="+mn-ea"/>
            </a:endParaRPr>
          </a:p>
        </p:txBody>
      </p:sp>
      <p:cxnSp>
        <p:nvCxnSpPr>
          <p:cNvPr id="37" name="肘形连接符 36"/>
          <p:cNvCxnSpPr>
            <a:stCxn id="8" idx="2"/>
            <a:endCxn id="25" idx="0"/>
          </p:cNvCxnSpPr>
          <p:nvPr/>
        </p:nvCxnSpPr>
        <p:spPr>
          <a:xfrm rot="5400000">
            <a:off x="1929130" y="2153920"/>
            <a:ext cx="558165" cy="40449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8" idx="2"/>
            <a:endCxn id="26" idx="0"/>
          </p:cNvCxnSpPr>
          <p:nvPr/>
        </p:nvCxnSpPr>
        <p:spPr>
          <a:xfrm rot="5400000" flipV="1">
            <a:off x="2324100" y="2163445"/>
            <a:ext cx="558800" cy="38671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4555" y="1320165"/>
            <a:ext cx="1282700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养殖</a:t>
            </a:r>
            <a:r>
              <a:rPr lang="zh-CN" altLang="en-US" sz="1400" dirty="0"/>
              <a:t>品种管理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281170" y="2545080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添加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修改养殖</a:t>
            </a:r>
            <a:r>
              <a:rPr lang="zh-CN" altLang="en-US" sz="1400">
                <a:sym typeface="+mn-ea"/>
              </a:rPr>
              <a:t>品种</a:t>
            </a:r>
            <a:endParaRPr lang="zh-CN" altLang="en-US" sz="1400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3745" y="2545080"/>
            <a:ext cx="501015" cy="237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品种列表</a:t>
            </a:r>
            <a:endParaRPr lang="zh-CN" altLang="en-US" sz="1400"/>
          </a:p>
        </p:txBody>
      </p:sp>
      <p:cxnSp>
        <p:nvCxnSpPr>
          <p:cNvPr id="39" name="肘形连接符 38"/>
          <p:cNvCxnSpPr>
            <a:stCxn id="9" idx="2"/>
            <a:endCxn id="29" idx="0"/>
          </p:cNvCxnSpPr>
          <p:nvPr/>
        </p:nvCxnSpPr>
        <p:spPr>
          <a:xfrm rot="5400000">
            <a:off x="3525520" y="2004695"/>
            <a:ext cx="558800" cy="521335"/>
          </a:xfrm>
          <a:prstGeom prst="bentConnector3">
            <a:avLst>
              <a:gd name="adj1" fmla="val 499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9" idx="2"/>
            <a:endCxn id="28" idx="0"/>
          </p:cNvCxnSpPr>
          <p:nvPr/>
        </p:nvCxnSpPr>
        <p:spPr>
          <a:xfrm rot="5400000" flipV="1">
            <a:off x="4019550" y="2032635"/>
            <a:ext cx="558800" cy="466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28640" y="1320165"/>
            <a:ext cx="128333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统计数据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87925" y="254444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养殖池塘类型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5630545" y="254444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养殖品种面积与产量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6342380" y="254444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地区养殖情况</a:t>
            </a:r>
            <a:r>
              <a:rPr lang="zh-CN" altLang="en-US" sz="1400"/>
              <a:t>统计</a:t>
            </a:r>
            <a:endParaRPr lang="zh-CN" altLang="en-US" sz="1400"/>
          </a:p>
        </p:txBody>
      </p:sp>
      <p:sp>
        <p:nvSpPr>
          <p:cNvPr id="32" name="矩形 31"/>
          <p:cNvSpPr/>
          <p:nvPr/>
        </p:nvSpPr>
        <p:spPr>
          <a:xfrm>
            <a:off x="7054215" y="254444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养殖人员随机</a:t>
            </a:r>
            <a:r>
              <a:rPr lang="zh-CN" altLang="en-US" sz="1400"/>
              <a:t>采样</a:t>
            </a:r>
            <a:endParaRPr lang="zh-CN" altLang="en-US" sz="1400"/>
          </a:p>
        </p:txBody>
      </p:sp>
      <p:cxnSp>
        <p:nvCxnSpPr>
          <p:cNvPr id="41" name="肘形连接符 40"/>
          <p:cNvCxnSpPr>
            <a:stCxn id="10" idx="2"/>
            <a:endCxn id="27" idx="0"/>
          </p:cNvCxnSpPr>
          <p:nvPr/>
        </p:nvCxnSpPr>
        <p:spPr>
          <a:xfrm rot="5400000">
            <a:off x="5475605" y="1749425"/>
            <a:ext cx="558165" cy="103187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0" idx="2"/>
            <a:endCxn id="30" idx="0"/>
          </p:cNvCxnSpPr>
          <p:nvPr/>
        </p:nvCxnSpPr>
        <p:spPr>
          <a:xfrm rot="5400000">
            <a:off x="5796915" y="2070735"/>
            <a:ext cx="558165" cy="38925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2"/>
            <a:endCxn id="31" idx="0"/>
          </p:cNvCxnSpPr>
          <p:nvPr/>
        </p:nvCxnSpPr>
        <p:spPr>
          <a:xfrm rot="5400000" flipV="1">
            <a:off x="6152833" y="2104073"/>
            <a:ext cx="558165" cy="322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0" idx="2"/>
            <a:endCxn id="32" idx="0"/>
          </p:cNvCxnSpPr>
          <p:nvPr/>
        </p:nvCxnSpPr>
        <p:spPr>
          <a:xfrm rot="5400000" flipV="1">
            <a:off x="6508750" y="1748155"/>
            <a:ext cx="558165" cy="103441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12200" y="1410970"/>
            <a:ext cx="1290955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信息</a:t>
            </a:r>
            <a:r>
              <a:rPr lang="zh-CN" altLang="en-US" sz="1400" dirty="0"/>
              <a:t>交流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8695055" y="263525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查看讨论</a:t>
            </a:r>
            <a:r>
              <a:rPr lang="zh-CN" altLang="en-US" sz="1400"/>
              <a:t>列表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9587865" y="2635250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发起讨论</a:t>
            </a:r>
            <a:r>
              <a:rPr lang="en-US" altLang="zh-CN" sz="1400"/>
              <a:t>/</a:t>
            </a:r>
            <a:r>
              <a:rPr lang="zh-CN" altLang="en-US" sz="1400"/>
              <a:t>回复</a:t>
            </a:r>
            <a:endParaRPr lang="zh-CN" altLang="en-US" sz="1400"/>
          </a:p>
        </p:txBody>
      </p:sp>
      <p:cxnSp>
        <p:nvCxnSpPr>
          <p:cNvPr id="45" name="肘形连接符 44"/>
          <p:cNvCxnSpPr>
            <a:stCxn id="13" idx="2"/>
            <a:endCxn id="33" idx="0"/>
          </p:cNvCxnSpPr>
          <p:nvPr/>
        </p:nvCxnSpPr>
        <p:spPr>
          <a:xfrm rot="5400000">
            <a:off x="8872855" y="2149475"/>
            <a:ext cx="558165" cy="41211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3" idx="2"/>
            <a:endCxn id="34" idx="0"/>
          </p:cNvCxnSpPr>
          <p:nvPr/>
        </p:nvCxnSpPr>
        <p:spPr>
          <a:xfrm rot="5400000" flipV="1">
            <a:off x="9319260" y="2115185"/>
            <a:ext cx="558165" cy="48069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453370" y="1497330"/>
            <a:ext cx="1291590" cy="66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日志审核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0453370" y="272224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查看日志</a:t>
            </a:r>
            <a:r>
              <a:rPr lang="zh-CN" altLang="en-US" sz="1400"/>
              <a:t>审核列表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1243945" y="2720975"/>
            <a:ext cx="501015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管理日志</a:t>
            </a:r>
            <a:r>
              <a:rPr lang="zh-CN" altLang="en-US" sz="1400"/>
              <a:t>审核</a:t>
            </a:r>
            <a:endParaRPr lang="zh-CN" altLang="en-US" sz="1400"/>
          </a:p>
        </p:txBody>
      </p:sp>
      <p:cxnSp>
        <p:nvCxnSpPr>
          <p:cNvPr id="15" name="肘形连接符 14"/>
          <p:cNvCxnSpPr>
            <a:stCxn id="12" idx="2"/>
            <a:endCxn id="2" idx="0"/>
          </p:cNvCxnSpPr>
          <p:nvPr/>
        </p:nvCxnSpPr>
        <p:spPr>
          <a:xfrm rot="5400000">
            <a:off x="10622280" y="2245360"/>
            <a:ext cx="558800" cy="394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7" idx="0"/>
          </p:cNvCxnSpPr>
          <p:nvPr/>
        </p:nvCxnSpPr>
        <p:spPr>
          <a:xfrm rot="5400000" flipV="1">
            <a:off x="11017885" y="2244090"/>
            <a:ext cx="557530" cy="395605"/>
          </a:xfrm>
          <a:prstGeom prst="bentConnector3">
            <a:avLst>
              <a:gd name="adj1" fmla="val 499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02885" y="2886710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养殖池溏</a:t>
            </a:r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2524760" y="867410"/>
            <a:ext cx="1228725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池塘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6" name="椭圆 5"/>
          <p:cNvSpPr/>
          <p:nvPr/>
        </p:nvSpPr>
        <p:spPr>
          <a:xfrm>
            <a:off x="3672840" y="33337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区块编号</a:t>
            </a:r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5138420" y="163195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经度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6689725" y="333375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纬度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7860030" y="68516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实际面积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8500745" y="173101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估算面积</a:t>
            </a:r>
            <a:endParaRPr lang="zh-CN" altLang="en-US" sz="1400"/>
          </a:p>
        </p:txBody>
      </p:sp>
      <p:sp>
        <p:nvSpPr>
          <p:cNvPr id="11" name="椭圆 10"/>
          <p:cNvSpPr/>
          <p:nvPr/>
        </p:nvSpPr>
        <p:spPr>
          <a:xfrm>
            <a:off x="8809990" y="302133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池塘类型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8320405" y="3938270"/>
            <a:ext cx="141224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所在区</a:t>
            </a:r>
            <a:r>
              <a:rPr lang="en-US" altLang="zh-CN" sz="1400"/>
              <a:t>/</a:t>
            </a:r>
            <a:r>
              <a:rPr lang="zh-CN" altLang="en-US" sz="1400"/>
              <a:t>县</a:t>
            </a:r>
            <a:endParaRPr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5919470" y="5283835"/>
            <a:ext cx="134366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所在村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7442835" y="4855210"/>
            <a:ext cx="13671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所在镇</a:t>
            </a:r>
            <a:endParaRPr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1875790" y="4580890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养殖户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16" name="椭圆 15"/>
          <p:cNvSpPr/>
          <p:nvPr/>
        </p:nvSpPr>
        <p:spPr>
          <a:xfrm>
            <a:off x="2887980" y="5103495"/>
            <a:ext cx="1534795" cy="943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养殖品种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4495165" y="5404485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年产量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1875790" y="1731010"/>
            <a:ext cx="133477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删除状态</a:t>
            </a:r>
            <a:endParaRPr lang="zh-CN" altLang="en-US" sz="1400"/>
          </a:p>
        </p:txBody>
      </p:sp>
      <p:sp>
        <p:nvSpPr>
          <p:cNvPr id="19" name="椭圆 18"/>
          <p:cNvSpPr/>
          <p:nvPr/>
        </p:nvSpPr>
        <p:spPr>
          <a:xfrm>
            <a:off x="1564005" y="2680970"/>
            <a:ext cx="132397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审核状态</a:t>
            </a:r>
            <a:endParaRPr lang="zh-CN" altLang="en-US" sz="1400"/>
          </a:p>
        </p:txBody>
      </p:sp>
      <p:sp>
        <p:nvSpPr>
          <p:cNvPr id="20" name="椭圆 19"/>
          <p:cNvSpPr/>
          <p:nvPr/>
        </p:nvSpPr>
        <p:spPr>
          <a:xfrm>
            <a:off x="1704340" y="3630930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备注</a:t>
            </a:r>
            <a:endParaRPr lang="zh-CN" altLang="en-US" sz="1400"/>
          </a:p>
        </p:txBody>
      </p:sp>
      <p:cxnSp>
        <p:nvCxnSpPr>
          <p:cNvPr id="21" name="直接连接符 20"/>
          <p:cNvCxnSpPr>
            <a:stCxn id="7" idx="4"/>
            <a:endCxn id="4" idx="0"/>
          </p:cNvCxnSpPr>
          <p:nvPr/>
        </p:nvCxnSpPr>
        <p:spPr>
          <a:xfrm flipH="1">
            <a:off x="5760085" y="989965"/>
            <a:ext cx="635" cy="189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4"/>
          </p:cNvCxnSpPr>
          <p:nvPr/>
        </p:nvCxnSpPr>
        <p:spPr>
          <a:xfrm>
            <a:off x="4339590" y="1160145"/>
            <a:ext cx="1414780" cy="171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5"/>
            <a:endCxn id="4" idx="0"/>
          </p:cNvCxnSpPr>
          <p:nvPr/>
        </p:nvCxnSpPr>
        <p:spPr>
          <a:xfrm>
            <a:off x="3573780" y="1604645"/>
            <a:ext cx="2186305" cy="128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4" idx="1"/>
          </p:cNvCxnSpPr>
          <p:nvPr/>
        </p:nvCxnSpPr>
        <p:spPr>
          <a:xfrm>
            <a:off x="3014980" y="2436495"/>
            <a:ext cx="2287905" cy="760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6"/>
            <a:endCxn id="4" idx="1"/>
          </p:cNvCxnSpPr>
          <p:nvPr/>
        </p:nvCxnSpPr>
        <p:spPr>
          <a:xfrm>
            <a:off x="2887980" y="3094355"/>
            <a:ext cx="2414905" cy="102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6"/>
            <a:endCxn id="4" idx="1"/>
          </p:cNvCxnSpPr>
          <p:nvPr/>
        </p:nvCxnSpPr>
        <p:spPr>
          <a:xfrm flipV="1">
            <a:off x="2948305" y="3197225"/>
            <a:ext cx="2354580" cy="847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6"/>
            <a:endCxn id="4" idx="1"/>
          </p:cNvCxnSpPr>
          <p:nvPr/>
        </p:nvCxnSpPr>
        <p:spPr>
          <a:xfrm flipV="1">
            <a:off x="3119755" y="3197225"/>
            <a:ext cx="2183130" cy="179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7"/>
            <a:endCxn id="4" idx="2"/>
          </p:cNvCxnSpPr>
          <p:nvPr/>
        </p:nvCxnSpPr>
        <p:spPr>
          <a:xfrm flipV="1">
            <a:off x="4197985" y="3507740"/>
            <a:ext cx="1562100" cy="173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0"/>
          </p:cNvCxnSpPr>
          <p:nvPr/>
        </p:nvCxnSpPr>
        <p:spPr>
          <a:xfrm flipV="1">
            <a:off x="5117465" y="3503930"/>
            <a:ext cx="626745" cy="1900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0"/>
          </p:cNvCxnSpPr>
          <p:nvPr/>
        </p:nvCxnSpPr>
        <p:spPr>
          <a:xfrm flipH="1" flipV="1">
            <a:off x="5744210" y="3513455"/>
            <a:ext cx="847090" cy="1770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</p:cNvCxnSpPr>
          <p:nvPr/>
        </p:nvCxnSpPr>
        <p:spPr>
          <a:xfrm flipH="1" flipV="1">
            <a:off x="5744210" y="3523615"/>
            <a:ext cx="1898650" cy="145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3"/>
          </p:cNvCxnSpPr>
          <p:nvPr/>
        </p:nvCxnSpPr>
        <p:spPr>
          <a:xfrm flipH="1">
            <a:off x="5764530" y="1038860"/>
            <a:ext cx="1107440" cy="182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3"/>
            <a:endCxn id="4" idx="0"/>
          </p:cNvCxnSpPr>
          <p:nvPr/>
        </p:nvCxnSpPr>
        <p:spPr>
          <a:xfrm flipH="1">
            <a:off x="5760085" y="1390650"/>
            <a:ext cx="2295525" cy="149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2"/>
            <a:endCxn id="4" idx="3"/>
          </p:cNvCxnSpPr>
          <p:nvPr/>
        </p:nvCxnSpPr>
        <p:spPr>
          <a:xfrm flipH="1" flipV="1">
            <a:off x="6217285" y="3197225"/>
            <a:ext cx="2103120" cy="115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2"/>
            <a:endCxn id="4" idx="3"/>
          </p:cNvCxnSpPr>
          <p:nvPr/>
        </p:nvCxnSpPr>
        <p:spPr>
          <a:xfrm flipH="1">
            <a:off x="6217285" y="2144395"/>
            <a:ext cx="2283460" cy="1052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2"/>
            <a:endCxn id="4" idx="3"/>
          </p:cNvCxnSpPr>
          <p:nvPr/>
        </p:nvCxnSpPr>
        <p:spPr>
          <a:xfrm flipH="1" flipV="1">
            <a:off x="6217285" y="3197225"/>
            <a:ext cx="2592705" cy="23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02885" y="2886710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户</a:t>
            </a:r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2230120" y="296545"/>
            <a:ext cx="1048385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养殖户</a:t>
            </a:r>
            <a:endParaRPr lang="zh-CN" altLang="en-US" sz="1400"/>
          </a:p>
          <a:p>
            <a:pPr algn="ctr"/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6" name="椭圆 5"/>
          <p:cNvSpPr/>
          <p:nvPr/>
        </p:nvSpPr>
        <p:spPr>
          <a:xfrm>
            <a:off x="3382645" y="69215"/>
            <a:ext cx="11639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姓名</a:t>
            </a:r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4650740" y="0"/>
            <a:ext cx="10414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电话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5889625" y="8255"/>
            <a:ext cx="108140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出生日期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7100570" y="37465"/>
            <a:ext cx="1176020" cy="706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性别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8470265" y="135255"/>
            <a:ext cx="1090295" cy="573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图片</a:t>
            </a:r>
            <a:endParaRPr lang="zh-CN" altLang="en-US" sz="1400"/>
          </a:p>
        </p:txBody>
      </p:sp>
      <p:sp>
        <p:nvSpPr>
          <p:cNvPr id="11" name="椭圆 10"/>
          <p:cNvSpPr/>
          <p:nvPr/>
        </p:nvSpPr>
        <p:spPr>
          <a:xfrm>
            <a:off x="9384665" y="640080"/>
            <a:ext cx="1171575" cy="674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地址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10140950" y="1195705"/>
            <a:ext cx="122999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所在区</a:t>
            </a:r>
            <a:r>
              <a:rPr lang="en-US" altLang="zh-CN" sz="1400"/>
              <a:t>/</a:t>
            </a:r>
            <a:r>
              <a:rPr lang="zh-CN" altLang="en-US" sz="1400"/>
              <a:t>县</a:t>
            </a:r>
            <a:endParaRPr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10598150" y="2886710"/>
            <a:ext cx="1140460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所在村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10448290" y="2050415"/>
            <a:ext cx="1245235" cy="705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所在镇</a:t>
            </a:r>
            <a:endParaRPr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10113645" y="5238115"/>
            <a:ext cx="1257300" cy="7861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农民</a:t>
            </a:r>
            <a:r>
              <a:rPr lang="zh-CN" altLang="en-US" sz="1400"/>
              <a:t>头衔</a:t>
            </a:r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10427970" y="4482465"/>
            <a:ext cx="1264920" cy="721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文化程度</a:t>
            </a:r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10598150" y="3618865"/>
            <a:ext cx="1095375" cy="725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从业时间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1149350" y="792480"/>
            <a:ext cx="1162685" cy="706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删除状态</a:t>
            </a:r>
            <a:endParaRPr lang="zh-CN" altLang="en-US" sz="1400"/>
          </a:p>
        </p:txBody>
      </p:sp>
      <p:sp>
        <p:nvSpPr>
          <p:cNvPr id="19" name="椭圆 18"/>
          <p:cNvSpPr/>
          <p:nvPr/>
        </p:nvSpPr>
        <p:spPr>
          <a:xfrm>
            <a:off x="649605" y="1563370"/>
            <a:ext cx="1136015" cy="683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审核状态</a:t>
            </a:r>
            <a:endParaRPr lang="zh-CN" altLang="en-US" sz="1400"/>
          </a:p>
        </p:txBody>
      </p:sp>
      <p:sp>
        <p:nvSpPr>
          <p:cNvPr id="20" name="椭圆 19"/>
          <p:cNvSpPr/>
          <p:nvPr/>
        </p:nvSpPr>
        <p:spPr>
          <a:xfrm>
            <a:off x="531495" y="2312035"/>
            <a:ext cx="1031240" cy="631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备注</a:t>
            </a:r>
            <a:endParaRPr lang="zh-CN" altLang="en-US" sz="1400"/>
          </a:p>
        </p:txBody>
      </p:sp>
      <p:cxnSp>
        <p:nvCxnSpPr>
          <p:cNvPr id="21" name="直接连接符 20"/>
          <p:cNvCxnSpPr>
            <a:stCxn id="7" idx="4"/>
            <a:endCxn id="4" idx="0"/>
          </p:cNvCxnSpPr>
          <p:nvPr/>
        </p:nvCxnSpPr>
        <p:spPr>
          <a:xfrm>
            <a:off x="5171440" y="826770"/>
            <a:ext cx="588645" cy="205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5"/>
            <a:endCxn id="4" idx="0"/>
          </p:cNvCxnSpPr>
          <p:nvPr/>
        </p:nvCxnSpPr>
        <p:spPr>
          <a:xfrm>
            <a:off x="3124835" y="1033780"/>
            <a:ext cx="2635250" cy="185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4" idx="1"/>
          </p:cNvCxnSpPr>
          <p:nvPr/>
        </p:nvCxnSpPr>
        <p:spPr>
          <a:xfrm>
            <a:off x="2141855" y="1395095"/>
            <a:ext cx="3161030" cy="1802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6"/>
            <a:endCxn id="4" idx="1"/>
          </p:cNvCxnSpPr>
          <p:nvPr/>
        </p:nvCxnSpPr>
        <p:spPr>
          <a:xfrm>
            <a:off x="1785620" y="1905635"/>
            <a:ext cx="3517265" cy="1291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3"/>
            <a:endCxn id="4" idx="0"/>
          </p:cNvCxnSpPr>
          <p:nvPr/>
        </p:nvCxnSpPr>
        <p:spPr>
          <a:xfrm flipH="1">
            <a:off x="5760085" y="640080"/>
            <a:ext cx="1512570" cy="224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2"/>
            <a:endCxn id="4" idx="3"/>
          </p:cNvCxnSpPr>
          <p:nvPr/>
        </p:nvCxnSpPr>
        <p:spPr>
          <a:xfrm flipH="1">
            <a:off x="6217285" y="1609090"/>
            <a:ext cx="3923665" cy="158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3"/>
          </p:cNvCxnSpPr>
          <p:nvPr/>
        </p:nvCxnSpPr>
        <p:spPr>
          <a:xfrm flipH="1">
            <a:off x="6217285" y="624840"/>
            <a:ext cx="2412365" cy="25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2"/>
            <a:endCxn id="4" idx="3"/>
          </p:cNvCxnSpPr>
          <p:nvPr/>
        </p:nvCxnSpPr>
        <p:spPr>
          <a:xfrm flipH="1">
            <a:off x="6217285" y="977265"/>
            <a:ext cx="3167380" cy="2219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165590" y="5920105"/>
            <a:ext cx="1282700" cy="710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组织机构</a:t>
            </a:r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38" name="椭圆 37"/>
          <p:cNvSpPr/>
          <p:nvPr/>
        </p:nvSpPr>
        <p:spPr>
          <a:xfrm>
            <a:off x="7727950" y="592010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是否为个人</a:t>
            </a:r>
            <a:r>
              <a:rPr lang="zh-CN" altLang="en-US" sz="1400"/>
              <a:t>养殖户</a:t>
            </a:r>
            <a:endParaRPr lang="zh-CN" altLang="en-US" sz="1400"/>
          </a:p>
        </p:txBody>
      </p:sp>
      <p:sp>
        <p:nvSpPr>
          <p:cNvPr id="39" name="椭圆 38"/>
          <p:cNvSpPr/>
          <p:nvPr/>
        </p:nvSpPr>
        <p:spPr>
          <a:xfrm>
            <a:off x="6369685" y="6082030"/>
            <a:ext cx="1254125" cy="725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公司名</a:t>
            </a:r>
            <a:endParaRPr lang="zh-CN" altLang="en-US" sz="1400"/>
          </a:p>
        </p:txBody>
      </p:sp>
      <p:sp>
        <p:nvSpPr>
          <p:cNvPr id="40" name="椭圆 39"/>
          <p:cNvSpPr/>
          <p:nvPr/>
        </p:nvSpPr>
        <p:spPr>
          <a:xfrm>
            <a:off x="5164455" y="6082030"/>
            <a:ext cx="1120140" cy="725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成立时间</a:t>
            </a:r>
            <a:endParaRPr lang="zh-CN" altLang="en-US" sz="1400"/>
          </a:p>
        </p:txBody>
      </p:sp>
      <p:sp>
        <p:nvSpPr>
          <p:cNvPr id="41" name="椭圆 40"/>
          <p:cNvSpPr/>
          <p:nvPr/>
        </p:nvSpPr>
        <p:spPr>
          <a:xfrm>
            <a:off x="3902075" y="6024245"/>
            <a:ext cx="1262380" cy="7664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固定资产</a:t>
            </a:r>
            <a:endParaRPr lang="zh-CN" altLang="en-US" sz="1400"/>
          </a:p>
        </p:txBody>
      </p:sp>
      <p:sp>
        <p:nvSpPr>
          <p:cNvPr id="42" name="椭圆 41"/>
          <p:cNvSpPr/>
          <p:nvPr/>
        </p:nvSpPr>
        <p:spPr>
          <a:xfrm>
            <a:off x="2638425" y="5920105"/>
            <a:ext cx="1194435" cy="795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经营内容</a:t>
            </a:r>
            <a:endParaRPr lang="zh-CN" altLang="en-US" sz="1400"/>
          </a:p>
        </p:txBody>
      </p:sp>
      <p:sp>
        <p:nvSpPr>
          <p:cNvPr id="43" name="椭圆 42"/>
          <p:cNvSpPr/>
          <p:nvPr/>
        </p:nvSpPr>
        <p:spPr>
          <a:xfrm>
            <a:off x="1290320" y="556514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是否为</a:t>
            </a:r>
            <a:r>
              <a:rPr lang="zh-CN" altLang="en-US" sz="1400"/>
              <a:t>无公害基地</a:t>
            </a:r>
            <a:endParaRPr lang="zh-CN" altLang="en-US" sz="1400"/>
          </a:p>
        </p:txBody>
      </p:sp>
      <p:sp>
        <p:nvSpPr>
          <p:cNvPr id="44" name="椭圆 43"/>
          <p:cNvSpPr/>
          <p:nvPr/>
        </p:nvSpPr>
        <p:spPr>
          <a:xfrm>
            <a:off x="450215" y="4937760"/>
            <a:ext cx="1193800" cy="727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员工人数</a:t>
            </a:r>
            <a:endParaRPr lang="zh-CN" altLang="en-US" sz="1400"/>
          </a:p>
        </p:txBody>
      </p:sp>
      <p:sp>
        <p:nvSpPr>
          <p:cNvPr id="45" name="椭圆 44"/>
          <p:cNvSpPr/>
          <p:nvPr/>
        </p:nvSpPr>
        <p:spPr>
          <a:xfrm>
            <a:off x="229235" y="403542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特色产品</a:t>
            </a:r>
            <a:endParaRPr lang="zh-CN" altLang="en-US" sz="1400"/>
          </a:p>
        </p:txBody>
      </p:sp>
      <p:sp>
        <p:nvSpPr>
          <p:cNvPr id="46" name="椭圆 45"/>
          <p:cNvSpPr/>
          <p:nvPr/>
        </p:nvSpPr>
        <p:spPr>
          <a:xfrm>
            <a:off x="229235" y="300863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信用等级</a:t>
            </a:r>
            <a:endParaRPr lang="zh-CN" altLang="en-US" sz="1400"/>
          </a:p>
        </p:txBody>
      </p:sp>
      <p:cxnSp>
        <p:nvCxnSpPr>
          <p:cNvPr id="48" name="直接连接符 47"/>
          <p:cNvCxnSpPr>
            <a:stCxn id="8" idx="4"/>
          </p:cNvCxnSpPr>
          <p:nvPr/>
        </p:nvCxnSpPr>
        <p:spPr>
          <a:xfrm flipH="1">
            <a:off x="5764530" y="835025"/>
            <a:ext cx="666115" cy="204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" idx="5"/>
          </p:cNvCxnSpPr>
          <p:nvPr/>
        </p:nvCxnSpPr>
        <p:spPr>
          <a:xfrm>
            <a:off x="4376420" y="774700"/>
            <a:ext cx="1408430" cy="211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6"/>
            <a:endCxn id="4" idx="1"/>
          </p:cNvCxnSpPr>
          <p:nvPr/>
        </p:nvCxnSpPr>
        <p:spPr>
          <a:xfrm>
            <a:off x="1562735" y="2628265"/>
            <a:ext cx="3740150" cy="568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6" idx="6"/>
            <a:endCxn id="4" idx="1"/>
          </p:cNvCxnSpPr>
          <p:nvPr/>
        </p:nvCxnSpPr>
        <p:spPr>
          <a:xfrm flipV="1">
            <a:off x="1562735" y="3197225"/>
            <a:ext cx="3740150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5" idx="6"/>
            <a:endCxn id="4" idx="1"/>
          </p:cNvCxnSpPr>
          <p:nvPr/>
        </p:nvCxnSpPr>
        <p:spPr>
          <a:xfrm flipV="1">
            <a:off x="1562735" y="3197225"/>
            <a:ext cx="3740150" cy="1251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6"/>
            <a:endCxn id="4" idx="1"/>
          </p:cNvCxnSpPr>
          <p:nvPr/>
        </p:nvCxnSpPr>
        <p:spPr>
          <a:xfrm flipV="1">
            <a:off x="1644015" y="3197225"/>
            <a:ext cx="3658870" cy="210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3" idx="7"/>
            <a:endCxn id="4" idx="1"/>
          </p:cNvCxnSpPr>
          <p:nvPr/>
        </p:nvCxnSpPr>
        <p:spPr>
          <a:xfrm flipV="1">
            <a:off x="2428240" y="3197225"/>
            <a:ext cx="2874645" cy="248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7"/>
            <a:endCxn id="4" idx="2"/>
          </p:cNvCxnSpPr>
          <p:nvPr/>
        </p:nvCxnSpPr>
        <p:spPr>
          <a:xfrm flipV="1">
            <a:off x="3658235" y="3507740"/>
            <a:ext cx="2101850" cy="25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1" idx="0"/>
            <a:endCxn id="4" idx="2"/>
          </p:cNvCxnSpPr>
          <p:nvPr/>
        </p:nvCxnSpPr>
        <p:spPr>
          <a:xfrm flipV="1">
            <a:off x="4533265" y="3507740"/>
            <a:ext cx="1226820" cy="251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0"/>
            <a:endCxn id="4" idx="2"/>
          </p:cNvCxnSpPr>
          <p:nvPr/>
        </p:nvCxnSpPr>
        <p:spPr>
          <a:xfrm flipV="1">
            <a:off x="5724525" y="3507740"/>
            <a:ext cx="35560" cy="2574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9" idx="1"/>
          </p:cNvCxnSpPr>
          <p:nvPr/>
        </p:nvCxnSpPr>
        <p:spPr>
          <a:xfrm flipH="1" flipV="1">
            <a:off x="5754370" y="3507105"/>
            <a:ext cx="798830" cy="268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8" idx="1"/>
          </p:cNvCxnSpPr>
          <p:nvPr/>
        </p:nvCxnSpPr>
        <p:spPr>
          <a:xfrm flipH="1" flipV="1">
            <a:off x="5774690" y="3537585"/>
            <a:ext cx="2148840" cy="2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6" idx="1"/>
            <a:endCxn id="4" idx="2"/>
          </p:cNvCxnSpPr>
          <p:nvPr/>
        </p:nvCxnSpPr>
        <p:spPr>
          <a:xfrm flipH="1" flipV="1">
            <a:off x="5760085" y="3507740"/>
            <a:ext cx="3593465" cy="251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1"/>
            <a:endCxn id="4" idx="3"/>
          </p:cNvCxnSpPr>
          <p:nvPr/>
        </p:nvCxnSpPr>
        <p:spPr>
          <a:xfrm flipH="1" flipV="1">
            <a:off x="6217285" y="3197225"/>
            <a:ext cx="4080510" cy="215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6" idx="2"/>
          </p:cNvCxnSpPr>
          <p:nvPr/>
        </p:nvCxnSpPr>
        <p:spPr>
          <a:xfrm>
            <a:off x="6211570" y="3181985"/>
            <a:ext cx="4216400" cy="1661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17" idx="2"/>
          </p:cNvCxnSpPr>
          <p:nvPr/>
        </p:nvCxnSpPr>
        <p:spPr>
          <a:xfrm>
            <a:off x="6191250" y="3171825"/>
            <a:ext cx="4406900" cy="81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13" idx="2"/>
          </p:cNvCxnSpPr>
          <p:nvPr/>
        </p:nvCxnSpPr>
        <p:spPr>
          <a:xfrm>
            <a:off x="6221730" y="3222625"/>
            <a:ext cx="4376420" cy="29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4" idx="2"/>
          </p:cNvCxnSpPr>
          <p:nvPr/>
        </p:nvCxnSpPr>
        <p:spPr>
          <a:xfrm flipV="1">
            <a:off x="6242050" y="2403475"/>
            <a:ext cx="4206240" cy="86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67045" y="295465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</a:t>
            </a:r>
            <a:r>
              <a:rPr lang="zh-CN" altLang="en-US" sz="1400"/>
              <a:t>品种</a:t>
            </a:r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026410" y="2886710"/>
            <a:ext cx="1268730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养殖品种</a:t>
            </a:r>
            <a:endParaRPr lang="zh-CN" altLang="en-US" sz="1400"/>
          </a:p>
          <a:p>
            <a:pPr algn="ctr"/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6" name="椭圆 5"/>
          <p:cNvSpPr/>
          <p:nvPr/>
        </p:nvSpPr>
        <p:spPr>
          <a:xfrm>
            <a:off x="3090545" y="172720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品种</a:t>
            </a:r>
            <a:r>
              <a:rPr lang="zh-CN" altLang="en-US" sz="1400"/>
              <a:t>名称</a:t>
            </a:r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4568825" y="971550"/>
            <a:ext cx="13925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所属</a:t>
            </a:r>
            <a:r>
              <a:rPr lang="zh-CN" altLang="en-US" sz="1400"/>
              <a:t>种类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6217285" y="900430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描述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7387590" y="162560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图片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7537450" y="276542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养殖方法</a:t>
            </a:r>
            <a:endParaRPr lang="zh-CN" altLang="en-US" sz="1400"/>
          </a:p>
        </p:txBody>
      </p:sp>
      <p:sp>
        <p:nvSpPr>
          <p:cNvPr id="11" name="椭圆 10"/>
          <p:cNvSpPr/>
          <p:nvPr/>
        </p:nvSpPr>
        <p:spPr>
          <a:xfrm>
            <a:off x="7387590" y="397637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养殖技术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6217285" y="4803140"/>
            <a:ext cx="141224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病害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3392170" y="4083050"/>
            <a:ext cx="133477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删除状态</a:t>
            </a:r>
            <a:endParaRPr lang="zh-CN" altLang="en-US" sz="1400"/>
          </a:p>
        </p:txBody>
      </p:sp>
      <p:sp>
        <p:nvSpPr>
          <p:cNvPr id="19" name="椭圆 18"/>
          <p:cNvSpPr/>
          <p:nvPr/>
        </p:nvSpPr>
        <p:spPr>
          <a:xfrm>
            <a:off x="4637405" y="4803140"/>
            <a:ext cx="132397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审核状态</a:t>
            </a:r>
            <a:endParaRPr lang="zh-CN" altLang="en-US" sz="1400"/>
          </a:p>
        </p:txBody>
      </p:sp>
      <p:cxnSp>
        <p:nvCxnSpPr>
          <p:cNvPr id="38" name="直接连接符 37"/>
          <p:cNvCxnSpPr>
            <a:stCxn id="7" idx="4"/>
            <a:endCxn id="4" idx="0"/>
          </p:cNvCxnSpPr>
          <p:nvPr/>
        </p:nvCxnSpPr>
        <p:spPr>
          <a:xfrm>
            <a:off x="5265420" y="1798320"/>
            <a:ext cx="758825" cy="1156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4"/>
            <a:endCxn id="4" idx="0"/>
          </p:cNvCxnSpPr>
          <p:nvPr/>
        </p:nvCxnSpPr>
        <p:spPr>
          <a:xfrm flipH="1">
            <a:off x="6024245" y="1727200"/>
            <a:ext cx="815340" cy="122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</p:cNvCxnSpPr>
          <p:nvPr/>
        </p:nvCxnSpPr>
        <p:spPr>
          <a:xfrm flipH="1">
            <a:off x="6035040" y="2331085"/>
            <a:ext cx="1548130" cy="6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5"/>
            <a:endCxn id="4" idx="1"/>
          </p:cNvCxnSpPr>
          <p:nvPr/>
        </p:nvCxnSpPr>
        <p:spPr>
          <a:xfrm>
            <a:off x="4228465" y="2432685"/>
            <a:ext cx="1338580" cy="83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6"/>
            <a:endCxn id="4" idx="1"/>
          </p:cNvCxnSpPr>
          <p:nvPr/>
        </p:nvCxnSpPr>
        <p:spPr>
          <a:xfrm flipV="1">
            <a:off x="4295140" y="3265170"/>
            <a:ext cx="1271905" cy="5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7"/>
            <a:endCxn id="4" idx="1"/>
          </p:cNvCxnSpPr>
          <p:nvPr/>
        </p:nvCxnSpPr>
        <p:spPr>
          <a:xfrm flipV="1">
            <a:off x="4531360" y="3265170"/>
            <a:ext cx="1035685" cy="93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9" idx="0"/>
            <a:endCxn id="4" idx="2"/>
          </p:cNvCxnSpPr>
          <p:nvPr/>
        </p:nvCxnSpPr>
        <p:spPr>
          <a:xfrm flipV="1">
            <a:off x="5299710" y="3575685"/>
            <a:ext cx="724535" cy="122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2" idx="0"/>
            <a:endCxn id="4" idx="2"/>
          </p:cNvCxnSpPr>
          <p:nvPr/>
        </p:nvCxnSpPr>
        <p:spPr>
          <a:xfrm flipH="1" flipV="1">
            <a:off x="6024245" y="3575685"/>
            <a:ext cx="899160" cy="122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1"/>
            <a:endCxn id="4" idx="3"/>
          </p:cNvCxnSpPr>
          <p:nvPr/>
        </p:nvCxnSpPr>
        <p:spPr>
          <a:xfrm flipH="1" flipV="1">
            <a:off x="6481445" y="3265170"/>
            <a:ext cx="1101725" cy="83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2"/>
            <a:endCxn id="4" idx="3"/>
          </p:cNvCxnSpPr>
          <p:nvPr/>
        </p:nvCxnSpPr>
        <p:spPr>
          <a:xfrm flipH="1">
            <a:off x="6481445" y="3178810"/>
            <a:ext cx="1056005" cy="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67045" y="295465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</a:t>
            </a:r>
            <a:endParaRPr lang="zh-CN" altLang="en-US" sz="1400"/>
          </a:p>
        </p:txBody>
      </p:sp>
      <p:sp>
        <p:nvSpPr>
          <p:cNvPr id="6" name="椭圆 5"/>
          <p:cNvSpPr/>
          <p:nvPr/>
        </p:nvSpPr>
        <p:spPr>
          <a:xfrm>
            <a:off x="3122930" y="3412490"/>
            <a:ext cx="1268730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用户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7" name="椭圆 6"/>
          <p:cNvSpPr/>
          <p:nvPr/>
        </p:nvSpPr>
        <p:spPr>
          <a:xfrm>
            <a:off x="3122930" y="200850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用户名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4568825" y="971550"/>
            <a:ext cx="13925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密码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6217285" y="885190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电话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7387590" y="162560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生日</a:t>
            </a:r>
            <a:endParaRPr lang="zh-CN" altLang="en-US" sz="1400"/>
          </a:p>
        </p:txBody>
      </p:sp>
      <p:sp>
        <p:nvSpPr>
          <p:cNvPr id="11" name="椭圆 10"/>
          <p:cNvSpPr/>
          <p:nvPr/>
        </p:nvSpPr>
        <p:spPr>
          <a:xfrm>
            <a:off x="7537450" y="276542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性别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7296150" y="399161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部门</a:t>
            </a:r>
            <a:endParaRPr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6125210" y="4777105"/>
            <a:ext cx="141224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图片</a:t>
            </a:r>
            <a:endParaRPr lang="zh-CN" altLang="en-US" sz="1400"/>
          </a:p>
        </p:txBody>
      </p:sp>
      <p:sp>
        <p:nvSpPr>
          <p:cNvPr id="19" name="椭圆 18"/>
          <p:cNvSpPr/>
          <p:nvPr/>
        </p:nvSpPr>
        <p:spPr>
          <a:xfrm>
            <a:off x="3994150" y="4667250"/>
            <a:ext cx="132397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是否为管理员</a:t>
            </a:r>
            <a:endParaRPr lang="zh-CN" altLang="en-US" sz="1400"/>
          </a:p>
        </p:txBody>
      </p:sp>
      <p:cxnSp>
        <p:nvCxnSpPr>
          <p:cNvPr id="38" name="直接连接符 37"/>
          <p:cNvCxnSpPr>
            <a:stCxn id="8" idx="4"/>
            <a:endCxn id="5" idx="0"/>
          </p:cNvCxnSpPr>
          <p:nvPr/>
        </p:nvCxnSpPr>
        <p:spPr>
          <a:xfrm>
            <a:off x="5265420" y="1798320"/>
            <a:ext cx="758825" cy="1156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9" idx="4"/>
            <a:endCxn id="5" idx="0"/>
          </p:cNvCxnSpPr>
          <p:nvPr/>
        </p:nvCxnSpPr>
        <p:spPr>
          <a:xfrm flipH="1">
            <a:off x="6024245" y="1711960"/>
            <a:ext cx="815340" cy="1242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3"/>
          </p:cNvCxnSpPr>
          <p:nvPr/>
        </p:nvCxnSpPr>
        <p:spPr>
          <a:xfrm flipH="1">
            <a:off x="6035040" y="2331085"/>
            <a:ext cx="1548130" cy="6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7" idx="5"/>
            <a:endCxn id="5" idx="1"/>
          </p:cNvCxnSpPr>
          <p:nvPr/>
        </p:nvCxnSpPr>
        <p:spPr>
          <a:xfrm>
            <a:off x="4260850" y="2713990"/>
            <a:ext cx="130619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" idx="7"/>
          </p:cNvCxnSpPr>
          <p:nvPr/>
        </p:nvCxnSpPr>
        <p:spPr>
          <a:xfrm flipV="1">
            <a:off x="4205605" y="3265170"/>
            <a:ext cx="1361440" cy="27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9" idx="7"/>
            <a:endCxn id="5" idx="2"/>
          </p:cNvCxnSpPr>
          <p:nvPr/>
        </p:nvCxnSpPr>
        <p:spPr>
          <a:xfrm flipV="1">
            <a:off x="5124450" y="3575685"/>
            <a:ext cx="899795" cy="1212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3" idx="0"/>
            <a:endCxn id="5" idx="2"/>
          </p:cNvCxnSpPr>
          <p:nvPr/>
        </p:nvCxnSpPr>
        <p:spPr>
          <a:xfrm flipH="1" flipV="1">
            <a:off x="6024245" y="3575685"/>
            <a:ext cx="807085" cy="12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1"/>
            <a:endCxn id="5" idx="3"/>
          </p:cNvCxnSpPr>
          <p:nvPr/>
        </p:nvCxnSpPr>
        <p:spPr>
          <a:xfrm flipH="1" flipV="1">
            <a:off x="6481445" y="3265170"/>
            <a:ext cx="1010285" cy="84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1" idx="2"/>
            <a:endCxn id="5" idx="3"/>
          </p:cNvCxnSpPr>
          <p:nvPr/>
        </p:nvCxnSpPr>
        <p:spPr>
          <a:xfrm flipH="1">
            <a:off x="6481445" y="3178810"/>
            <a:ext cx="1056005" cy="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44165" y="294449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讨论</a:t>
            </a:r>
            <a:endParaRPr lang="zh-CN" altLang="en-US" sz="1400"/>
          </a:p>
        </p:txBody>
      </p:sp>
      <p:sp>
        <p:nvSpPr>
          <p:cNvPr id="6" name="椭圆 5"/>
          <p:cNvSpPr/>
          <p:nvPr/>
        </p:nvSpPr>
        <p:spPr>
          <a:xfrm>
            <a:off x="817880" y="2841625"/>
            <a:ext cx="1268730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讨论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7" name="椭圆 6"/>
          <p:cNvSpPr/>
          <p:nvPr/>
        </p:nvSpPr>
        <p:spPr>
          <a:xfrm>
            <a:off x="1507490" y="156527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标题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3758565" y="1686560"/>
            <a:ext cx="13925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510405" y="2841625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时间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2628900" y="409956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cxnSp>
        <p:nvCxnSpPr>
          <p:cNvPr id="38" name="直接连接符 37"/>
          <p:cNvCxnSpPr>
            <a:stCxn id="8" idx="3"/>
            <a:endCxn id="5" idx="0"/>
          </p:cNvCxnSpPr>
          <p:nvPr/>
        </p:nvCxnSpPr>
        <p:spPr>
          <a:xfrm flipH="1">
            <a:off x="3301365" y="2392045"/>
            <a:ext cx="661035" cy="55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9" idx="2"/>
            <a:endCxn id="5" idx="3"/>
          </p:cNvCxnSpPr>
          <p:nvPr/>
        </p:nvCxnSpPr>
        <p:spPr>
          <a:xfrm flipH="1">
            <a:off x="3758565" y="3255010"/>
            <a:ext cx="751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7" idx="5"/>
            <a:endCxn id="5" idx="0"/>
          </p:cNvCxnSpPr>
          <p:nvPr/>
        </p:nvCxnSpPr>
        <p:spPr>
          <a:xfrm>
            <a:off x="2645410" y="2270760"/>
            <a:ext cx="655955" cy="67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5" idx="1"/>
          </p:cNvCxnSpPr>
          <p:nvPr/>
        </p:nvCxnSpPr>
        <p:spPr>
          <a:xfrm flipV="1">
            <a:off x="2086610" y="3255010"/>
            <a:ext cx="757555" cy="1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5" idx="2"/>
          </p:cNvCxnSpPr>
          <p:nvPr/>
        </p:nvCxnSpPr>
        <p:spPr>
          <a:xfrm flipV="1">
            <a:off x="3295650" y="3565525"/>
            <a:ext cx="5715" cy="5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45805" y="2823210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回复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6319520" y="2720340"/>
            <a:ext cx="1268730" cy="863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回复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7009130" y="1443990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21" name="椭圆 20"/>
          <p:cNvSpPr/>
          <p:nvPr/>
        </p:nvSpPr>
        <p:spPr>
          <a:xfrm>
            <a:off x="9260205" y="1565275"/>
            <a:ext cx="139255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时间</a:t>
            </a:r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10012045" y="2720340"/>
            <a:ext cx="1243965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用户</a:t>
            </a:r>
            <a:r>
              <a:rPr lang="en-US" altLang="zh-CN" sz="1400">
                <a:sym typeface="+mn-ea"/>
              </a:rPr>
              <a:t>id</a:t>
            </a:r>
            <a:endParaRPr lang="zh-CN" altLang="en-US" sz="1400"/>
          </a:p>
        </p:txBody>
      </p:sp>
      <p:sp>
        <p:nvSpPr>
          <p:cNvPr id="23" name="椭圆 22"/>
          <p:cNvSpPr/>
          <p:nvPr/>
        </p:nvSpPr>
        <p:spPr>
          <a:xfrm>
            <a:off x="7228840" y="409003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回复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cxnSp>
        <p:nvCxnSpPr>
          <p:cNvPr id="24" name="直接连接符 23"/>
          <p:cNvCxnSpPr>
            <a:stCxn id="21" idx="3"/>
            <a:endCxn id="17" idx="0"/>
          </p:cNvCxnSpPr>
          <p:nvPr/>
        </p:nvCxnSpPr>
        <p:spPr>
          <a:xfrm flipH="1">
            <a:off x="8803005" y="2270760"/>
            <a:ext cx="661035" cy="55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2"/>
            <a:endCxn id="17" idx="3"/>
          </p:cNvCxnSpPr>
          <p:nvPr/>
        </p:nvCxnSpPr>
        <p:spPr>
          <a:xfrm flipH="1">
            <a:off x="9260205" y="3133725"/>
            <a:ext cx="751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5"/>
            <a:endCxn id="17" idx="0"/>
          </p:cNvCxnSpPr>
          <p:nvPr/>
        </p:nvCxnSpPr>
        <p:spPr>
          <a:xfrm>
            <a:off x="8147050" y="2149475"/>
            <a:ext cx="655955" cy="67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  <a:endCxn id="17" idx="1"/>
          </p:cNvCxnSpPr>
          <p:nvPr/>
        </p:nvCxnSpPr>
        <p:spPr>
          <a:xfrm flipV="1">
            <a:off x="7588250" y="3133725"/>
            <a:ext cx="757555" cy="1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  <a:endCxn id="17" idx="2"/>
          </p:cNvCxnSpPr>
          <p:nvPr/>
        </p:nvCxnSpPr>
        <p:spPr>
          <a:xfrm flipV="1">
            <a:off x="7895590" y="3444240"/>
            <a:ext cx="90741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8969375" y="420687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讨论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cxnSp>
        <p:nvCxnSpPr>
          <p:cNvPr id="31" name="直接连接符 30"/>
          <p:cNvCxnSpPr>
            <a:stCxn id="17" idx="2"/>
            <a:endCxn id="30" idx="0"/>
          </p:cNvCxnSpPr>
          <p:nvPr/>
        </p:nvCxnSpPr>
        <p:spPr>
          <a:xfrm>
            <a:off x="8803005" y="3444240"/>
            <a:ext cx="833120" cy="762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50565" y="268033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</a:t>
            </a:r>
            <a:r>
              <a:rPr lang="zh-CN" altLang="en-US" sz="1400"/>
              <a:t>审核</a:t>
            </a:r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1557020" y="134302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日志审核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4" name="椭圆 3"/>
          <p:cNvSpPr/>
          <p:nvPr/>
        </p:nvSpPr>
        <p:spPr>
          <a:xfrm>
            <a:off x="3041015" y="94043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账户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6" name="椭圆 5"/>
          <p:cNvSpPr/>
          <p:nvPr/>
        </p:nvSpPr>
        <p:spPr>
          <a:xfrm>
            <a:off x="4615180" y="153479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类型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4870450" y="257746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操作</a:t>
            </a:r>
            <a:r>
              <a:rPr lang="zh-CN" altLang="en-US" sz="1400"/>
              <a:t>对象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615180" y="382079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审核</a:t>
            </a:r>
            <a:r>
              <a:rPr lang="zh-CN" altLang="en-US" sz="1400"/>
              <a:t>状态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3041015" y="436308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审核结果</a:t>
            </a:r>
            <a:endParaRPr lang="zh-CN" altLang="en-US" sz="1400"/>
          </a:p>
        </p:txBody>
      </p:sp>
      <p:sp>
        <p:nvSpPr>
          <p:cNvPr id="11" name="椭圆 10"/>
          <p:cNvSpPr/>
          <p:nvPr/>
        </p:nvSpPr>
        <p:spPr>
          <a:xfrm>
            <a:off x="1466850" y="428053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时间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1029970" y="322516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新对象</a:t>
            </a:r>
            <a:endParaRPr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918210" y="216979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旧</a:t>
            </a:r>
            <a:r>
              <a:rPr lang="zh-CN" altLang="en-US" sz="1400"/>
              <a:t>对象</a:t>
            </a:r>
            <a:endParaRPr lang="zh-CN" altLang="en-US" sz="140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>
            <a:off x="3707765" y="1767205"/>
            <a:ext cx="0" cy="91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5" idx="0"/>
          </p:cNvCxnSpPr>
          <p:nvPr/>
        </p:nvCxnSpPr>
        <p:spPr>
          <a:xfrm>
            <a:off x="2694940" y="2048510"/>
            <a:ext cx="1012825" cy="63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</p:cNvCxnSpPr>
          <p:nvPr/>
        </p:nvCxnSpPr>
        <p:spPr>
          <a:xfrm flipH="1">
            <a:off x="3698240" y="2240280"/>
            <a:ext cx="1112520" cy="42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2"/>
            <a:endCxn id="5" idx="3"/>
          </p:cNvCxnSpPr>
          <p:nvPr/>
        </p:nvCxnSpPr>
        <p:spPr>
          <a:xfrm flipH="1">
            <a:off x="4164965" y="2990850"/>
            <a:ext cx="70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6"/>
            <a:endCxn id="5" idx="1"/>
          </p:cNvCxnSpPr>
          <p:nvPr/>
        </p:nvCxnSpPr>
        <p:spPr>
          <a:xfrm>
            <a:off x="2251710" y="2583180"/>
            <a:ext cx="998855" cy="40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6"/>
            <a:endCxn id="5" idx="1"/>
          </p:cNvCxnSpPr>
          <p:nvPr/>
        </p:nvCxnSpPr>
        <p:spPr>
          <a:xfrm flipV="1">
            <a:off x="2363470" y="2990850"/>
            <a:ext cx="887095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7"/>
            <a:endCxn id="5" idx="2"/>
          </p:cNvCxnSpPr>
          <p:nvPr/>
        </p:nvCxnSpPr>
        <p:spPr>
          <a:xfrm flipV="1">
            <a:off x="2604770" y="3301365"/>
            <a:ext cx="1102995" cy="110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1"/>
            <a:endCxn id="5" idx="3"/>
          </p:cNvCxnSpPr>
          <p:nvPr/>
        </p:nvCxnSpPr>
        <p:spPr>
          <a:xfrm flipH="1" flipV="1">
            <a:off x="4164965" y="2990850"/>
            <a:ext cx="645795" cy="951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0"/>
            <a:endCxn id="5" idx="2"/>
          </p:cNvCxnSpPr>
          <p:nvPr/>
        </p:nvCxnSpPr>
        <p:spPr>
          <a:xfrm flipV="1">
            <a:off x="3707765" y="3301365"/>
            <a:ext cx="0" cy="1061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373870" y="134302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</a:t>
            </a:r>
            <a:r>
              <a:rPr lang="zh-CN" altLang="en-US" sz="1400"/>
              <a:t>镇</a:t>
            </a:r>
            <a:endParaRPr lang="zh-CN" altLang="en-US" sz="1400"/>
          </a:p>
        </p:txBody>
      </p:sp>
      <p:sp>
        <p:nvSpPr>
          <p:cNvPr id="24" name="椭圆 23"/>
          <p:cNvSpPr/>
          <p:nvPr/>
        </p:nvSpPr>
        <p:spPr>
          <a:xfrm>
            <a:off x="7830820" y="31305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所在镇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25" name="椭圆 24"/>
          <p:cNvSpPr/>
          <p:nvPr/>
        </p:nvSpPr>
        <p:spPr>
          <a:xfrm>
            <a:off x="9164320" y="236156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所属区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26" name="椭圆 25"/>
          <p:cNvSpPr/>
          <p:nvPr/>
        </p:nvSpPr>
        <p:spPr>
          <a:xfrm>
            <a:off x="10560050" y="41592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所在镇</a:t>
            </a:r>
            <a:r>
              <a:rPr lang="zh-CN" altLang="en-US" sz="1400"/>
              <a:t>名</a:t>
            </a:r>
            <a:endParaRPr lang="zh-CN" altLang="en-US" sz="1400"/>
          </a:p>
        </p:txBody>
      </p:sp>
      <p:cxnSp>
        <p:nvCxnSpPr>
          <p:cNvPr id="27" name="直接连接符 26"/>
          <p:cNvCxnSpPr>
            <a:stCxn id="24" idx="5"/>
            <a:endCxn id="23" idx="0"/>
          </p:cNvCxnSpPr>
          <p:nvPr/>
        </p:nvCxnSpPr>
        <p:spPr>
          <a:xfrm>
            <a:off x="8968740" y="1018540"/>
            <a:ext cx="862330" cy="3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6" idx="3"/>
            <a:endCxn id="23" idx="0"/>
          </p:cNvCxnSpPr>
          <p:nvPr/>
        </p:nvCxnSpPr>
        <p:spPr>
          <a:xfrm flipH="1">
            <a:off x="9831070" y="1121410"/>
            <a:ext cx="924560" cy="22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0"/>
            <a:endCxn id="23" idx="2"/>
          </p:cNvCxnSpPr>
          <p:nvPr/>
        </p:nvCxnSpPr>
        <p:spPr>
          <a:xfrm flipV="1">
            <a:off x="9831070" y="1964055"/>
            <a:ext cx="0" cy="39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31630" y="4486275"/>
            <a:ext cx="914400" cy="62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</a:t>
            </a:r>
            <a:r>
              <a:rPr lang="zh-CN" altLang="en-US" sz="1400"/>
              <a:t>村</a:t>
            </a:r>
            <a:endParaRPr lang="zh-CN" altLang="en-US" sz="1400"/>
          </a:p>
        </p:txBody>
      </p:sp>
      <p:sp>
        <p:nvSpPr>
          <p:cNvPr id="31" name="椭圆 30"/>
          <p:cNvSpPr/>
          <p:nvPr/>
        </p:nvSpPr>
        <p:spPr>
          <a:xfrm>
            <a:off x="7688580" y="345630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所在村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32" name="椭圆 31"/>
          <p:cNvSpPr/>
          <p:nvPr/>
        </p:nvSpPr>
        <p:spPr>
          <a:xfrm>
            <a:off x="9022080" y="550481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所属镇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33" name="椭圆 32"/>
          <p:cNvSpPr/>
          <p:nvPr/>
        </p:nvSpPr>
        <p:spPr>
          <a:xfrm>
            <a:off x="10417810" y="3559175"/>
            <a:ext cx="1333500" cy="826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所在</a:t>
            </a:r>
            <a:r>
              <a:rPr lang="zh-CN" altLang="en-US" sz="1400"/>
              <a:t>村名</a:t>
            </a:r>
            <a:endParaRPr lang="zh-CN" altLang="en-US" sz="1400"/>
          </a:p>
        </p:txBody>
      </p:sp>
      <p:cxnSp>
        <p:nvCxnSpPr>
          <p:cNvPr id="34" name="直接连接符 33"/>
          <p:cNvCxnSpPr>
            <a:stCxn id="31" idx="5"/>
            <a:endCxn id="30" idx="0"/>
          </p:cNvCxnSpPr>
          <p:nvPr/>
        </p:nvCxnSpPr>
        <p:spPr>
          <a:xfrm>
            <a:off x="8826500" y="4161790"/>
            <a:ext cx="862330" cy="3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3"/>
            <a:endCxn id="30" idx="0"/>
          </p:cNvCxnSpPr>
          <p:nvPr/>
        </p:nvCxnSpPr>
        <p:spPr>
          <a:xfrm flipH="1">
            <a:off x="9688830" y="4264660"/>
            <a:ext cx="924560" cy="22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0"/>
            <a:endCxn id="30" idx="2"/>
          </p:cNvCxnSpPr>
          <p:nvPr/>
        </p:nvCxnSpPr>
        <p:spPr>
          <a:xfrm flipV="1">
            <a:off x="9688830" y="5107305"/>
            <a:ext cx="0" cy="39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a5c66eb-d5a4-429c-90c6-35ee36a3c390"/>
  <p:tag name="COMMONDATA" val="eyJoZGlkIjoiMWJkMTlhZTdiY2MxN2Y2ZGU5YTU1OTFhYjQ5YWFlY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399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凯</dc:creator>
  <cp:lastModifiedBy>kevin</cp:lastModifiedBy>
  <cp:revision>27</cp:revision>
  <dcterms:created xsi:type="dcterms:W3CDTF">2023-03-14T07:01:00Z</dcterms:created>
  <dcterms:modified xsi:type="dcterms:W3CDTF">2023-03-20T07:20:15Z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3609ECF632AD4FC0B2D3E0ABC6260395</vt:lpwstr>
  </property>
  <property fmtid="{D5CDD505-2E9C-101B-9397-08002B2CF9AE}" pid="3" name="KSOProductBuildVer">
    <vt:lpwstr>2052-11.1.0.11636</vt:lpwstr>
  </property>
</Properties>
</file>