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64" r:id="rId5"/>
  </p:sldMasterIdLst>
  <p:notesMasterIdLst>
    <p:notesMasterId r:id="rId54"/>
  </p:notesMasterIdLst>
  <p:handoutMasterIdLst>
    <p:handoutMasterId r:id="rId55"/>
  </p:handoutMasterIdLst>
  <p:sldIdLst>
    <p:sldId id="438" r:id="rId6"/>
    <p:sldId id="261" r:id="rId7"/>
    <p:sldId id="436" r:id="rId8"/>
    <p:sldId id="447" r:id="rId9"/>
    <p:sldId id="446" r:id="rId10"/>
    <p:sldId id="449" r:id="rId11"/>
    <p:sldId id="448" r:id="rId12"/>
    <p:sldId id="450" r:id="rId13"/>
    <p:sldId id="451" r:id="rId14"/>
    <p:sldId id="453" r:id="rId15"/>
    <p:sldId id="437" r:id="rId16"/>
    <p:sldId id="480" r:id="rId17"/>
    <p:sldId id="439" r:id="rId18"/>
    <p:sldId id="444" r:id="rId19"/>
    <p:sldId id="445" r:id="rId20"/>
    <p:sldId id="440" r:id="rId21"/>
    <p:sldId id="454" r:id="rId22"/>
    <p:sldId id="473" r:id="rId23"/>
    <p:sldId id="475" r:id="rId24"/>
    <p:sldId id="474" r:id="rId25"/>
    <p:sldId id="483" r:id="rId26"/>
    <p:sldId id="484" r:id="rId27"/>
    <p:sldId id="479" r:id="rId28"/>
    <p:sldId id="476" r:id="rId29"/>
    <p:sldId id="477" r:id="rId30"/>
    <p:sldId id="481" r:id="rId31"/>
    <p:sldId id="458" r:id="rId32"/>
    <p:sldId id="461" r:id="rId33"/>
    <p:sldId id="460" r:id="rId34"/>
    <p:sldId id="469" r:id="rId35"/>
    <p:sldId id="472" r:id="rId36"/>
    <p:sldId id="459" r:id="rId37"/>
    <p:sldId id="478" r:id="rId38"/>
    <p:sldId id="462" r:id="rId39"/>
    <p:sldId id="471" r:id="rId40"/>
    <p:sldId id="482" r:id="rId41"/>
    <p:sldId id="442" r:id="rId42"/>
    <p:sldId id="463" r:id="rId43"/>
    <p:sldId id="464" r:id="rId44"/>
    <p:sldId id="443" r:id="rId45"/>
    <p:sldId id="456" r:id="rId46"/>
    <p:sldId id="465" r:id="rId47"/>
    <p:sldId id="466" r:id="rId48"/>
    <p:sldId id="467" r:id="rId49"/>
    <p:sldId id="468" r:id="rId50"/>
    <p:sldId id="455" r:id="rId51"/>
    <p:sldId id="457" r:id="rId52"/>
    <p:sldId id="42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9E11A-6097-46D7-85E2-CF6423D81BBD}" v="385" dt="2023-02-28T11:18:14.386"/>
    <p1510:client id="{0C1660B7-44C0-4537-9464-0E33DDC27068}" v="8" dt="2023-02-28T09:49:08.184"/>
    <p1510:client id="{104A9EE9-0B17-4848-A091-6F2B42F5C97A}" v="6" dt="2023-02-28T10:52:56.365"/>
    <p1510:client id="{1077EC6B-6500-4C5E-B27A-63CC7DA12173}" v="267" dt="2023-03-03T09:21:51.077"/>
    <p1510:client id="{1F0C089A-D7EE-40D0-8CF8-34F8F16F9874}" v="98" dt="2023-03-03T03:57:58.505"/>
    <p1510:client id="{2BA86710-57A0-4807-A256-0EBF4A2A55F7}" v="523" dt="2023-03-03T04:43:31.941"/>
    <p1510:client id="{2E7B52AA-8C55-415A-A3AE-901454670603}" v="47" dt="2023-03-03T08:53:24.343"/>
    <p1510:client id="{2ECEBF52-3AC4-4C85-A2DF-65BB2A004EEC}" v="11" dt="2023-03-03T01:57:33.626"/>
    <p1510:client id="{3CBE329B-C927-4DEA-812E-25F19A05BDC1}" v="115" dt="2023-03-03T05:04:52.416"/>
    <p1510:client id="{43979EEA-D6E1-4B0C-8397-EE298ACFA1D9}" v="74" dt="2023-03-04T09:04:04.913"/>
    <p1510:client id="{45487326-2875-45CD-9C7A-B9C5B56AC3E0}" v="87" dt="2023-03-01T11:17:39.570"/>
    <p1510:client id="{45E9EB14-D6FB-4C9E-8E26-A5AAEB9E0BAB}" v="15" dt="2023-02-28T10:00:39.997"/>
    <p1510:client id="{4813C727-C7A8-44ED-B735-C31F98610A7D}" v="1135" dt="2023-03-02T14:47:30.431"/>
    <p1510:client id="{4980281B-1B2C-462C-855E-5BA8CFD60126}" v="32" dt="2023-03-03T11:37:44.547"/>
    <p1510:client id="{49A49EC5-371E-4D58-8DEB-3D27C8CFF73A}" v="1260" dt="2023-02-28T18:24:48.651"/>
    <p1510:client id="{4AA66B23-79E2-48F5-A941-59DC8A50E66E}" v="57" dt="2023-02-28T10:57:13.214"/>
    <p1510:client id="{5843400D-09C7-4901-95A5-7B8E850342A8}" v="8" dt="2023-02-28T09:58:05.651"/>
    <p1510:client id="{69CBAE0F-EC56-4875-A738-52E6B6562036}" v="273" dt="2023-03-02T17:40:30.816"/>
    <p1510:client id="{911FD1FB-1211-43FE-BF6A-72958F5BDFE7}" v="16" dt="2023-03-04T08:59:36.768"/>
    <p1510:client id="{91391342-6E2E-4F91-8B5A-6E06B30DD2FE}" v="80" dt="2023-03-02T04:30:46.113"/>
    <p1510:client id="{94A65175-EE82-405E-82F6-811E8207231B}" v="7" dt="2023-02-28T18:27:05.167"/>
    <p1510:client id="{9BC24B3B-AF57-4B3C-871B-5CB608D76B43}" v="6" dt="2023-02-28T09:47:26.569"/>
    <p1510:client id="{A4049D70-9E00-4D36-BE0C-6A050412888F}" v="300" dt="2023-02-28T12:05:55.236"/>
    <p1510:client id="{B73C5AE3-6BF1-41FB-9E39-205E8828BB48}" v="631" dt="2023-03-03T11:50:37.054"/>
    <p1510:client id="{C774F25D-45FD-4DC8-9BC1-78A71CE871DE}" v="199" dt="2023-02-28T09:56:40.411"/>
    <p1510:client id="{C92E2AB9-9DED-4E36-B7C3-FC98EA9E1614}" v="11" dt="2023-03-02T04:16:06.877"/>
    <p1510:client id="{D3F03591-C831-483C-A7BC-5523258B1524}" v="619" dt="2023-03-02T18:25:04.226"/>
    <p1510:client id="{D6EDEC23-16B3-4DA5-8A09-1D22C9C4058E}" v="312" dt="2023-03-01T06:50:55.103"/>
    <p1510:client id="{DC4C1D61-5C1B-47EF-9C7D-D01DCAD4AAD0}" v="59" dt="2023-03-03T09:13:47.470"/>
    <p1510:client id="{E3E597A0-BCA6-4DFB-9A2C-999E5F31207F}" v="111" dt="2023-03-02T03:51:25.088"/>
    <p1510:client id="{E6C0F8EC-5B78-46A7-B4F5-EBD806D4AD43}" v="10" dt="2023-02-28T09:45:58.947"/>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Jolly Kodiyan(UST,IN)" userId="S::245118@ust.com::64e2c207-6f6c-4b12-b067-0de827879593" providerId="AD" clId="Web-{69CBAE0F-EC56-4875-A738-52E6B6562036}"/>
    <pc:docChg chg="addSld modSld sldOrd">
      <pc:chgData name="Kevin Jolly Kodiyan(UST,IN)" userId="S::245118@ust.com::64e2c207-6f6c-4b12-b067-0de827879593" providerId="AD" clId="Web-{69CBAE0F-EC56-4875-A738-52E6B6562036}" dt="2023-03-02T17:40:30.816" v="260" actId="20577"/>
      <pc:docMkLst>
        <pc:docMk/>
      </pc:docMkLst>
      <pc:sldChg chg="addSp delSp modSp">
        <pc:chgData name="Kevin Jolly Kodiyan(UST,IN)" userId="S::245118@ust.com::64e2c207-6f6c-4b12-b067-0de827879593" providerId="AD" clId="Web-{69CBAE0F-EC56-4875-A738-52E6B6562036}" dt="2023-03-02T17:37:39.062" v="255" actId="20577"/>
        <pc:sldMkLst>
          <pc:docMk/>
          <pc:sldMk cId="2484011671" sldId="439"/>
        </pc:sldMkLst>
        <pc:spChg chg="add del mod">
          <ac:chgData name="Kevin Jolly Kodiyan(UST,IN)" userId="S::245118@ust.com::64e2c207-6f6c-4b12-b067-0de827879593" providerId="AD" clId="Web-{69CBAE0F-EC56-4875-A738-52E6B6562036}" dt="2023-03-02T17:37:14.074" v="240"/>
          <ac:spMkLst>
            <pc:docMk/>
            <pc:sldMk cId="2484011671" sldId="439"/>
            <ac:spMk id="2" creationId="{497B2FB9-6C51-1445-BC11-04883C367D48}"/>
          </ac:spMkLst>
        </pc:spChg>
        <pc:spChg chg="mod">
          <ac:chgData name="Kevin Jolly Kodiyan(UST,IN)" userId="S::245118@ust.com::64e2c207-6f6c-4b12-b067-0de827879593" providerId="AD" clId="Web-{69CBAE0F-EC56-4875-A738-52E6B6562036}" dt="2023-03-02T17:36:42.729" v="233" actId="1076"/>
          <ac:spMkLst>
            <pc:docMk/>
            <pc:sldMk cId="2484011671" sldId="439"/>
            <ac:spMk id="3" creationId="{0D5E6055-F0C6-0655-9890-FA59984729E3}"/>
          </ac:spMkLst>
        </pc:spChg>
        <pc:spChg chg="add del mod">
          <ac:chgData name="Kevin Jolly Kodiyan(UST,IN)" userId="S::245118@ust.com::64e2c207-6f6c-4b12-b067-0de827879593" providerId="AD" clId="Web-{69CBAE0F-EC56-4875-A738-52E6B6562036}" dt="2023-03-02T17:36:57.183" v="237"/>
          <ac:spMkLst>
            <pc:docMk/>
            <pc:sldMk cId="2484011671" sldId="439"/>
            <ac:spMk id="7" creationId="{9D8514D8-BBFB-A214-C5CC-7DD188D0431C}"/>
          </ac:spMkLst>
        </pc:spChg>
        <pc:spChg chg="add del">
          <ac:chgData name="Kevin Jolly Kodiyan(UST,IN)" userId="S::245118@ust.com::64e2c207-6f6c-4b12-b067-0de827879593" providerId="AD" clId="Web-{69CBAE0F-EC56-4875-A738-52E6B6562036}" dt="2023-03-02T17:36:55.776" v="236"/>
          <ac:spMkLst>
            <pc:docMk/>
            <pc:sldMk cId="2484011671" sldId="439"/>
            <ac:spMk id="9" creationId="{0DBC7333-683D-597F-AB20-1D5E32E9C5B7}"/>
          </ac:spMkLst>
        </pc:spChg>
        <pc:spChg chg="add del mod">
          <ac:chgData name="Kevin Jolly Kodiyan(UST,IN)" userId="S::245118@ust.com::64e2c207-6f6c-4b12-b067-0de827879593" providerId="AD" clId="Web-{69CBAE0F-EC56-4875-A738-52E6B6562036}" dt="2023-03-02T17:37:17.558" v="241"/>
          <ac:spMkLst>
            <pc:docMk/>
            <pc:sldMk cId="2484011671" sldId="439"/>
            <ac:spMk id="11" creationId="{6153A958-0687-F32B-D860-CB918F68E683}"/>
          </ac:spMkLst>
        </pc:spChg>
        <pc:spChg chg="add mod">
          <ac:chgData name="Kevin Jolly Kodiyan(UST,IN)" userId="S::245118@ust.com::64e2c207-6f6c-4b12-b067-0de827879593" providerId="AD" clId="Web-{69CBAE0F-EC56-4875-A738-52E6B6562036}" dt="2023-03-02T17:37:39.062" v="255" actId="20577"/>
          <ac:spMkLst>
            <pc:docMk/>
            <pc:sldMk cId="2484011671" sldId="439"/>
            <ac:spMk id="13" creationId="{F79A1F09-4827-0F16-3256-995ABC10DE2A}"/>
          </ac:spMkLst>
        </pc:spChg>
        <pc:picChg chg="mod">
          <ac:chgData name="Kevin Jolly Kodiyan(UST,IN)" userId="S::245118@ust.com::64e2c207-6f6c-4b12-b067-0de827879593" providerId="AD" clId="Web-{69CBAE0F-EC56-4875-A738-52E6B6562036}" dt="2023-03-02T17:36:39.776" v="232" actId="1076"/>
          <ac:picMkLst>
            <pc:docMk/>
            <pc:sldMk cId="2484011671" sldId="439"/>
            <ac:picMk id="5" creationId="{ACC56442-F523-B797-B35E-4DC7CA9359FE}"/>
          </ac:picMkLst>
        </pc:picChg>
      </pc:sldChg>
      <pc:sldChg chg="addSp modSp">
        <pc:chgData name="Kevin Jolly Kodiyan(UST,IN)" userId="S::245118@ust.com::64e2c207-6f6c-4b12-b067-0de827879593" providerId="AD" clId="Web-{69CBAE0F-EC56-4875-A738-52E6B6562036}" dt="2023-03-02T16:32:32.912" v="67" actId="1076"/>
        <pc:sldMkLst>
          <pc:docMk/>
          <pc:sldMk cId="423160294" sldId="440"/>
        </pc:sldMkLst>
        <pc:spChg chg="mod">
          <ac:chgData name="Kevin Jolly Kodiyan(UST,IN)" userId="S::245118@ust.com::64e2c207-6f6c-4b12-b067-0de827879593" providerId="AD" clId="Web-{69CBAE0F-EC56-4875-A738-52E6B6562036}" dt="2023-03-02T16:32:32.912" v="67" actId="1076"/>
          <ac:spMkLst>
            <pc:docMk/>
            <pc:sldMk cId="423160294" sldId="440"/>
            <ac:spMk id="2" creationId="{497B2FB9-6C51-1445-BC11-04883C367D48}"/>
          </ac:spMkLst>
        </pc:spChg>
        <pc:spChg chg="add mod">
          <ac:chgData name="Kevin Jolly Kodiyan(UST,IN)" userId="S::245118@ust.com::64e2c207-6f6c-4b12-b067-0de827879593" providerId="AD" clId="Web-{69CBAE0F-EC56-4875-A738-52E6B6562036}" dt="2023-03-02T16:30:57.549" v="60" actId="20577"/>
          <ac:spMkLst>
            <pc:docMk/>
            <pc:sldMk cId="423160294" sldId="440"/>
            <ac:spMk id="5" creationId="{6755575A-E689-9387-BEBF-2D6D5A40B41A}"/>
          </ac:spMkLst>
        </pc:spChg>
      </pc:sldChg>
      <pc:sldChg chg="modSp">
        <pc:chgData name="Kevin Jolly Kodiyan(UST,IN)" userId="S::245118@ust.com::64e2c207-6f6c-4b12-b067-0de827879593" providerId="AD" clId="Web-{69CBAE0F-EC56-4875-A738-52E6B6562036}" dt="2023-03-02T16:27:50.902" v="34" actId="20577"/>
        <pc:sldMkLst>
          <pc:docMk/>
          <pc:sldMk cId="2623629534" sldId="444"/>
        </pc:sldMkLst>
        <pc:spChg chg="mod">
          <ac:chgData name="Kevin Jolly Kodiyan(UST,IN)" userId="S::245118@ust.com::64e2c207-6f6c-4b12-b067-0de827879593" providerId="AD" clId="Web-{69CBAE0F-EC56-4875-A738-52E6B6562036}" dt="2023-03-02T16:26:46.431" v="26" actId="20577"/>
          <ac:spMkLst>
            <pc:docMk/>
            <pc:sldMk cId="2623629534" sldId="444"/>
            <ac:spMk id="2" creationId="{73C645FD-90D9-8D90-3D29-F6B63FCC7508}"/>
          </ac:spMkLst>
        </pc:spChg>
        <pc:spChg chg="mod">
          <ac:chgData name="Kevin Jolly Kodiyan(UST,IN)" userId="S::245118@ust.com::64e2c207-6f6c-4b12-b067-0de827879593" providerId="AD" clId="Web-{69CBAE0F-EC56-4875-A738-52E6B6562036}" dt="2023-03-02T16:27:50.902" v="34" actId="20577"/>
          <ac:spMkLst>
            <pc:docMk/>
            <pc:sldMk cId="2623629534" sldId="444"/>
            <ac:spMk id="3" creationId="{BF243161-B03D-1F21-6568-AA7EEC53D550}"/>
          </ac:spMkLst>
        </pc:spChg>
      </pc:sldChg>
      <pc:sldChg chg="modSp">
        <pc:chgData name="Kevin Jolly Kodiyan(UST,IN)" userId="S::245118@ust.com::64e2c207-6f6c-4b12-b067-0de827879593" providerId="AD" clId="Web-{69CBAE0F-EC56-4875-A738-52E6B6562036}" dt="2023-03-02T16:32:16.099" v="66" actId="1076"/>
        <pc:sldMkLst>
          <pc:docMk/>
          <pc:sldMk cId="1484123600" sldId="445"/>
        </pc:sldMkLst>
        <pc:spChg chg="mod">
          <ac:chgData name="Kevin Jolly Kodiyan(UST,IN)" userId="S::245118@ust.com::64e2c207-6f6c-4b12-b067-0de827879593" providerId="AD" clId="Web-{69CBAE0F-EC56-4875-A738-52E6B6562036}" dt="2023-03-02T16:32:16.099" v="66" actId="1076"/>
          <ac:spMkLst>
            <pc:docMk/>
            <pc:sldMk cId="1484123600" sldId="445"/>
            <ac:spMk id="2" creationId="{0B1CF578-1AF6-C74F-2772-9D152543038C}"/>
          </ac:spMkLst>
        </pc:spChg>
        <pc:spChg chg="mod">
          <ac:chgData name="Kevin Jolly Kodiyan(UST,IN)" userId="S::245118@ust.com::64e2c207-6f6c-4b12-b067-0de827879593" providerId="AD" clId="Web-{69CBAE0F-EC56-4875-A738-52E6B6562036}" dt="2023-03-02T16:29:40.734" v="49" actId="20577"/>
          <ac:spMkLst>
            <pc:docMk/>
            <pc:sldMk cId="1484123600" sldId="445"/>
            <ac:spMk id="3" creationId="{C2B60BDB-C855-5AFA-538F-EB1D68BD3BE1}"/>
          </ac:spMkLst>
        </pc:spChg>
      </pc:sldChg>
      <pc:sldChg chg="addSp modSp">
        <pc:chgData name="Kevin Jolly Kodiyan(UST,IN)" userId="S::245118@ust.com::64e2c207-6f6c-4b12-b067-0de827879593" providerId="AD" clId="Web-{69CBAE0F-EC56-4875-A738-52E6B6562036}" dt="2023-03-02T16:33:32.507" v="72" actId="20577"/>
        <pc:sldMkLst>
          <pc:docMk/>
          <pc:sldMk cId="3400112610" sldId="454"/>
        </pc:sldMkLst>
        <pc:spChg chg="mod">
          <ac:chgData name="Kevin Jolly Kodiyan(UST,IN)" userId="S::245118@ust.com::64e2c207-6f6c-4b12-b067-0de827879593" providerId="AD" clId="Web-{69CBAE0F-EC56-4875-A738-52E6B6562036}" dt="2023-03-02T16:32:47.147" v="68" actId="1076"/>
          <ac:spMkLst>
            <pc:docMk/>
            <pc:sldMk cId="3400112610" sldId="454"/>
            <ac:spMk id="2" creationId="{497B2FB9-6C51-1445-BC11-04883C367D48}"/>
          </ac:spMkLst>
        </pc:spChg>
        <pc:spChg chg="add mod">
          <ac:chgData name="Kevin Jolly Kodiyan(UST,IN)" userId="S::245118@ust.com::64e2c207-6f6c-4b12-b067-0de827879593" providerId="AD" clId="Web-{69CBAE0F-EC56-4875-A738-52E6B6562036}" dt="2023-03-02T16:33:32.507" v="72" actId="20577"/>
          <ac:spMkLst>
            <pc:docMk/>
            <pc:sldMk cId="3400112610" sldId="454"/>
            <ac:spMk id="5" creationId="{A687EFB8-AAA3-AF7F-A84E-8C05FB3FA004}"/>
          </ac:spMkLst>
        </pc:spChg>
      </pc:sldChg>
      <pc:sldChg chg="addSp delSp modSp new ord">
        <pc:chgData name="Kevin Jolly Kodiyan(UST,IN)" userId="S::245118@ust.com::64e2c207-6f6c-4b12-b067-0de827879593" providerId="AD" clId="Web-{69CBAE0F-EC56-4875-A738-52E6B6562036}" dt="2023-03-02T17:40:30.816" v="260" actId="20577"/>
        <pc:sldMkLst>
          <pc:docMk/>
          <pc:sldMk cId="278916724" sldId="473"/>
        </pc:sldMkLst>
        <pc:spChg chg="del mod">
          <ac:chgData name="Kevin Jolly Kodiyan(UST,IN)" userId="S::245118@ust.com::64e2c207-6f6c-4b12-b067-0de827879593" providerId="AD" clId="Web-{69CBAE0F-EC56-4875-A738-52E6B6562036}" dt="2023-03-02T16:49:24.305" v="124"/>
          <ac:spMkLst>
            <pc:docMk/>
            <pc:sldMk cId="278916724" sldId="473"/>
            <ac:spMk id="2" creationId="{C14CFFE1-7253-DD16-FCBF-ABE5AC1CC1C2}"/>
          </ac:spMkLst>
        </pc:spChg>
        <pc:spChg chg="mod">
          <ac:chgData name="Kevin Jolly Kodiyan(UST,IN)" userId="S::245118@ust.com::64e2c207-6f6c-4b12-b067-0de827879593" providerId="AD" clId="Web-{69CBAE0F-EC56-4875-A738-52E6B6562036}" dt="2023-03-02T17:40:30.816" v="260" actId="20577"/>
          <ac:spMkLst>
            <pc:docMk/>
            <pc:sldMk cId="278916724" sldId="473"/>
            <ac:spMk id="3" creationId="{9E46164D-4631-0ADE-E16C-A6C59E7CEFC9}"/>
          </ac:spMkLst>
        </pc:spChg>
        <pc:spChg chg="add mod">
          <ac:chgData name="Kevin Jolly Kodiyan(UST,IN)" userId="S::245118@ust.com::64e2c207-6f6c-4b12-b067-0de827879593" providerId="AD" clId="Web-{69CBAE0F-EC56-4875-A738-52E6B6562036}" dt="2023-03-02T16:49:29.946" v="125" actId="1076"/>
          <ac:spMkLst>
            <pc:docMk/>
            <pc:sldMk cId="278916724" sldId="473"/>
            <ac:spMk id="5" creationId="{AB75EC89-53F1-C02A-A77A-CC5F6C4A0054}"/>
          </ac:spMkLst>
        </pc:spChg>
      </pc:sldChg>
      <pc:sldChg chg="modSp new">
        <pc:chgData name="Kevin Jolly Kodiyan(UST,IN)" userId="S::245118@ust.com::64e2c207-6f6c-4b12-b067-0de827879593" providerId="AD" clId="Web-{69CBAE0F-EC56-4875-A738-52E6B6562036}" dt="2023-03-02T17:40:09.925" v="257" actId="20577"/>
        <pc:sldMkLst>
          <pc:docMk/>
          <pc:sldMk cId="1134057694" sldId="474"/>
        </pc:sldMkLst>
        <pc:spChg chg="mod">
          <ac:chgData name="Kevin Jolly Kodiyan(UST,IN)" userId="S::245118@ust.com::64e2c207-6f6c-4b12-b067-0de827879593" providerId="AD" clId="Web-{69CBAE0F-EC56-4875-A738-52E6B6562036}" dt="2023-03-02T16:50:52.699" v="138" actId="1076"/>
          <ac:spMkLst>
            <pc:docMk/>
            <pc:sldMk cId="1134057694" sldId="474"/>
            <ac:spMk id="2" creationId="{E38A43AE-BA24-31E2-9512-79F1A0AC50CE}"/>
          </ac:spMkLst>
        </pc:spChg>
        <pc:spChg chg="mod">
          <ac:chgData name="Kevin Jolly Kodiyan(UST,IN)" userId="S::245118@ust.com::64e2c207-6f6c-4b12-b067-0de827879593" providerId="AD" clId="Web-{69CBAE0F-EC56-4875-A738-52E6B6562036}" dt="2023-03-02T17:40:09.925" v="257" actId="20577"/>
          <ac:spMkLst>
            <pc:docMk/>
            <pc:sldMk cId="1134057694" sldId="474"/>
            <ac:spMk id="3" creationId="{9B4ABAD6-95BC-6791-D11D-B7FD0AD4746F}"/>
          </ac:spMkLst>
        </pc:spChg>
      </pc:sldChg>
      <pc:sldChg chg="addSp delSp modSp new">
        <pc:chgData name="Kevin Jolly Kodiyan(UST,IN)" userId="S::245118@ust.com::64e2c207-6f6c-4b12-b067-0de827879593" providerId="AD" clId="Web-{69CBAE0F-EC56-4875-A738-52E6B6562036}" dt="2023-03-02T17:31:53.284" v="195" actId="20577"/>
        <pc:sldMkLst>
          <pc:docMk/>
          <pc:sldMk cId="132281171" sldId="475"/>
        </pc:sldMkLst>
        <pc:spChg chg="mod">
          <ac:chgData name="Kevin Jolly Kodiyan(UST,IN)" userId="S::245118@ust.com::64e2c207-6f6c-4b12-b067-0de827879593" providerId="AD" clId="Web-{69CBAE0F-EC56-4875-A738-52E6B6562036}" dt="2023-03-02T17:28:28.529" v="185" actId="20577"/>
          <ac:spMkLst>
            <pc:docMk/>
            <pc:sldMk cId="132281171" sldId="475"/>
            <ac:spMk id="2" creationId="{76DC5671-D2D2-BAEA-8889-123E52BB025E}"/>
          </ac:spMkLst>
        </pc:spChg>
        <pc:spChg chg="del">
          <ac:chgData name="Kevin Jolly Kodiyan(UST,IN)" userId="S::245118@ust.com::64e2c207-6f6c-4b12-b067-0de827879593" providerId="AD" clId="Web-{69CBAE0F-EC56-4875-A738-52E6B6562036}" dt="2023-03-02T16:55:29.317" v="177"/>
          <ac:spMkLst>
            <pc:docMk/>
            <pc:sldMk cId="132281171" sldId="475"/>
            <ac:spMk id="3" creationId="{D1DC4700-66E3-2D90-2353-12125F914811}"/>
          </ac:spMkLst>
        </pc:spChg>
        <pc:spChg chg="add mod">
          <ac:chgData name="Kevin Jolly Kodiyan(UST,IN)" userId="S::245118@ust.com::64e2c207-6f6c-4b12-b067-0de827879593" providerId="AD" clId="Web-{69CBAE0F-EC56-4875-A738-52E6B6562036}" dt="2023-03-02T17:31:53.284" v="195" actId="20577"/>
          <ac:spMkLst>
            <pc:docMk/>
            <pc:sldMk cId="132281171" sldId="475"/>
            <ac:spMk id="5" creationId="{EA88F9BA-2AEF-CEA8-5266-5CE4A0029EB7}"/>
          </ac:spMkLst>
        </pc:spChg>
      </pc:sldChg>
      <pc:sldChg chg="addSp delSp modSp new">
        <pc:chgData name="Kevin Jolly Kodiyan(UST,IN)" userId="S::245118@ust.com::64e2c207-6f6c-4b12-b067-0de827879593" providerId="AD" clId="Web-{69CBAE0F-EC56-4875-A738-52E6B6562036}" dt="2023-03-02T17:40:14.785" v="258" actId="20577"/>
        <pc:sldMkLst>
          <pc:docMk/>
          <pc:sldMk cId="1175147065" sldId="476"/>
        </pc:sldMkLst>
        <pc:spChg chg="del">
          <ac:chgData name="Kevin Jolly Kodiyan(UST,IN)" userId="S::245118@ust.com::64e2c207-6f6c-4b12-b067-0de827879593" providerId="AD" clId="Web-{69CBAE0F-EC56-4875-A738-52E6B6562036}" dt="2023-03-02T17:26:45.339" v="182"/>
          <ac:spMkLst>
            <pc:docMk/>
            <pc:sldMk cId="1175147065" sldId="476"/>
            <ac:spMk id="2" creationId="{59D4DF0C-86E8-F3FD-FAF0-1A0D274D0E91}"/>
          </ac:spMkLst>
        </pc:spChg>
        <pc:spChg chg="del">
          <ac:chgData name="Kevin Jolly Kodiyan(UST,IN)" userId="S::245118@ust.com::64e2c207-6f6c-4b12-b067-0de827879593" providerId="AD" clId="Web-{69CBAE0F-EC56-4875-A738-52E6B6562036}" dt="2023-03-02T17:32:50.536" v="196"/>
          <ac:spMkLst>
            <pc:docMk/>
            <pc:sldMk cId="1175147065" sldId="476"/>
            <ac:spMk id="3" creationId="{205225DC-619B-D666-2A78-89E45BFFCBEA}"/>
          </ac:spMkLst>
        </pc:spChg>
        <pc:spChg chg="add mod">
          <ac:chgData name="Kevin Jolly Kodiyan(UST,IN)" userId="S::245118@ust.com::64e2c207-6f6c-4b12-b067-0de827879593" providerId="AD" clId="Web-{69CBAE0F-EC56-4875-A738-52E6B6562036}" dt="2023-03-02T17:33:27.177" v="206" actId="20577"/>
          <ac:spMkLst>
            <pc:docMk/>
            <pc:sldMk cId="1175147065" sldId="476"/>
            <ac:spMk id="5" creationId="{B7B054F7-10DC-AB0F-4EFA-D315EB81E5DD}"/>
          </ac:spMkLst>
        </pc:spChg>
        <pc:spChg chg="add mod">
          <ac:chgData name="Kevin Jolly Kodiyan(UST,IN)" userId="S::245118@ust.com::64e2c207-6f6c-4b12-b067-0de827879593" providerId="AD" clId="Web-{69CBAE0F-EC56-4875-A738-52E6B6562036}" dt="2023-03-02T17:40:14.785" v="258" actId="20577"/>
          <ac:spMkLst>
            <pc:docMk/>
            <pc:sldMk cId="1175147065" sldId="476"/>
            <ac:spMk id="7" creationId="{1D1DAA46-D2D5-4736-30CB-694462CB0144}"/>
          </ac:spMkLst>
        </pc:spChg>
      </pc:sldChg>
      <pc:sldChg chg="addSp delSp modSp new">
        <pc:chgData name="Kevin Jolly Kodiyan(UST,IN)" userId="S::245118@ust.com::64e2c207-6f6c-4b12-b067-0de827879593" providerId="AD" clId="Web-{69CBAE0F-EC56-4875-A738-52E6B6562036}" dt="2023-03-02T17:35:40.040" v="231" actId="20577"/>
        <pc:sldMkLst>
          <pc:docMk/>
          <pc:sldMk cId="761079274" sldId="477"/>
        </pc:sldMkLst>
        <pc:spChg chg="del">
          <ac:chgData name="Kevin Jolly Kodiyan(UST,IN)" userId="S::245118@ust.com::64e2c207-6f6c-4b12-b067-0de827879593" providerId="AD" clId="Web-{69CBAE0F-EC56-4875-A738-52E6B6562036}" dt="2023-03-02T17:34:06.772" v="210"/>
          <ac:spMkLst>
            <pc:docMk/>
            <pc:sldMk cId="761079274" sldId="477"/>
            <ac:spMk id="2" creationId="{28497D09-ADED-A4DD-BA4B-40652EA6BB58}"/>
          </ac:spMkLst>
        </pc:spChg>
        <pc:spChg chg="del">
          <ac:chgData name="Kevin Jolly Kodiyan(UST,IN)" userId="S::245118@ust.com::64e2c207-6f6c-4b12-b067-0de827879593" providerId="AD" clId="Web-{69CBAE0F-EC56-4875-A738-52E6B6562036}" dt="2023-03-02T17:34:25.679" v="214"/>
          <ac:spMkLst>
            <pc:docMk/>
            <pc:sldMk cId="761079274" sldId="477"/>
            <ac:spMk id="3" creationId="{0DB2CFAF-4F5F-2509-18F3-60935C0E1424}"/>
          </ac:spMkLst>
        </pc:spChg>
        <pc:spChg chg="add mod">
          <ac:chgData name="Kevin Jolly Kodiyan(UST,IN)" userId="S::245118@ust.com::64e2c207-6f6c-4b12-b067-0de827879593" providerId="AD" clId="Web-{69CBAE0F-EC56-4875-A738-52E6B6562036}" dt="2023-03-02T17:34:22.163" v="213" actId="20577"/>
          <ac:spMkLst>
            <pc:docMk/>
            <pc:sldMk cId="761079274" sldId="477"/>
            <ac:spMk id="5" creationId="{68E2E057-F3B0-6E6B-D52C-4C0AECC56DFD}"/>
          </ac:spMkLst>
        </pc:spChg>
        <pc:spChg chg="add mod">
          <ac:chgData name="Kevin Jolly Kodiyan(UST,IN)" userId="S::245118@ust.com::64e2c207-6f6c-4b12-b067-0de827879593" providerId="AD" clId="Web-{69CBAE0F-EC56-4875-A738-52E6B6562036}" dt="2023-03-02T17:35:40.040" v="231" actId="20577"/>
          <ac:spMkLst>
            <pc:docMk/>
            <pc:sldMk cId="761079274" sldId="477"/>
            <ac:spMk id="7" creationId="{6FCA670C-85DD-DEC4-CC0D-BACFEB182561}"/>
          </ac:spMkLst>
        </pc:spChg>
      </pc:sldChg>
    </pc:docChg>
  </pc:docChgLst>
  <pc:docChgLst>
    <pc:chgData name="Sagar Saji(UST,IN)" userId="S::245195@ust.com::980df64d-5caf-4840-84a9-3f074df362b0" providerId="AD" clId="Web-{43979EEA-D6E1-4B0C-8397-EE298ACFA1D9}"/>
    <pc:docChg chg="modSld">
      <pc:chgData name="Sagar Saji(UST,IN)" userId="S::245195@ust.com::980df64d-5caf-4840-84a9-3f074df362b0" providerId="AD" clId="Web-{43979EEA-D6E1-4B0C-8397-EE298ACFA1D9}" dt="2023-03-04T09:04:02.679" v="71" actId="20577"/>
      <pc:docMkLst>
        <pc:docMk/>
      </pc:docMkLst>
      <pc:sldChg chg="modSp">
        <pc:chgData name="Sagar Saji(UST,IN)" userId="S::245195@ust.com::980df64d-5caf-4840-84a9-3f074df362b0" providerId="AD" clId="Web-{43979EEA-D6E1-4B0C-8397-EE298ACFA1D9}" dt="2023-03-04T09:04:02.679" v="71" actId="20577"/>
        <pc:sldMkLst>
          <pc:docMk/>
          <pc:sldMk cId="403487149" sldId="442"/>
        </pc:sldMkLst>
        <pc:spChg chg="mod">
          <ac:chgData name="Sagar Saji(UST,IN)" userId="S::245195@ust.com::980df64d-5caf-4840-84a9-3f074df362b0" providerId="AD" clId="Web-{43979EEA-D6E1-4B0C-8397-EE298ACFA1D9}" dt="2023-03-04T09:04:02.679" v="71" actId="20577"/>
          <ac:spMkLst>
            <pc:docMk/>
            <pc:sldMk cId="403487149" sldId="442"/>
            <ac:spMk id="4" creationId="{7042B518-001F-14D6-A1FA-D06318ED7B2F}"/>
          </ac:spMkLst>
        </pc:spChg>
      </pc:sldChg>
    </pc:docChg>
  </pc:docChgLst>
  <pc:docChgLst>
    <pc:chgData name="Sagar Saji(UST,IN)" userId="S::245195@ust.com::980df64d-5caf-4840-84a9-3f074df362b0" providerId="AD" clId="Web-{0639E11A-6097-46D7-85E2-CF6423D81BBD}"/>
    <pc:docChg chg="addSld delSld modSld sldOrd addMainMaster">
      <pc:chgData name="Sagar Saji(UST,IN)" userId="S::245195@ust.com::980df64d-5caf-4840-84a9-3f074df362b0" providerId="AD" clId="Web-{0639E11A-6097-46D7-85E2-CF6423D81BBD}" dt="2023-02-28T11:18:14.386" v="377" actId="1076"/>
      <pc:docMkLst>
        <pc:docMk/>
      </pc:docMkLst>
      <pc:sldChg chg="del">
        <pc:chgData name="Sagar Saji(UST,IN)" userId="S::245195@ust.com::980df64d-5caf-4840-84a9-3f074df362b0" providerId="AD" clId="Web-{0639E11A-6097-46D7-85E2-CF6423D81BBD}" dt="2023-02-28T10:43:07.767" v="1"/>
        <pc:sldMkLst>
          <pc:docMk/>
          <pc:sldMk cId="2090374411" sldId="256"/>
        </pc:sldMkLst>
      </pc:sldChg>
      <pc:sldChg chg="del">
        <pc:chgData name="Sagar Saji(UST,IN)" userId="S::245195@ust.com::980df64d-5caf-4840-84a9-3f074df362b0" providerId="AD" clId="Web-{0639E11A-6097-46D7-85E2-CF6423D81BBD}" dt="2023-02-28T10:43:43.690" v="4"/>
        <pc:sldMkLst>
          <pc:docMk/>
          <pc:sldMk cId="2636278161" sldId="309"/>
        </pc:sldMkLst>
      </pc:sldChg>
      <pc:sldChg chg="del">
        <pc:chgData name="Sagar Saji(UST,IN)" userId="S::245195@ust.com::980df64d-5caf-4840-84a9-3f074df362b0" providerId="AD" clId="Web-{0639E11A-6097-46D7-85E2-CF6423D81BBD}" dt="2023-02-28T10:43:42.425" v="2"/>
        <pc:sldMkLst>
          <pc:docMk/>
          <pc:sldMk cId="2518753999" sldId="315"/>
        </pc:sldMkLst>
      </pc:sldChg>
      <pc:sldChg chg="del">
        <pc:chgData name="Sagar Saji(UST,IN)" userId="S::245195@ust.com::980df64d-5caf-4840-84a9-3f074df362b0" providerId="AD" clId="Web-{0639E11A-6097-46D7-85E2-CF6423D81BBD}" dt="2023-02-28T10:43:43.175" v="3"/>
        <pc:sldMkLst>
          <pc:docMk/>
          <pc:sldMk cId="3581223390" sldId="332"/>
        </pc:sldMkLst>
      </pc:sldChg>
      <pc:sldChg chg="del">
        <pc:chgData name="Sagar Saji(UST,IN)" userId="S::245195@ust.com::980df64d-5caf-4840-84a9-3f074df362b0" providerId="AD" clId="Web-{0639E11A-6097-46D7-85E2-CF6423D81BBD}" dt="2023-02-28T10:43:44.597" v="5"/>
        <pc:sldMkLst>
          <pc:docMk/>
          <pc:sldMk cId="3940872043" sldId="346"/>
        </pc:sldMkLst>
      </pc:sldChg>
      <pc:sldChg chg="del">
        <pc:chgData name="Sagar Saji(UST,IN)" userId="S::245195@ust.com::980df64d-5caf-4840-84a9-3f074df362b0" providerId="AD" clId="Web-{0639E11A-6097-46D7-85E2-CF6423D81BBD}" dt="2023-02-28T10:43:45.894" v="6"/>
        <pc:sldMkLst>
          <pc:docMk/>
          <pc:sldMk cId="3849906748" sldId="352"/>
        </pc:sldMkLst>
      </pc:sldChg>
      <pc:sldChg chg="del">
        <pc:chgData name="Sagar Saji(UST,IN)" userId="S::245195@ust.com::980df64d-5caf-4840-84a9-3f074df362b0" providerId="AD" clId="Web-{0639E11A-6097-46D7-85E2-CF6423D81BBD}" dt="2023-02-28T10:43:46.550" v="7"/>
        <pc:sldMkLst>
          <pc:docMk/>
          <pc:sldMk cId="4167451395" sldId="432"/>
        </pc:sldMkLst>
      </pc:sldChg>
      <pc:sldChg chg="del">
        <pc:chgData name="Sagar Saji(UST,IN)" userId="S::245195@ust.com::980df64d-5caf-4840-84a9-3f074df362b0" providerId="AD" clId="Web-{0639E11A-6097-46D7-85E2-CF6423D81BBD}" dt="2023-02-28T10:43:46.987" v="8"/>
        <pc:sldMkLst>
          <pc:docMk/>
          <pc:sldMk cId="3114185616" sldId="435"/>
        </pc:sldMkLst>
      </pc:sldChg>
      <pc:sldChg chg="add">
        <pc:chgData name="Sagar Saji(UST,IN)" userId="S::245195@ust.com::980df64d-5caf-4840-84a9-3f074df362b0" providerId="AD" clId="Web-{0639E11A-6097-46D7-85E2-CF6423D81BBD}" dt="2023-02-28T10:43:04.314" v="0"/>
        <pc:sldMkLst>
          <pc:docMk/>
          <pc:sldMk cId="3190166209" sldId="438"/>
        </pc:sldMkLst>
      </pc:sldChg>
      <pc:sldChg chg="modSp add ord replId">
        <pc:chgData name="Sagar Saji(UST,IN)" userId="S::245195@ust.com::980df64d-5caf-4840-84a9-3f074df362b0" providerId="AD" clId="Web-{0639E11A-6097-46D7-85E2-CF6423D81BBD}" dt="2023-02-28T10:44:26.207" v="15" actId="20577"/>
        <pc:sldMkLst>
          <pc:docMk/>
          <pc:sldMk cId="2484011671" sldId="439"/>
        </pc:sldMkLst>
        <pc:spChg chg="mod">
          <ac:chgData name="Sagar Saji(UST,IN)" userId="S::245195@ust.com::980df64d-5caf-4840-84a9-3f074df362b0" providerId="AD" clId="Web-{0639E11A-6097-46D7-85E2-CF6423D81BBD}" dt="2023-02-28T10:44:26.207" v="15" actId="20577"/>
          <ac:spMkLst>
            <pc:docMk/>
            <pc:sldMk cId="2484011671" sldId="439"/>
            <ac:spMk id="2" creationId="{497B2FB9-6C51-1445-BC11-04883C367D48}"/>
          </ac:spMkLst>
        </pc:spChg>
      </pc:sldChg>
      <pc:sldChg chg="add replId">
        <pc:chgData name="Sagar Saji(UST,IN)" userId="S::245195@ust.com::980df64d-5caf-4840-84a9-3f074df362b0" providerId="AD" clId="Web-{0639E11A-6097-46D7-85E2-CF6423D81BBD}" dt="2023-02-28T10:44:28.239" v="16"/>
        <pc:sldMkLst>
          <pc:docMk/>
          <pc:sldMk cId="423160294" sldId="440"/>
        </pc:sldMkLst>
      </pc:sldChg>
      <pc:sldChg chg="add replId">
        <pc:chgData name="Sagar Saji(UST,IN)" userId="S::245195@ust.com::980df64d-5caf-4840-84a9-3f074df362b0" providerId="AD" clId="Web-{0639E11A-6097-46D7-85E2-CF6423D81BBD}" dt="2023-02-28T10:44:36.380" v="17"/>
        <pc:sldMkLst>
          <pc:docMk/>
          <pc:sldMk cId="1641589867" sldId="441"/>
        </pc:sldMkLst>
      </pc:sldChg>
      <pc:sldChg chg="delSp modSp add replId">
        <pc:chgData name="Sagar Saji(UST,IN)" userId="S::245195@ust.com::980df64d-5caf-4840-84a9-3f074df362b0" providerId="AD" clId="Web-{0639E11A-6097-46D7-85E2-CF6423D81BBD}" dt="2023-02-28T11:18:14.386" v="377" actId="1076"/>
        <pc:sldMkLst>
          <pc:docMk/>
          <pc:sldMk cId="403487149" sldId="442"/>
        </pc:sldMkLst>
        <pc:spChg chg="mod">
          <ac:chgData name="Sagar Saji(UST,IN)" userId="S::245195@ust.com::980df64d-5caf-4840-84a9-3f074df362b0" providerId="AD" clId="Web-{0639E11A-6097-46D7-85E2-CF6423D81BBD}" dt="2023-02-28T11:17:58.729" v="376" actId="1076"/>
          <ac:spMkLst>
            <pc:docMk/>
            <pc:sldMk cId="403487149" sldId="442"/>
            <ac:spMk id="2" creationId="{497B2FB9-6C51-1445-BC11-04883C367D48}"/>
          </ac:spMkLst>
        </pc:spChg>
        <pc:spChg chg="mod">
          <ac:chgData name="Sagar Saji(UST,IN)" userId="S::245195@ust.com::980df64d-5caf-4840-84a9-3f074df362b0" providerId="AD" clId="Web-{0639E11A-6097-46D7-85E2-CF6423D81BBD}" dt="2023-02-28T11:18:14.386" v="377" actId="1076"/>
          <ac:spMkLst>
            <pc:docMk/>
            <pc:sldMk cId="403487149" sldId="442"/>
            <ac:spMk id="4" creationId="{7042B518-001F-14D6-A1FA-D06318ED7B2F}"/>
          </ac:spMkLst>
        </pc:spChg>
        <pc:picChg chg="del">
          <ac:chgData name="Sagar Saji(UST,IN)" userId="S::245195@ust.com::980df64d-5caf-4840-84a9-3f074df362b0" providerId="AD" clId="Web-{0639E11A-6097-46D7-85E2-CF6423D81BBD}" dt="2023-02-28T10:45:23.225" v="62"/>
          <ac:picMkLst>
            <pc:docMk/>
            <pc:sldMk cId="403487149" sldId="442"/>
            <ac:picMk id="3" creationId="{9E5B7BD4-26CB-269E-52A7-3C43E133638C}"/>
          </ac:picMkLst>
        </pc:picChg>
      </pc:sldChg>
      <pc:sldChg chg="modSp add replId">
        <pc:chgData name="Sagar Saji(UST,IN)" userId="S::245195@ust.com::980df64d-5caf-4840-84a9-3f074df362b0" providerId="AD" clId="Web-{0639E11A-6097-46D7-85E2-CF6423D81BBD}" dt="2023-02-28T11:17:00.321" v="372" actId="20577"/>
        <pc:sldMkLst>
          <pc:docMk/>
          <pc:sldMk cId="3061703849" sldId="443"/>
        </pc:sldMkLst>
        <pc:spChg chg="mod">
          <ac:chgData name="Sagar Saji(UST,IN)" userId="S::245195@ust.com::980df64d-5caf-4840-84a9-3f074df362b0" providerId="AD" clId="Web-{0639E11A-6097-46D7-85E2-CF6423D81BBD}" dt="2023-02-28T11:13:23.142" v="291" actId="20577"/>
          <ac:spMkLst>
            <pc:docMk/>
            <pc:sldMk cId="3061703849" sldId="443"/>
            <ac:spMk id="2" creationId="{497B2FB9-6C51-1445-BC11-04883C367D48}"/>
          </ac:spMkLst>
        </pc:spChg>
        <pc:spChg chg="mod">
          <ac:chgData name="Sagar Saji(UST,IN)" userId="S::245195@ust.com::980df64d-5caf-4840-84a9-3f074df362b0" providerId="AD" clId="Web-{0639E11A-6097-46D7-85E2-CF6423D81BBD}" dt="2023-02-28T11:17:00.321" v="372" actId="20577"/>
          <ac:spMkLst>
            <pc:docMk/>
            <pc:sldMk cId="3061703849" sldId="443"/>
            <ac:spMk id="4" creationId="{7042B518-001F-14D6-A1FA-D06318ED7B2F}"/>
          </ac:spMkLst>
        </pc:spChg>
      </pc:sldChg>
      <pc:sldMasterChg chg="add addSldLayout">
        <pc:chgData name="Sagar Saji(UST,IN)" userId="S::245195@ust.com::980df64d-5caf-4840-84a9-3f074df362b0" providerId="AD" clId="Web-{0639E11A-6097-46D7-85E2-CF6423D81BBD}" dt="2023-02-28T10:43:04.314" v="0"/>
        <pc:sldMasterMkLst>
          <pc:docMk/>
          <pc:sldMasterMk cId="3492777604" sldId="2147483764"/>
        </pc:sldMasterMkLst>
        <pc:sldLayoutChg chg="add">
          <pc:chgData name="Sagar Saji(UST,IN)" userId="S::245195@ust.com::980df64d-5caf-4840-84a9-3f074df362b0" providerId="AD" clId="Web-{0639E11A-6097-46D7-85E2-CF6423D81BBD}" dt="2023-02-28T10:43:04.314" v="0"/>
          <pc:sldLayoutMkLst>
            <pc:docMk/>
            <pc:sldMasterMk cId="3492777604" sldId="2147483764"/>
            <pc:sldLayoutMk cId="3359449653" sldId="214748376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16481978" sldId="214748376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620816779" sldId="214748376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595421494" sldId="214748376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061399938" sldId="214748376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68508092" sldId="214748377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8566621" sldId="214748377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94834407" sldId="214748377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98165178" sldId="214748377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359578831" sldId="214748377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3082055" sldId="214748377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772756414" sldId="214748377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35543049" sldId="214748377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11441188" sldId="214748377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13751693" sldId="214748377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49533829" sldId="214748378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93002736" sldId="214748378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7862534" sldId="214748378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333034608" sldId="214748378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26032368" sldId="214748378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33028182" sldId="214748378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8255358" sldId="214748378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32470991" sldId="214748378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265578668" sldId="214748378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42637801" sldId="214748378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808722" sldId="214748379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84973057" sldId="214748379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3337975" sldId="214748379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292971198" sldId="214748379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5599653" sldId="214748379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41738258" sldId="214748379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81571919" sldId="214748379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2455499" sldId="214748379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542097870" sldId="214748379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22122387" sldId="214748379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508330767" sldId="214748380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21583688" sldId="214748380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1703938" sldId="214748380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65279063" sldId="214748380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475140597" sldId="214748380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72494744" sldId="214748380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41979204" sldId="2147483806"/>
          </pc:sldLayoutMkLst>
        </pc:sldLayoutChg>
      </pc:sldMasterChg>
    </pc:docChg>
  </pc:docChgLst>
  <pc:docChgLst>
    <pc:chgData name="Kevin Jolly Kodiyan(UST,IN)" userId="S::245118@ust.com::64e2c207-6f6c-4b12-b067-0de827879593" providerId="AD" clId="Web-{104A9EE9-0B17-4848-A091-6F2B42F5C97A}"/>
    <pc:docChg chg="modSld">
      <pc:chgData name="Kevin Jolly Kodiyan(UST,IN)" userId="S::245118@ust.com::64e2c207-6f6c-4b12-b067-0de827879593" providerId="AD" clId="Web-{104A9EE9-0B17-4848-A091-6F2B42F5C97A}" dt="2023-02-28T10:52:56.365" v="5" actId="20577"/>
      <pc:docMkLst>
        <pc:docMk/>
      </pc:docMkLst>
      <pc:sldChg chg="modSp">
        <pc:chgData name="Kevin Jolly Kodiyan(UST,IN)" userId="S::245118@ust.com::64e2c207-6f6c-4b12-b067-0de827879593" providerId="AD" clId="Web-{104A9EE9-0B17-4848-A091-6F2B42F5C97A}" dt="2023-02-28T10:52:56.365" v="5" actId="20577"/>
        <pc:sldMkLst>
          <pc:docMk/>
          <pc:sldMk cId="3405921034" sldId="263"/>
        </pc:sldMkLst>
        <pc:spChg chg="mod">
          <ac:chgData name="Kevin Jolly Kodiyan(UST,IN)" userId="S::245118@ust.com::64e2c207-6f6c-4b12-b067-0de827879593" providerId="AD" clId="Web-{104A9EE9-0B17-4848-A091-6F2B42F5C97A}" dt="2023-02-28T10:52:56.365" v="5" actId="20577"/>
          <ac:spMkLst>
            <pc:docMk/>
            <pc:sldMk cId="3405921034" sldId="263"/>
            <ac:spMk id="2" creationId="{22718A9F-5E5E-484B-9E4B-7445BD5FA532}"/>
          </ac:spMkLst>
        </pc:spChg>
      </pc:sldChg>
    </pc:docChg>
  </pc:docChgLst>
  <pc:docChgLst>
    <pc:chgData name="Finla Nettikadanandrew(UST,IN)" userId="S::245242@ust.com::ee4d4166-0e12-4424-927f-404ff3bf5697" providerId="AD" clId="Web-{4980281B-1B2C-462C-855E-5BA8CFD60126}"/>
    <pc:docChg chg="modSld">
      <pc:chgData name="Finla Nettikadanandrew(UST,IN)" userId="S::245242@ust.com::ee4d4166-0e12-4424-927f-404ff3bf5697" providerId="AD" clId="Web-{4980281B-1B2C-462C-855E-5BA8CFD60126}" dt="2023-03-03T11:37:44.032" v="29" actId="20577"/>
      <pc:docMkLst>
        <pc:docMk/>
      </pc:docMkLst>
      <pc:sldChg chg="modSp">
        <pc:chgData name="Finla Nettikadanandrew(UST,IN)" userId="S::245242@ust.com::ee4d4166-0e12-4424-927f-404ff3bf5697" providerId="AD" clId="Web-{4980281B-1B2C-462C-855E-5BA8CFD60126}" dt="2023-03-03T09:05:31.113" v="19" actId="20577"/>
        <pc:sldMkLst>
          <pc:docMk/>
          <pc:sldMk cId="2317469768" sldId="459"/>
        </pc:sldMkLst>
        <pc:spChg chg="mod">
          <ac:chgData name="Finla Nettikadanandrew(UST,IN)" userId="S::245242@ust.com::ee4d4166-0e12-4424-927f-404ff3bf5697" providerId="AD" clId="Web-{4980281B-1B2C-462C-855E-5BA8CFD60126}" dt="2023-03-03T09:05:31.113" v="19" actId="20577"/>
          <ac:spMkLst>
            <pc:docMk/>
            <pc:sldMk cId="2317469768" sldId="459"/>
            <ac:spMk id="2" creationId="{497B2FB9-6C51-1445-BC11-04883C367D48}"/>
          </ac:spMkLst>
        </pc:spChg>
      </pc:sldChg>
      <pc:sldChg chg="modSp">
        <pc:chgData name="Finla Nettikadanandrew(UST,IN)" userId="S::245242@ust.com::ee4d4166-0e12-4424-927f-404ff3bf5697" providerId="AD" clId="Web-{4980281B-1B2C-462C-855E-5BA8CFD60126}" dt="2023-03-03T08:48:06.816" v="11" actId="20577"/>
        <pc:sldMkLst>
          <pc:docMk/>
          <pc:sldMk cId="3695043032" sldId="461"/>
        </pc:sldMkLst>
        <pc:spChg chg="mod">
          <ac:chgData name="Finla Nettikadanandrew(UST,IN)" userId="S::245242@ust.com::ee4d4166-0e12-4424-927f-404ff3bf5697" providerId="AD" clId="Web-{4980281B-1B2C-462C-855E-5BA8CFD60126}" dt="2023-03-03T08:48:06.816" v="11" actId="20577"/>
          <ac:spMkLst>
            <pc:docMk/>
            <pc:sldMk cId="3695043032" sldId="461"/>
            <ac:spMk id="4" creationId="{7042B518-001F-14D6-A1FA-D06318ED7B2F}"/>
          </ac:spMkLst>
        </pc:spChg>
      </pc:sldChg>
      <pc:sldChg chg="modSp">
        <pc:chgData name="Finla Nettikadanandrew(UST,IN)" userId="S::245242@ust.com::ee4d4166-0e12-4424-927f-404ff3bf5697" providerId="AD" clId="Web-{4980281B-1B2C-462C-855E-5BA8CFD60126}" dt="2023-03-03T09:26:01.634" v="27" actId="20577"/>
        <pc:sldMkLst>
          <pc:docMk/>
          <pc:sldMk cId="85624393" sldId="462"/>
        </pc:sldMkLst>
        <pc:spChg chg="mod">
          <ac:chgData name="Finla Nettikadanandrew(UST,IN)" userId="S::245242@ust.com::ee4d4166-0e12-4424-927f-404ff3bf5697" providerId="AD" clId="Web-{4980281B-1B2C-462C-855E-5BA8CFD60126}" dt="2023-03-03T09:26:01.634" v="27" actId="20577"/>
          <ac:spMkLst>
            <pc:docMk/>
            <pc:sldMk cId="85624393" sldId="462"/>
            <ac:spMk id="2" creationId="{497B2FB9-6C51-1445-BC11-04883C367D48}"/>
          </ac:spMkLst>
        </pc:spChg>
      </pc:sldChg>
      <pc:sldChg chg="modSp">
        <pc:chgData name="Finla Nettikadanandrew(UST,IN)" userId="S::245242@ust.com::ee4d4166-0e12-4424-927f-404ff3bf5697" providerId="AD" clId="Web-{4980281B-1B2C-462C-855E-5BA8CFD60126}" dt="2023-03-03T11:37:44.032" v="29" actId="20577"/>
        <pc:sldMkLst>
          <pc:docMk/>
          <pc:sldMk cId="7789049" sldId="478"/>
        </pc:sldMkLst>
        <pc:spChg chg="mod">
          <ac:chgData name="Finla Nettikadanandrew(UST,IN)" userId="S::245242@ust.com::ee4d4166-0e12-4424-927f-404ff3bf5697" providerId="AD" clId="Web-{4980281B-1B2C-462C-855E-5BA8CFD60126}" dt="2023-03-03T11:37:44.032" v="29" actId="20577"/>
          <ac:spMkLst>
            <pc:docMk/>
            <pc:sldMk cId="7789049" sldId="478"/>
            <ac:spMk id="4" creationId="{7042B518-001F-14D6-A1FA-D06318ED7B2F}"/>
          </ac:spMkLst>
        </pc:spChg>
      </pc:sldChg>
    </pc:docChg>
  </pc:docChgLst>
  <pc:docChgLst>
    <pc:chgData name="Sagar Saji(UST,IN)" userId="S::245195@ust.com::980df64d-5caf-4840-84a9-3f074df362b0" providerId="AD" clId="Web-{49A49EC5-371E-4D58-8DEB-3D27C8CFF73A}"/>
    <pc:docChg chg="addSld delSld modSld sldOrd">
      <pc:chgData name="Sagar Saji(UST,IN)" userId="S::245195@ust.com::980df64d-5caf-4840-84a9-3f074df362b0" providerId="AD" clId="Web-{49A49EC5-371E-4D58-8DEB-3D27C8CFF73A}" dt="2023-02-28T18:24:48.651" v="1194"/>
      <pc:docMkLst>
        <pc:docMk/>
      </pc:docMkLst>
      <pc:sldChg chg="del">
        <pc:chgData name="Sagar Saji(UST,IN)" userId="S::245195@ust.com::980df64d-5caf-4840-84a9-3f074df362b0" providerId="AD" clId="Web-{49A49EC5-371E-4D58-8DEB-3D27C8CFF73A}" dt="2023-02-28T17:50:34.126" v="875"/>
        <pc:sldMkLst>
          <pc:docMk/>
          <pc:sldMk cId="1534054360" sldId="258"/>
        </pc:sldMkLst>
      </pc:sldChg>
      <pc:sldChg chg="delSp">
        <pc:chgData name="Sagar Saji(UST,IN)" userId="S::245195@ust.com::980df64d-5caf-4840-84a9-3f074df362b0" providerId="AD" clId="Web-{49A49EC5-371E-4D58-8DEB-3D27C8CFF73A}" dt="2023-02-28T18:23:30.352" v="1179"/>
        <pc:sldMkLst>
          <pc:docMk/>
          <pc:sldMk cId="313684081" sldId="261"/>
        </pc:sldMkLst>
        <pc:spChg chg="del">
          <ac:chgData name="Sagar Saji(UST,IN)" userId="S::245195@ust.com::980df64d-5caf-4840-84a9-3f074df362b0" providerId="AD" clId="Web-{49A49EC5-371E-4D58-8DEB-3D27C8CFF73A}" dt="2023-02-28T18:23:30.352" v="1179"/>
          <ac:spMkLst>
            <pc:docMk/>
            <pc:sldMk cId="313684081" sldId="261"/>
            <ac:spMk id="7" creationId="{C6A1188B-4A75-8949-8923-406A3E37F826}"/>
          </ac:spMkLst>
        </pc:spChg>
      </pc:sldChg>
      <pc:sldChg chg="del">
        <pc:chgData name="Sagar Saji(UST,IN)" userId="S::245195@ust.com::980df64d-5caf-4840-84a9-3f074df362b0" providerId="AD" clId="Web-{49A49EC5-371E-4D58-8DEB-3D27C8CFF73A}" dt="2023-02-28T17:49:54.640" v="846"/>
        <pc:sldMkLst>
          <pc:docMk/>
          <pc:sldMk cId="985609932" sldId="262"/>
        </pc:sldMkLst>
      </pc:sldChg>
      <pc:sldChg chg="del">
        <pc:chgData name="Sagar Saji(UST,IN)" userId="S::245195@ust.com::980df64d-5caf-4840-84a9-3f074df362b0" providerId="AD" clId="Web-{49A49EC5-371E-4D58-8DEB-3D27C8CFF73A}" dt="2023-02-28T17:50:02.922" v="848"/>
        <pc:sldMkLst>
          <pc:docMk/>
          <pc:sldMk cId="3405921034" sldId="263"/>
        </pc:sldMkLst>
      </pc:sldChg>
      <pc:sldChg chg="del">
        <pc:chgData name="Sagar Saji(UST,IN)" userId="S::245195@ust.com::980df64d-5caf-4840-84a9-3f074df362b0" providerId="AD" clId="Web-{49A49EC5-371E-4D58-8DEB-3D27C8CFF73A}" dt="2023-02-28T17:50:02.937" v="849"/>
        <pc:sldMkLst>
          <pc:docMk/>
          <pc:sldMk cId="4151454420" sldId="264"/>
        </pc:sldMkLst>
      </pc:sldChg>
      <pc:sldChg chg="del">
        <pc:chgData name="Sagar Saji(UST,IN)" userId="S::245195@ust.com::980df64d-5caf-4840-84a9-3f074df362b0" providerId="AD" clId="Web-{49A49EC5-371E-4D58-8DEB-3D27C8CFF73A}" dt="2023-02-28T17:50:03.015" v="853"/>
        <pc:sldMkLst>
          <pc:docMk/>
          <pc:sldMk cId="2458547348" sldId="267"/>
        </pc:sldMkLst>
      </pc:sldChg>
      <pc:sldChg chg="del">
        <pc:chgData name="Sagar Saji(UST,IN)" userId="S::245195@ust.com::980df64d-5caf-4840-84a9-3f074df362b0" providerId="AD" clId="Web-{49A49EC5-371E-4D58-8DEB-3D27C8CFF73A}" dt="2023-02-28T17:50:03" v="852"/>
        <pc:sldMkLst>
          <pc:docMk/>
          <pc:sldMk cId="2105252610" sldId="268"/>
        </pc:sldMkLst>
      </pc:sldChg>
      <pc:sldChg chg="del">
        <pc:chgData name="Sagar Saji(UST,IN)" userId="S::245195@ust.com::980df64d-5caf-4840-84a9-3f074df362b0" providerId="AD" clId="Web-{49A49EC5-371E-4D58-8DEB-3D27C8CFF73A}" dt="2023-02-28T17:50:48.126" v="878"/>
        <pc:sldMkLst>
          <pc:docMk/>
          <pc:sldMk cId="1185845478" sldId="269"/>
        </pc:sldMkLst>
      </pc:sldChg>
      <pc:sldChg chg="del">
        <pc:chgData name="Sagar Saji(UST,IN)" userId="S::245195@ust.com::980df64d-5caf-4840-84a9-3f074df362b0" providerId="AD" clId="Web-{49A49EC5-371E-4D58-8DEB-3D27C8CFF73A}" dt="2023-02-28T17:50:48.157" v="880"/>
        <pc:sldMkLst>
          <pc:docMk/>
          <pc:sldMk cId="2836617849" sldId="271"/>
        </pc:sldMkLst>
      </pc:sldChg>
      <pc:sldChg chg="del">
        <pc:chgData name="Sagar Saji(UST,IN)" userId="S::245195@ust.com::980df64d-5caf-4840-84a9-3f074df362b0" providerId="AD" clId="Web-{49A49EC5-371E-4D58-8DEB-3D27C8CFF73A}" dt="2023-02-28T17:50:48.173" v="881"/>
        <pc:sldMkLst>
          <pc:docMk/>
          <pc:sldMk cId="1731631077" sldId="272"/>
        </pc:sldMkLst>
      </pc:sldChg>
      <pc:sldChg chg="del">
        <pc:chgData name="Sagar Saji(UST,IN)" userId="S::245195@ust.com::980df64d-5caf-4840-84a9-3f074df362b0" providerId="AD" clId="Web-{49A49EC5-371E-4D58-8DEB-3D27C8CFF73A}" dt="2023-02-28T17:50:48.220" v="884"/>
        <pc:sldMkLst>
          <pc:docMk/>
          <pc:sldMk cId="918866540" sldId="273"/>
        </pc:sldMkLst>
      </pc:sldChg>
      <pc:sldChg chg="del">
        <pc:chgData name="Sagar Saji(UST,IN)" userId="S::245195@ust.com::980df64d-5caf-4840-84a9-3f074df362b0" providerId="AD" clId="Web-{49A49EC5-371E-4D58-8DEB-3D27C8CFF73A}" dt="2023-02-28T17:50:48.189" v="882"/>
        <pc:sldMkLst>
          <pc:docMk/>
          <pc:sldMk cId="3647498058" sldId="275"/>
        </pc:sldMkLst>
      </pc:sldChg>
      <pc:sldChg chg="del">
        <pc:chgData name="Sagar Saji(UST,IN)" userId="S::245195@ust.com::980df64d-5caf-4840-84a9-3f074df362b0" providerId="AD" clId="Web-{49A49EC5-371E-4D58-8DEB-3D27C8CFF73A}" dt="2023-02-28T17:50:48.204" v="883"/>
        <pc:sldMkLst>
          <pc:docMk/>
          <pc:sldMk cId="178359288" sldId="276"/>
        </pc:sldMkLst>
      </pc:sldChg>
      <pc:sldChg chg="del">
        <pc:chgData name="Sagar Saji(UST,IN)" userId="S::245195@ust.com::980df64d-5caf-4840-84a9-3f074df362b0" providerId="AD" clId="Web-{49A49EC5-371E-4D58-8DEB-3D27C8CFF73A}" dt="2023-02-28T17:50:48.251" v="886"/>
        <pc:sldMkLst>
          <pc:docMk/>
          <pc:sldMk cId="1223723885" sldId="277"/>
        </pc:sldMkLst>
      </pc:sldChg>
      <pc:sldChg chg="del">
        <pc:chgData name="Sagar Saji(UST,IN)" userId="S::245195@ust.com::980df64d-5caf-4840-84a9-3f074df362b0" providerId="AD" clId="Web-{49A49EC5-371E-4D58-8DEB-3D27C8CFF73A}" dt="2023-02-28T17:50:13.234" v="855"/>
        <pc:sldMkLst>
          <pc:docMk/>
          <pc:sldMk cId="1190766360" sldId="281"/>
        </pc:sldMkLst>
      </pc:sldChg>
      <pc:sldChg chg="del">
        <pc:chgData name="Sagar Saji(UST,IN)" userId="S::245195@ust.com::980df64d-5caf-4840-84a9-3f074df362b0" providerId="AD" clId="Web-{49A49EC5-371E-4D58-8DEB-3D27C8CFF73A}" dt="2023-02-28T17:50:52.657" v="890"/>
        <pc:sldMkLst>
          <pc:docMk/>
          <pc:sldMk cId="3861105217" sldId="310"/>
        </pc:sldMkLst>
      </pc:sldChg>
      <pc:sldChg chg="del">
        <pc:chgData name="Sagar Saji(UST,IN)" userId="S::245195@ust.com::980df64d-5caf-4840-84a9-3f074df362b0" providerId="AD" clId="Web-{49A49EC5-371E-4D58-8DEB-3D27C8CFF73A}" dt="2023-02-28T17:50:48.142" v="879"/>
        <pc:sldMkLst>
          <pc:docMk/>
          <pc:sldMk cId="1946059421" sldId="327"/>
        </pc:sldMkLst>
      </pc:sldChg>
      <pc:sldChg chg="del">
        <pc:chgData name="Sagar Saji(UST,IN)" userId="S::245195@ust.com::980df64d-5caf-4840-84a9-3f074df362b0" providerId="AD" clId="Web-{49A49EC5-371E-4D58-8DEB-3D27C8CFF73A}" dt="2023-02-28T17:50:03.031" v="854"/>
        <pc:sldMkLst>
          <pc:docMk/>
          <pc:sldMk cId="996228247" sldId="333"/>
        </pc:sldMkLst>
      </pc:sldChg>
      <pc:sldChg chg="del">
        <pc:chgData name="Sagar Saji(UST,IN)" userId="S::245195@ust.com::980df64d-5caf-4840-84a9-3f074df362b0" providerId="AD" clId="Web-{49A49EC5-371E-4D58-8DEB-3D27C8CFF73A}" dt="2023-02-28T17:49:58.734" v="847"/>
        <pc:sldMkLst>
          <pc:docMk/>
          <pc:sldMk cId="2306160218" sldId="334"/>
        </pc:sldMkLst>
      </pc:sldChg>
      <pc:sldChg chg="del">
        <pc:chgData name="Sagar Saji(UST,IN)" userId="S::245195@ust.com::980df64d-5caf-4840-84a9-3f074df362b0" providerId="AD" clId="Web-{49A49EC5-371E-4D58-8DEB-3D27C8CFF73A}" dt="2023-02-28T17:50:02.984" v="851"/>
        <pc:sldMkLst>
          <pc:docMk/>
          <pc:sldMk cId="3931360048" sldId="335"/>
        </pc:sldMkLst>
      </pc:sldChg>
      <pc:sldChg chg="del">
        <pc:chgData name="Sagar Saji(UST,IN)" userId="S::245195@ust.com::980df64d-5caf-4840-84a9-3f074df362b0" providerId="AD" clId="Web-{49A49EC5-371E-4D58-8DEB-3D27C8CFF73A}" dt="2023-02-28T17:50:34.110" v="874"/>
        <pc:sldMkLst>
          <pc:docMk/>
          <pc:sldMk cId="3374876086" sldId="336"/>
        </pc:sldMkLst>
      </pc:sldChg>
      <pc:sldChg chg="del">
        <pc:chgData name="Sagar Saji(UST,IN)" userId="S::245195@ust.com::980df64d-5caf-4840-84a9-3f074df362b0" providerId="AD" clId="Web-{49A49EC5-371E-4D58-8DEB-3D27C8CFF73A}" dt="2023-02-28T17:50:13.328" v="861"/>
        <pc:sldMkLst>
          <pc:docMk/>
          <pc:sldMk cId="1223262913" sldId="338"/>
        </pc:sldMkLst>
      </pc:sldChg>
      <pc:sldChg chg="del">
        <pc:chgData name="Sagar Saji(UST,IN)" userId="S::245195@ust.com::980df64d-5caf-4840-84a9-3f074df362b0" providerId="AD" clId="Web-{49A49EC5-371E-4D58-8DEB-3D27C8CFF73A}" dt="2023-02-28T17:50:13.313" v="860"/>
        <pc:sldMkLst>
          <pc:docMk/>
          <pc:sldMk cId="2677790820" sldId="339"/>
        </pc:sldMkLst>
      </pc:sldChg>
      <pc:sldChg chg="del">
        <pc:chgData name="Sagar Saji(UST,IN)" userId="S::245195@ust.com::980df64d-5caf-4840-84a9-3f074df362b0" providerId="AD" clId="Web-{49A49EC5-371E-4D58-8DEB-3D27C8CFF73A}" dt="2023-02-28T17:50:13.297" v="859"/>
        <pc:sldMkLst>
          <pc:docMk/>
          <pc:sldMk cId="4288513543" sldId="340"/>
        </pc:sldMkLst>
      </pc:sldChg>
      <pc:sldChg chg="del">
        <pc:chgData name="Sagar Saji(UST,IN)" userId="S::245195@ust.com::980df64d-5caf-4840-84a9-3f074df362b0" providerId="AD" clId="Web-{49A49EC5-371E-4D58-8DEB-3D27C8CFF73A}" dt="2023-02-28T17:50:13.375" v="864"/>
        <pc:sldMkLst>
          <pc:docMk/>
          <pc:sldMk cId="3789367991" sldId="341"/>
        </pc:sldMkLst>
      </pc:sldChg>
      <pc:sldChg chg="del">
        <pc:chgData name="Sagar Saji(UST,IN)" userId="S::245195@ust.com::980df64d-5caf-4840-84a9-3f074df362b0" providerId="AD" clId="Web-{49A49EC5-371E-4D58-8DEB-3D27C8CFF73A}" dt="2023-02-28T17:50:13.391" v="865"/>
        <pc:sldMkLst>
          <pc:docMk/>
          <pc:sldMk cId="2480540128" sldId="342"/>
        </pc:sldMkLst>
      </pc:sldChg>
      <pc:sldChg chg="del">
        <pc:chgData name="Sagar Saji(UST,IN)" userId="S::245195@ust.com::980df64d-5caf-4840-84a9-3f074df362b0" providerId="AD" clId="Web-{49A49EC5-371E-4D58-8DEB-3D27C8CFF73A}" dt="2023-02-28T17:50:13.406" v="866"/>
        <pc:sldMkLst>
          <pc:docMk/>
          <pc:sldMk cId="3370257120" sldId="343"/>
        </pc:sldMkLst>
      </pc:sldChg>
      <pc:sldChg chg="del">
        <pc:chgData name="Sagar Saji(UST,IN)" userId="S::245195@ust.com::980df64d-5caf-4840-84a9-3f074df362b0" providerId="AD" clId="Web-{49A49EC5-371E-4D58-8DEB-3D27C8CFF73A}" dt="2023-02-28T17:50:48.235" v="885"/>
        <pc:sldMkLst>
          <pc:docMk/>
          <pc:sldMk cId="1666721084" sldId="344"/>
        </pc:sldMkLst>
      </pc:sldChg>
      <pc:sldChg chg="del">
        <pc:chgData name="Sagar Saji(UST,IN)" userId="S::245195@ust.com::980df64d-5caf-4840-84a9-3f074df362b0" providerId="AD" clId="Web-{49A49EC5-371E-4D58-8DEB-3D27C8CFF73A}" dt="2023-02-28T17:50:13.250" v="856"/>
        <pc:sldMkLst>
          <pc:docMk/>
          <pc:sldMk cId="966121958" sldId="345"/>
        </pc:sldMkLst>
      </pc:sldChg>
      <pc:sldChg chg="del">
        <pc:chgData name="Sagar Saji(UST,IN)" userId="S::245195@ust.com::980df64d-5caf-4840-84a9-3f074df362b0" providerId="AD" clId="Web-{49A49EC5-371E-4D58-8DEB-3D27C8CFF73A}" dt="2023-02-28T17:50:34.110" v="873"/>
        <pc:sldMkLst>
          <pc:docMk/>
          <pc:sldMk cId="1459019061" sldId="347"/>
        </pc:sldMkLst>
      </pc:sldChg>
      <pc:sldChg chg="del">
        <pc:chgData name="Sagar Saji(UST,IN)" userId="S::245195@ust.com::980df64d-5caf-4840-84a9-3f074df362b0" providerId="AD" clId="Web-{49A49EC5-371E-4D58-8DEB-3D27C8CFF73A}" dt="2023-02-28T17:50:34.079" v="871"/>
        <pc:sldMkLst>
          <pc:docMk/>
          <pc:sldMk cId="514346655" sldId="348"/>
        </pc:sldMkLst>
      </pc:sldChg>
      <pc:sldChg chg="del">
        <pc:chgData name="Sagar Saji(UST,IN)" userId="S::245195@ust.com::980df64d-5caf-4840-84a9-3f074df362b0" providerId="AD" clId="Web-{49A49EC5-371E-4D58-8DEB-3D27C8CFF73A}" dt="2023-02-28T17:50:34.094" v="872"/>
        <pc:sldMkLst>
          <pc:docMk/>
          <pc:sldMk cId="1075505929" sldId="349"/>
        </pc:sldMkLst>
      </pc:sldChg>
      <pc:sldChg chg="del">
        <pc:chgData name="Sagar Saji(UST,IN)" userId="S::245195@ust.com::980df64d-5caf-4840-84a9-3f074df362b0" providerId="AD" clId="Web-{49A49EC5-371E-4D58-8DEB-3D27C8CFF73A}" dt="2023-02-28T17:50:02.969" v="850"/>
        <pc:sldMkLst>
          <pc:docMk/>
          <pc:sldMk cId="706976470" sldId="350"/>
        </pc:sldMkLst>
      </pc:sldChg>
      <pc:sldChg chg="del">
        <pc:chgData name="Sagar Saji(UST,IN)" userId="S::245195@ust.com::980df64d-5caf-4840-84a9-3f074df362b0" providerId="AD" clId="Web-{49A49EC5-371E-4D58-8DEB-3D27C8CFF73A}" dt="2023-02-28T17:50:13.453" v="868"/>
        <pc:sldMkLst>
          <pc:docMk/>
          <pc:sldMk cId="1805429904" sldId="354"/>
        </pc:sldMkLst>
      </pc:sldChg>
      <pc:sldChg chg="del">
        <pc:chgData name="Sagar Saji(UST,IN)" userId="S::245195@ust.com::980df64d-5caf-4840-84a9-3f074df362b0" providerId="AD" clId="Web-{49A49EC5-371E-4D58-8DEB-3D27C8CFF73A}" dt="2023-02-28T17:50:52.642" v="889"/>
        <pc:sldMkLst>
          <pc:docMk/>
          <pc:sldMk cId="735149228" sldId="356"/>
        </pc:sldMkLst>
      </pc:sldChg>
      <pc:sldChg chg="del">
        <pc:chgData name="Sagar Saji(UST,IN)" userId="S::245195@ust.com::980df64d-5caf-4840-84a9-3f074df362b0" providerId="AD" clId="Web-{49A49EC5-371E-4D58-8DEB-3D27C8CFF73A}" dt="2023-02-28T17:50:48.110" v="876"/>
        <pc:sldMkLst>
          <pc:docMk/>
          <pc:sldMk cId="4220515085" sldId="357"/>
        </pc:sldMkLst>
      </pc:sldChg>
      <pc:sldChg chg="del">
        <pc:chgData name="Sagar Saji(UST,IN)" userId="S::245195@ust.com::980df64d-5caf-4840-84a9-3f074df362b0" providerId="AD" clId="Web-{49A49EC5-371E-4D58-8DEB-3D27C8CFF73A}" dt="2023-02-28T17:50:48.110" v="877"/>
        <pc:sldMkLst>
          <pc:docMk/>
          <pc:sldMk cId="2243934821" sldId="358"/>
        </pc:sldMkLst>
      </pc:sldChg>
      <pc:sldChg chg="del">
        <pc:chgData name="Sagar Saji(UST,IN)" userId="S::245195@ust.com::980df64d-5caf-4840-84a9-3f074df362b0" providerId="AD" clId="Web-{49A49EC5-371E-4D58-8DEB-3D27C8CFF73A}" dt="2023-02-28T17:50:34.048" v="869"/>
        <pc:sldMkLst>
          <pc:docMk/>
          <pc:sldMk cId="1953751856" sldId="359"/>
        </pc:sldMkLst>
      </pc:sldChg>
      <pc:sldChg chg="del">
        <pc:chgData name="Sagar Saji(UST,IN)" userId="S::245195@ust.com::980df64d-5caf-4840-84a9-3f074df362b0" providerId="AD" clId="Web-{49A49EC5-371E-4D58-8DEB-3D27C8CFF73A}" dt="2023-02-28T17:50:34.063" v="870"/>
        <pc:sldMkLst>
          <pc:docMk/>
          <pc:sldMk cId="1465264052" sldId="360"/>
        </pc:sldMkLst>
      </pc:sldChg>
      <pc:sldChg chg="del">
        <pc:chgData name="Sagar Saji(UST,IN)" userId="S::245195@ust.com::980df64d-5caf-4840-84a9-3f074df362b0" providerId="AD" clId="Web-{49A49EC5-371E-4D58-8DEB-3D27C8CFF73A}" dt="2023-02-28T17:50:13.266" v="857"/>
        <pc:sldMkLst>
          <pc:docMk/>
          <pc:sldMk cId="2195075640" sldId="408"/>
        </pc:sldMkLst>
      </pc:sldChg>
      <pc:sldChg chg="del">
        <pc:chgData name="Sagar Saji(UST,IN)" userId="S::245195@ust.com::980df64d-5caf-4840-84a9-3f074df362b0" providerId="AD" clId="Web-{49A49EC5-371E-4D58-8DEB-3D27C8CFF73A}" dt="2023-02-28T17:50:13.344" v="862"/>
        <pc:sldMkLst>
          <pc:docMk/>
          <pc:sldMk cId="2927538814" sldId="409"/>
        </pc:sldMkLst>
      </pc:sldChg>
      <pc:sldChg chg="del">
        <pc:chgData name="Sagar Saji(UST,IN)" userId="S::245195@ust.com::980df64d-5caf-4840-84a9-3f074df362b0" providerId="AD" clId="Web-{49A49EC5-371E-4D58-8DEB-3D27C8CFF73A}" dt="2023-02-28T17:50:13.281" v="858"/>
        <pc:sldMkLst>
          <pc:docMk/>
          <pc:sldMk cId="4286814727" sldId="410"/>
        </pc:sldMkLst>
      </pc:sldChg>
      <pc:sldChg chg="del">
        <pc:chgData name="Sagar Saji(UST,IN)" userId="S::245195@ust.com::980df64d-5caf-4840-84a9-3f074df362b0" providerId="AD" clId="Web-{49A49EC5-371E-4D58-8DEB-3D27C8CFF73A}" dt="2023-02-28T17:50:13.359" v="863"/>
        <pc:sldMkLst>
          <pc:docMk/>
          <pc:sldMk cId="2023733061" sldId="415"/>
        </pc:sldMkLst>
      </pc:sldChg>
      <pc:sldChg chg="delSp">
        <pc:chgData name="Sagar Saji(UST,IN)" userId="S::245195@ust.com::980df64d-5caf-4840-84a9-3f074df362b0" providerId="AD" clId="Web-{49A49EC5-371E-4D58-8DEB-3D27C8CFF73A}" dt="2023-02-28T18:24:48.651" v="1194"/>
        <pc:sldMkLst>
          <pc:docMk/>
          <pc:sldMk cId="800944208" sldId="429"/>
        </pc:sldMkLst>
        <pc:spChg chg="del">
          <ac:chgData name="Sagar Saji(UST,IN)" userId="S::245195@ust.com::980df64d-5caf-4840-84a9-3f074df362b0" providerId="AD" clId="Web-{49A49EC5-371E-4D58-8DEB-3D27C8CFF73A}" dt="2023-02-28T18:24:48.651" v="1194"/>
          <ac:spMkLst>
            <pc:docMk/>
            <pc:sldMk cId="800944208" sldId="429"/>
            <ac:spMk id="4" creationId="{AAB5C960-4723-43ED-A5EC-026091AEAAF9}"/>
          </ac:spMkLst>
        </pc:spChg>
      </pc:sldChg>
      <pc:sldChg chg="del">
        <pc:chgData name="Sagar Saji(UST,IN)" userId="S::245195@ust.com::980df64d-5caf-4840-84a9-3f074df362b0" providerId="AD" clId="Web-{49A49EC5-371E-4D58-8DEB-3D27C8CFF73A}" dt="2023-02-28T17:50:13.438" v="867"/>
        <pc:sldMkLst>
          <pc:docMk/>
          <pc:sldMk cId="4031676939" sldId="431"/>
        </pc:sldMkLst>
      </pc:sldChg>
      <pc:sldChg chg="del">
        <pc:chgData name="Sagar Saji(UST,IN)" userId="S::245195@ust.com::980df64d-5caf-4840-84a9-3f074df362b0" providerId="AD" clId="Web-{49A49EC5-371E-4D58-8DEB-3D27C8CFF73A}" dt="2023-02-28T17:50:52.626" v="888"/>
        <pc:sldMkLst>
          <pc:docMk/>
          <pc:sldMk cId="2999640993" sldId="433"/>
        </pc:sldMkLst>
      </pc:sldChg>
      <pc:sldChg chg="del">
        <pc:chgData name="Sagar Saji(UST,IN)" userId="S::245195@ust.com::980df64d-5caf-4840-84a9-3f074df362b0" providerId="AD" clId="Web-{49A49EC5-371E-4D58-8DEB-3D27C8CFF73A}" dt="2023-02-28T17:50:48.267" v="887"/>
        <pc:sldMkLst>
          <pc:docMk/>
          <pc:sldMk cId="3499738501" sldId="434"/>
        </pc:sldMkLst>
      </pc:sldChg>
      <pc:sldChg chg="delSp">
        <pc:chgData name="Sagar Saji(UST,IN)" userId="S::245195@ust.com::980df64d-5caf-4840-84a9-3f074df362b0" providerId="AD" clId="Web-{49A49EC5-371E-4D58-8DEB-3D27C8CFF73A}" dt="2023-02-28T18:23:35.899" v="1180"/>
        <pc:sldMkLst>
          <pc:docMk/>
          <pc:sldMk cId="3675081896" sldId="436"/>
        </pc:sldMkLst>
        <pc:spChg chg="del">
          <ac:chgData name="Sagar Saji(UST,IN)" userId="S::245195@ust.com::980df64d-5caf-4840-84a9-3f074df362b0" providerId="AD" clId="Web-{49A49EC5-371E-4D58-8DEB-3D27C8CFF73A}" dt="2023-02-28T18:23:35.899" v="1180"/>
          <ac:spMkLst>
            <pc:docMk/>
            <pc:sldMk cId="3675081896" sldId="436"/>
            <ac:spMk id="7" creationId="{C6A1188B-4A75-8949-8923-406A3E37F826}"/>
          </ac:spMkLst>
        </pc:spChg>
      </pc:sldChg>
      <pc:sldChg chg="delSp modSp">
        <pc:chgData name="Sagar Saji(UST,IN)" userId="S::245195@ust.com::980df64d-5caf-4840-84a9-3f074df362b0" providerId="AD" clId="Web-{49A49EC5-371E-4D58-8DEB-3D27C8CFF73A}" dt="2023-02-28T18:23:52.041" v="1181"/>
        <pc:sldMkLst>
          <pc:docMk/>
          <pc:sldMk cId="1696494379" sldId="437"/>
        </pc:sldMkLst>
        <pc:spChg chg="mod">
          <ac:chgData name="Sagar Saji(UST,IN)" userId="S::245195@ust.com::980df64d-5caf-4840-84a9-3f074df362b0" providerId="AD" clId="Web-{49A49EC5-371E-4D58-8DEB-3D27C8CFF73A}" dt="2023-02-28T16:32:52.627" v="71" actId="20577"/>
          <ac:spMkLst>
            <pc:docMk/>
            <pc:sldMk cId="1696494379" sldId="437"/>
            <ac:spMk id="4" creationId="{7042B518-001F-14D6-A1FA-D06318ED7B2F}"/>
          </ac:spMkLst>
        </pc:spChg>
        <pc:spChg chg="del">
          <ac:chgData name="Sagar Saji(UST,IN)" userId="S::245195@ust.com::980df64d-5caf-4840-84a9-3f074df362b0" providerId="AD" clId="Web-{49A49EC5-371E-4D58-8DEB-3D27C8CFF73A}" dt="2023-02-28T18:23:52.041" v="1181"/>
          <ac:spMkLst>
            <pc:docMk/>
            <pc:sldMk cId="1696494379" sldId="437"/>
            <ac:spMk id="7" creationId="{C6A1188B-4A75-8949-8923-406A3E37F826}"/>
          </ac:spMkLst>
        </pc:spChg>
      </pc:sldChg>
      <pc:sldChg chg="delSp modSp">
        <pc:chgData name="Sagar Saji(UST,IN)" userId="S::245195@ust.com::980df64d-5caf-4840-84a9-3f074df362b0" providerId="AD" clId="Web-{49A49EC5-371E-4D58-8DEB-3D27C8CFF73A}" dt="2023-02-28T18:23:55.900" v="1182"/>
        <pc:sldMkLst>
          <pc:docMk/>
          <pc:sldMk cId="2484011671" sldId="439"/>
        </pc:sldMkLst>
        <pc:spChg chg="mod">
          <ac:chgData name="Sagar Saji(UST,IN)" userId="S::245195@ust.com::980df64d-5caf-4840-84a9-3f074df362b0" providerId="AD" clId="Web-{49A49EC5-371E-4D58-8DEB-3D27C8CFF73A}" dt="2023-02-28T16:33:05.565" v="72" actId="20577"/>
          <ac:spMkLst>
            <pc:docMk/>
            <pc:sldMk cId="2484011671" sldId="439"/>
            <ac:spMk id="4" creationId="{7042B518-001F-14D6-A1FA-D06318ED7B2F}"/>
          </ac:spMkLst>
        </pc:spChg>
        <pc:spChg chg="del">
          <ac:chgData name="Sagar Saji(UST,IN)" userId="S::245195@ust.com::980df64d-5caf-4840-84a9-3f074df362b0" providerId="AD" clId="Web-{49A49EC5-371E-4D58-8DEB-3D27C8CFF73A}" dt="2023-02-28T18:23:55.900" v="1182"/>
          <ac:spMkLst>
            <pc:docMk/>
            <pc:sldMk cId="2484011671" sldId="439"/>
            <ac:spMk id="7" creationId="{C6A1188B-4A75-8949-8923-406A3E37F826}"/>
          </ac:spMkLst>
        </pc:spChg>
        <pc:picChg chg="del">
          <ac:chgData name="Sagar Saji(UST,IN)" userId="S::245195@ust.com::980df64d-5caf-4840-84a9-3f074df362b0" providerId="AD" clId="Web-{49A49EC5-371E-4D58-8DEB-3D27C8CFF73A}" dt="2023-02-28T16:33:08.080" v="73"/>
          <ac:picMkLst>
            <pc:docMk/>
            <pc:sldMk cId="2484011671" sldId="439"/>
            <ac:picMk id="3" creationId="{9E5B7BD4-26CB-269E-52A7-3C43E133638C}"/>
          </ac:picMkLst>
        </pc:picChg>
      </pc:sldChg>
      <pc:sldChg chg="delSp modSp">
        <pc:chgData name="Sagar Saji(UST,IN)" userId="S::245195@ust.com::980df64d-5caf-4840-84a9-3f074df362b0" providerId="AD" clId="Web-{49A49EC5-371E-4D58-8DEB-3D27C8CFF73A}" dt="2023-02-28T18:24:02.291" v="1183"/>
        <pc:sldMkLst>
          <pc:docMk/>
          <pc:sldMk cId="423160294" sldId="440"/>
        </pc:sldMkLst>
        <pc:spChg chg="mod">
          <ac:chgData name="Sagar Saji(UST,IN)" userId="S::245195@ust.com::980df64d-5caf-4840-84a9-3f074df362b0" providerId="AD" clId="Web-{49A49EC5-371E-4D58-8DEB-3D27C8CFF73A}" dt="2023-02-28T16:33:18.409" v="74" actId="20577"/>
          <ac:spMkLst>
            <pc:docMk/>
            <pc:sldMk cId="423160294" sldId="440"/>
            <ac:spMk id="4" creationId="{7042B518-001F-14D6-A1FA-D06318ED7B2F}"/>
          </ac:spMkLst>
        </pc:spChg>
        <pc:spChg chg="del">
          <ac:chgData name="Sagar Saji(UST,IN)" userId="S::245195@ust.com::980df64d-5caf-4840-84a9-3f074df362b0" providerId="AD" clId="Web-{49A49EC5-371E-4D58-8DEB-3D27C8CFF73A}" dt="2023-02-28T18:24:02.291" v="1183"/>
          <ac:spMkLst>
            <pc:docMk/>
            <pc:sldMk cId="423160294" sldId="440"/>
            <ac:spMk id="7" creationId="{C6A1188B-4A75-8949-8923-406A3E37F826}"/>
          </ac:spMkLst>
        </pc:spChg>
        <pc:picChg chg="del">
          <ac:chgData name="Sagar Saji(UST,IN)" userId="S::245195@ust.com::980df64d-5caf-4840-84a9-3f074df362b0" providerId="AD" clId="Web-{49A49EC5-371E-4D58-8DEB-3D27C8CFF73A}" dt="2023-02-28T16:33:20.393" v="75"/>
          <ac:picMkLst>
            <pc:docMk/>
            <pc:sldMk cId="423160294" sldId="440"/>
            <ac:picMk id="3" creationId="{9E5B7BD4-26CB-269E-52A7-3C43E133638C}"/>
          </ac:picMkLst>
        </pc:picChg>
      </pc:sldChg>
      <pc:sldChg chg="del">
        <pc:chgData name="Sagar Saji(UST,IN)" userId="S::245195@ust.com::980df64d-5caf-4840-84a9-3f074df362b0" providerId="AD" clId="Web-{49A49EC5-371E-4D58-8DEB-3D27C8CFF73A}" dt="2023-02-28T16:33:32.862" v="77"/>
        <pc:sldMkLst>
          <pc:docMk/>
          <pc:sldMk cId="1641589867" sldId="441"/>
        </pc:sldMkLst>
      </pc:sldChg>
      <pc:sldChg chg="delSp modSp">
        <pc:chgData name="Sagar Saji(UST,IN)" userId="S::245195@ust.com::980df64d-5caf-4840-84a9-3f074df362b0" providerId="AD" clId="Web-{49A49EC5-371E-4D58-8DEB-3D27C8CFF73A}" dt="2023-02-28T18:24:17.979" v="1190"/>
        <pc:sldMkLst>
          <pc:docMk/>
          <pc:sldMk cId="403487149" sldId="442"/>
        </pc:sldMkLst>
        <pc:spChg chg="mod">
          <ac:chgData name="Sagar Saji(UST,IN)" userId="S::245195@ust.com::980df64d-5caf-4840-84a9-3f074df362b0" providerId="AD" clId="Web-{49A49EC5-371E-4D58-8DEB-3D27C8CFF73A}" dt="2023-02-28T17:47:51.434" v="845" actId="20577"/>
          <ac:spMkLst>
            <pc:docMk/>
            <pc:sldMk cId="403487149" sldId="442"/>
            <ac:spMk id="4" creationId="{7042B518-001F-14D6-A1FA-D06318ED7B2F}"/>
          </ac:spMkLst>
        </pc:spChg>
        <pc:spChg chg="del">
          <ac:chgData name="Sagar Saji(UST,IN)" userId="S::245195@ust.com::980df64d-5caf-4840-84a9-3f074df362b0" providerId="AD" clId="Web-{49A49EC5-371E-4D58-8DEB-3D27C8CFF73A}" dt="2023-02-28T18:24:17.979" v="1190"/>
          <ac:spMkLst>
            <pc:docMk/>
            <pc:sldMk cId="403487149" sldId="442"/>
            <ac:spMk id="7" creationId="{C6A1188B-4A75-8949-8923-406A3E37F826}"/>
          </ac:spMkLst>
        </pc:spChg>
      </pc:sldChg>
      <pc:sldChg chg="delSp modSp">
        <pc:chgData name="Sagar Saji(UST,IN)" userId="S::245195@ust.com::980df64d-5caf-4840-84a9-3f074df362b0" providerId="AD" clId="Web-{49A49EC5-371E-4D58-8DEB-3D27C8CFF73A}" dt="2023-02-28T18:24:23.885" v="1191"/>
        <pc:sldMkLst>
          <pc:docMk/>
          <pc:sldMk cId="3061703849" sldId="443"/>
        </pc:sldMkLst>
        <pc:spChg chg="mod">
          <ac:chgData name="Sagar Saji(UST,IN)" userId="S::245195@ust.com::980df64d-5caf-4840-84a9-3f074df362b0" providerId="AD" clId="Web-{49A49EC5-371E-4D58-8DEB-3D27C8CFF73A}" dt="2023-02-28T17:46:24.182" v="831" actId="20577"/>
          <ac:spMkLst>
            <pc:docMk/>
            <pc:sldMk cId="3061703849" sldId="443"/>
            <ac:spMk id="4" creationId="{7042B518-001F-14D6-A1FA-D06318ED7B2F}"/>
          </ac:spMkLst>
        </pc:spChg>
        <pc:spChg chg="del">
          <ac:chgData name="Sagar Saji(UST,IN)" userId="S::245195@ust.com::980df64d-5caf-4840-84a9-3f074df362b0" providerId="AD" clId="Web-{49A49EC5-371E-4D58-8DEB-3D27C8CFF73A}" dt="2023-02-28T18:24:23.885" v="1191"/>
          <ac:spMkLst>
            <pc:docMk/>
            <pc:sldMk cId="3061703849" sldId="443"/>
            <ac:spMk id="7" creationId="{C6A1188B-4A75-8949-8923-406A3E37F826}"/>
          </ac:spMkLst>
        </pc:spChg>
      </pc:sldChg>
      <pc:sldChg chg="modSp">
        <pc:chgData name="Sagar Saji(UST,IN)" userId="S::245195@ust.com::980df64d-5caf-4840-84a9-3f074df362b0" providerId="AD" clId="Web-{49A49EC5-371E-4D58-8DEB-3D27C8CFF73A}" dt="2023-02-28T16:27:01.508" v="14" actId="14100"/>
        <pc:sldMkLst>
          <pc:docMk/>
          <pc:sldMk cId="1615313149" sldId="446"/>
        </pc:sldMkLst>
        <pc:spChg chg="mod">
          <ac:chgData name="Sagar Saji(UST,IN)" userId="S::245195@ust.com::980df64d-5caf-4840-84a9-3f074df362b0" providerId="AD" clId="Web-{49A49EC5-371E-4D58-8DEB-3D27C8CFF73A}" dt="2023-02-28T16:27:01.508" v="14" actId="14100"/>
          <ac:spMkLst>
            <pc:docMk/>
            <pc:sldMk cId="1615313149" sldId="446"/>
            <ac:spMk id="3" creationId="{18BACB6B-32AA-E778-8930-2D92999B7036}"/>
          </ac:spMkLst>
        </pc:spChg>
      </pc:sldChg>
      <pc:sldChg chg="modSp">
        <pc:chgData name="Sagar Saji(UST,IN)" userId="S::245195@ust.com::980df64d-5caf-4840-84a9-3f074df362b0" providerId="AD" clId="Web-{49A49EC5-371E-4D58-8DEB-3D27C8CFF73A}" dt="2023-02-28T16:26:44.539" v="12" actId="14100"/>
        <pc:sldMkLst>
          <pc:docMk/>
          <pc:sldMk cId="1247842501" sldId="447"/>
        </pc:sldMkLst>
        <pc:spChg chg="mod">
          <ac:chgData name="Sagar Saji(UST,IN)" userId="S::245195@ust.com::980df64d-5caf-4840-84a9-3f074df362b0" providerId="AD" clId="Web-{49A49EC5-371E-4D58-8DEB-3D27C8CFF73A}" dt="2023-02-28T16:24:17.332" v="1" actId="1076"/>
          <ac:spMkLst>
            <pc:docMk/>
            <pc:sldMk cId="1247842501" sldId="447"/>
            <ac:spMk id="2" creationId="{34E11486-2E52-9649-AB56-06F4F180D1F2}"/>
          </ac:spMkLst>
        </pc:spChg>
        <pc:spChg chg="mod">
          <ac:chgData name="Sagar Saji(UST,IN)" userId="S::245195@ust.com::980df64d-5caf-4840-84a9-3f074df362b0" providerId="AD" clId="Web-{49A49EC5-371E-4D58-8DEB-3D27C8CFF73A}" dt="2023-02-28T16:26:44.539" v="12" actId="14100"/>
          <ac:spMkLst>
            <pc:docMk/>
            <pc:sldMk cId="1247842501" sldId="447"/>
            <ac:spMk id="3" creationId="{DC42815A-FE4A-D0ED-FE39-CB8E3C451A83}"/>
          </ac:spMkLst>
        </pc:spChg>
      </pc:sldChg>
      <pc:sldChg chg="modSp">
        <pc:chgData name="Sagar Saji(UST,IN)" userId="S::245195@ust.com::980df64d-5caf-4840-84a9-3f074df362b0" providerId="AD" clId="Web-{49A49EC5-371E-4D58-8DEB-3D27C8CFF73A}" dt="2023-02-28T16:30:07.310" v="40" actId="20577"/>
        <pc:sldMkLst>
          <pc:docMk/>
          <pc:sldMk cId="4147590745" sldId="448"/>
        </pc:sldMkLst>
        <pc:spChg chg="mod">
          <ac:chgData name="Sagar Saji(UST,IN)" userId="S::245195@ust.com::980df64d-5caf-4840-84a9-3f074df362b0" providerId="AD" clId="Web-{49A49EC5-371E-4D58-8DEB-3D27C8CFF73A}" dt="2023-02-28T16:30:07.310" v="40" actId="20577"/>
          <ac:spMkLst>
            <pc:docMk/>
            <pc:sldMk cId="4147590745" sldId="448"/>
            <ac:spMk id="3" creationId="{FB76FF58-27F7-770E-22C8-7F234C14AE2D}"/>
          </ac:spMkLst>
        </pc:spChg>
      </pc:sldChg>
      <pc:sldChg chg="modSp">
        <pc:chgData name="Sagar Saji(UST,IN)" userId="S::245195@ust.com::980df64d-5caf-4840-84a9-3f074df362b0" providerId="AD" clId="Web-{49A49EC5-371E-4D58-8DEB-3D27C8CFF73A}" dt="2023-02-28T16:28:20.682" v="37" actId="20577"/>
        <pc:sldMkLst>
          <pc:docMk/>
          <pc:sldMk cId="893502733" sldId="449"/>
        </pc:sldMkLst>
        <pc:spChg chg="mod">
          <ac:chgData name="Sagar Saji(UST,IN)" userId="S::245195@ust.com::980df64d-5caf-4840-84a9-3f074df362b0" providerId="AD" clId="Web-{49A49EC5-371E-4D58-8DEB-3D27C8CFF73A}" dt="2023-02-28T16:28:20.682" v="37" actId="20577"/>
          <ac:spMkLst>
            <pc:docMk/>
            <pc:sldMk cId="893502733" sldId="449"/>
            <ac:spMk id="3" creationId="{C8241D56-A94B-F937-15B3-E95F978C1B13}"/>
          </ac:spMkLst>
        </pc:spChg>
      </pc:sldChg>
      <pc:sldChg chg="modSp">
        <pc:chgData name="Sagar Saji(UST,IN)" userId="S::245195@ust.com::980df64d-5caf-4840-84a9-3f074df362b0" providerId="AD" clId="Web-{49A49EC5-371E-4D58-8DEB-3D27C8CFF73A}" dt="2023-02-28T16:30:40.201" v="42" actId="20577"/>
        <pc:sldMkLst>
          <pc:docMk/>
          <pc:sldMk cId="2568868326" sldId="450"/>
        </pc:sldMkLst>
        <pc:spChg chg="mod">
          <ac:chgData name="Sagar Saji(UST,IN)" userId="S::245195@ust.com::980df64d-5caf-4840-84a9-3f074df362b0" providerId="AD" clId="Web-{49A49EC5-371E-4D58-8DEB-3D27C8CFF73A}" dt="2023-02-28T16:30:40.201" v="42" actId="20577"/>
          <ac:spMkLst>
            <pc:docMk/>
            <pc:sldMk cId="2568868326" sldId="450"/>
            <ac:spMk id="3" creationId="{FC4297F0-B518-9CED-8ABF-8875210C6C21}"/>
          </ac:spMkLst>
        </pc:spChg>
      </pc:sldChg>
      <pc:sldChg chg="modSp">
        <pc:chgData name="Sagar Saji(UST,IN)" userId="S::245195@ust.com::980df64d-5caf-4840-84a9-3f074df362b0" providerId="AD" clId="Web-{49A49EC5-371E-4D58-8DEB-3D27C8CFF73A}" dt="2023-02-28T16:31:55.672" v="64" actId="20577"/>
        <pc:sldMkLst>
          <pc:docMk/>
          <pc:sldMk cId="3950084537" sldId="451"/>
        </pc:sldMkLst>
        <pc:spChg chg="mod">
          <ac:chgData name="Sagar Saji(UST,IN)" userId="S::245195@ust.com::980df64d-5caf-4840-84a9-3f074df362b0" providerId="AD" clId="Web-{49A49EC5-371E-4D58-8DEB-3D27C8CFF73A}" dt="2023-02-28T16:31:55.672" v="64" actId="20577"/>
          <ac:spMkLst>
            <pc:docMk/>
            <pc:sldMk cId="3950084537" sldId="451"/>
            <ac:spMk id="3" creationId="{7A555DF7-2EAD-73C2-5E4F-0CEE1FF91C42}"/>
          </ac:spMkLst>
        </pc:spChg>
      </pc:sldChg>
      <pc:sldChg chg="modSp">
        <pc:chgData name="Sagar Saji(UST,IN)" userId="S::245195@ust.com::980df64d-5caf-4840-84a9-3f074df362b0" providerId="AD" clId="Web-{49A49EC5-371E-4D58-8DEB-3D27C8CFF73A}" dt="2023-02-28T16:32:19.376" v="69" actId="20577"/>
        <pc:sldMkLst>
          <pc:docMk/>
          <pc:sldMk cId="3962952328" sldId="453"/>
        </pc:sldMkLst>
        <pc:spChg chg="mod">
          <ac:chgData name="Sagar Saji(UST,IN)" userId="S::245195@ust.com::980df64d-5caf-4840-84a9-3f074df362b0" providerId="AD" clId="Web-{49A49EC5-371E-4D58-8DEB-3D27C8CFF73A}" dt="2023-02-28T16:32:19.376" v="69" actId="20577"/>
          <ac:spMkLst>
            <pc:docMk/>
            <pc:sldMk cId="3962952328" sldId="453"/>
            <ac:spMk id="3" creationId="{E5C652DB-AC97-E1D6-EBB4-DBC73FE0A780}"/>
          </ac:spMkLst>
        </pc:spChg>
      </pc:sldChg>
      <pc:sldChg chg="delSp add replId">
        <pc:chgData name="Sagar Saji(UST,IN)" userId="S::245195@ust.com::980df64d-5caf-4840-84a9-3f074df362b0" providerId="AD" clId="Web-{49A49EC5-371E-4D58-8DEB-3D27C8CFF73A}" dt="2023-02-28T18:24:05.619" v="1184"/>
        <pc:sldMkLst>
          <pc:docMk/>
          <pc:sldMk cId="3400112610" sldId="454"/>
        </pc:sldMkLst>
        <pc:spChg chg="del">
          <ac:chgData name="Sagar Saji(UST,IN)" userId="S::245195@ust.com::980df64d-5caf-4840-84a9-3f074df362b0" providerId="AD" clId="Web-{49A49EC5-371E-4D58-8DEB-3D27C8CFF73A}" dt="2023-02-28T18:24:05.619" v="1184"/>
          <ac:spMkLst>
            <pc:docMk/>
            <pc:sldMk cId="3400112610" sldId="454"/>
            <ac:spMk id="7" creationId="{C6A1188B-4A75-8949-8923-406A3E37F826}"/>
          </ac:spMkLst>
        </pc:spChg>
      </pc:sldChg>
      <pc:sldChg chg="delSp modSp add ord replId">
        <pc:chgData name="Sagar Saji(UST,IN)" userId="S::245195@ust.com::980df64d-5caf-4840-84a9-3f074df362b0" providerId="AD" clId="Web-{49A49EC5-371E-4D58-8DEB-3D27C8CFF73A}" dt="2023-02-28T18:24:32.463" v="1193"/>
        <pc:sldMkLst>
          <pc:docMk/>
          <pc:sldMk cId="2902643640" sldId="455"/>
        </pc:sldMkLst>
        <pc:spChg chg="mod">
          <ac:chgData name="Sagar Saji(UST,IN)" userId="S::245195@ust.com::980df64d-5caf-4840-84a9-3f074df362b0" providerId="AD" clId="Web-{49A49EC5-371E-4D58-8DEB-3D27C8CFF73A}" dt="2023-02-28T17:21:54.800" v="244" actId="20577"/>
          <ac:spMkLst>
            <pc:docMk/>
            <pc:sldMk cId="2902643640" sldId="455"/>
            <ac:spMk id="2" creationId="{497B2FB9-6C51-1445-BC11-04883C367D48}"/>
          </ac:spMkLst>
        </pc:spChg>
        <pc:spChg chg="mod">
          <ac:chgData name="Sagar Saji(UST,IN)" userId="S::245195@ust.com::980df64d-5caf-4840-84a9-3f074df362b0" providerId="AD" clId="Web-{49A49EC5-371E-4D58-8DEB-3D27C8CFF73A}" dt="2023-02-28T17:47:04.995" v="844" actId="20577"/>
          <ac:spMkLst>
            <pc:docMk/>
            <pc:sldMk cId="2902643640" sldId="455"/>
            <ac:spMk id="4" creationId="{7042B518-001F-14D6-A1FA-D06318ED7B2F}"/>
          </ac:spMkLst>
        </pc:spChg>
        <pc:spChg chg="del">
          <ac:chgData name="Sagar Saji(UST,IN)" userId="S::245195@ust.com::980df64d-5caf-4840-84a9-3f074df362b0" providerId="AD" clId="Web-{49A49EC5-371E-4D58-8DEB-3D27C8CFF73A}" dt="2023-02-28T18:24:32.463" v="1193"/>
          <ac:spMkLst>
            <pc:docMk/>
            <pc:sldMk cId="2902643640" sldId="455"/>
            <ac:spMk id="7" creationId="{C6A1188B-4A75-8949-8923-406A3E37F826}"/>
          </ac:spMkLst>
        </pc:spChg>
      </pc:sldChg>
      <pc:sldChg chg="delSp modSp add replId">
        <pc:chgData name="Sagar Saji(UST,IN)" userId="S::245195@ust.com::980df64d-5caf-4840-84a9-3f074df362b0" providerId="AD" clId="Web-{49A49EC5-371E-4D58-8DEB-3D27C8CFF73A}" dt="2023-02-28T18:24:28.870" v="1192"/>
        <pc:sldMkLst>
          <pc:docMk/>
          <pc:sldMk cId="3277495958" sldId="456"/>
        </pc:sldMkLst>
        <pc:spChg chg="mod">
          <ac:chgData name="Sagar Saji(UST,IN)" userId="S::245195@ust.com::980df64d-5caf-4840-84a9-3f074df362b0" providerId="AD" clId="Web-{49A49EC5-371E-4D58-8DEB-3D27C8CFF73A}" dt="2023-02-28T17:40:34.297" v="580" actId="20577"/>
          <ac:spMkLst>
            <pc:docMk/>
            <pc:sldMk cId="3277495958" sldId="456"/>
            <ac:spMk id="2" creationId="{497B2FB9-6C51-1445-BC11-04883C367D48}"/>
          </ac:spMkLst>
        </pc:spChg>
        <pc:spChg chg="mod">
          <ac:chgData name="Sagar Saji(UST,IN)" userId="S::245195@ust.com::980df64d-5caf-4840-84a9-3f074df362b0" providerId="AD" clId="Web-{49A49EC5-371E-4D58-8DEB-3D27C8CFF73A}" dt="2023-02-28T17:45:28.618" v="809" actId="20577"/>
          <ac:spMkLst>
            <pc:docMk/>
            <pc:sldMk cId="3277495958" sldId="456"/>
            <ac:spMk id="4" creationId="{7042B518-001F-14D6-A1FA-D06318ED7B2F}"/>
          </ac:spMkLst>
        </pc:spChg>
        <pc:spChg chg="del">
          <ac:chgData name="Sagar Saji(UST,IN)" userId="S::245195@ust.com::980df64d-5caf-4840-84a9-3f074df362b0" providerId="AD" clId="Web-{49A49EC5-371E-4D58-8DEB-3D27C8CFF73A}" dt="2023-02-28T18:24:28.870" v="1192"/>
          <ac:spMkLst>
            <pc:docMk/>
            <pc:sldMk cId="3277495958" sldId="456"/>
            <ac:spMk id="7" creationId="{C6A1188B-4A75-8949-8923-406A3E37F826}"/>
          </ac:spMkLst>
        </pc:spChg>
      </pc:sldChg>
      <pc:sldChg chg="addSp delSp modSp add replId">
        <pc:chgData name="Sagar Saji(UST,IN)" userId="S::245195@ust.com::980df64d-5caf-4840-84a9-3f074df362b0" providerId="AD" clId="Web-{49A49EC5-371E-4D58-8DEB-3D27C8CFF73A}" dt="2023-02-28T18:23:18.774" v="1178"/>
        <pc:sldMkLst>
          <pc:docMk/>
          <pc:sldMk cId="267237008" sldId="457"/>
        </pc:sldMkLst>
        <pc:spChg chg="mod">
          <ac:chgData name="Sagar Saji(UST,IN)" userId="S::245195@ust.com::980df64d-5caf-4840-84a9-3f074df362b0" providerId="AD" clId="Web-{49A49EC5-371E-4D58-8DEB-3D27C8CFF73A}" dt="2023-02-28T17:51:29.096" v="897" actId="20577"/>
          <ac:spMkLst>
            <pc:docMk/>
            <pc:sldMk cId="267237008" sldId="457"/>
            <ac:spMk id="2" creationId="{497B2FB9-6C51-1445-BC11-04883C367D48}"/>
          </ac:spMkLst>
        </pc:spChg>
        <pc:spChg chg="mod">
          <ac:chgData name="Sagar Saji(UST,IN)" userId="S::245195@ust.com::980df64d-5caf-4840-84a9-3f074df362b0" providerId="AD" clId="Web-{49A49EC5-371E-4D58-8DEB-3D27C8CFF73A}" dt="2023-02-28T17:51:36.659" v="898" actId="20577"/>
          <ac:spMkLst>
            <pc:docMk/>
            <pc:sldMk cId="267237008" sldId="457"/>
            <ac:spMk id="4" creationId="{7042B518-001F-14D6-A1FA-D06318ED7B2F}"/>
          </ac:spMkLst>
        </pc:spChg>
        <pc:spChg chg="del">
          <ac:chgData name="Sagar Saji(UST,IN)" userId="S::245195@ust.com::980df64d-5caf-4840-84a9-3f074df362b0" providerId="AD" clId="Web-{49A49EC5-371E-4D58-8DEB-3D27C8CFF73A}" dt="2023-02-28T18:23:18.774" v="1178"/>
          <ac:spMkLst>
            <pc:docMk/>
            <pc:sldMk cId="267237008" sldId="457"/>
            <ac:spMk id="7" creationId="{C6A1188B-4A75-8949-8923-406A3E37F826}"/>
          </ac:spMkLst>
        </pc:spChg>
        <pc:graphicFrameChg chg="add mod modGraphic">
          <ac:chgData name="Sagar Saji(UST,IN)" userId="S::245195@ust.com::980df64d-5caf-4840-84a9-3f074df362b0" providerId="AD" clId="Web-{49A49EC5-371E-4D58-8DEB-3D27C8CFF73A}" dt="2023-02-28T18:22:55.242" v="1177" actId="1076"/>
          <ac:graphicFrameMkLst>
            <pc:docMk/>
            <pc:sldMk cId="267237008" sldId="457"/>
            <ac:graphicFrameMk id="3" creationId="{88EB274B-2F25-95F3-A4F8-1783F37A29C0}"/>
          </ac:graphicFrameMkLst>
        </pc:graphicFrameChg>
      </pc:sldChg>
      <pc:sldChg chg="delSp modSp add replId">
        <pc:chgData name="Sagar Saji(UST,IN)" userId="S::245195@ust.com::980df64d-5caf-4840-84a9-3f074df362b0" providerId="AD" clId="Web-{49A49EC5-371E-4D58-8DEB-3D27C8CFF73A}" dt="2023-02-28T18:24:07.994" v="1185"/>
        <pc:sldMkLst>
          <pc:docMk/>
          <pc:sldMk cId="3208713084" sldId="458"/>
        </pc:sldMkLst>
        <pc:spChg chg="mod">
          <ac:chgData name="Sagar Saji(UST,IN)" userId="S::245195@ust.com::980df64d-5caf-4840-84a9-3f074df362b0" providerId="AD" clId="Web-{49A49EC5-371E-4D58-8DEB-3D27C8CFF73A}" dt="2023-02-28T18:22:31.788" v="1172" actId="20577"/>
          <ac:spMkLst>
            <pc:docMk/>
            <pc:sldMk cId="3208713084" sldId="458"/>
            <ac:spMk id="2" creationId="{497B2FB9-6C51-1445-BC11-04883C367D48}"/>
          </ac:spMkLst>
        </pc:spChg>
        <pc:spChg chg="del">
          <ac:chgData name="Sagar Saji(UST,IN)" userId="S::245195@ust.com::980df64d-5caf-4840-84a9-3f074df362b0" providerId="AD" clId="Web-{49A49EC5-371E-4D58-8DEB-3D27C8CFF73A}" dt="2023-02-28T18:24:07.994" v="1185"/>
          <ac:spMkLst>
            <pc:docMk/>
            <pc:sldMk cId="3208713084" sldId="458"/>
            <ac:spMk id="7" creationId="{C6A1188B-4A75-8949-8923-406A3E37F826}"/>
          </ac:spMkLst>
        </pc:spChg>
      </pc:sldChg>
      <pc:sldChg chg="add del replId">
        <pc:chgData name="Sagar Saji(UST,IN)" userId="S::245195@ust.com::980df64d-5caf-4840-84a9-3f074df362b0" providerId="AD" clId="Web-{49A49EC5-371E-4D58-8DEB-3D27C8CFF73A}" dt="2023-02-28T18:22:17.679" v="1167"/>
        <pc:sldMkLst>
          <pc:docMk/>
          <pc:sldMk cId="2091647674" sldId="459"/>
        </pc:sldMkLst>
      </pc:sldChg>
      <pc:sldChg chg="delSp add replId">
        <pc:chgData name="Sagar Saji(UST,IN)" userId="S::245195@ust.com::980df64d-5caf-4840-84a9-3f074df362b0" providerId="AD" clId="Web-{49A49EC5-371E-4D58-8DEB-3D27C8CFF73A}" dt="2023-02-28T18:24:10.150" v="1186"/>
        <pc:sldMkLst>
          <pc:docMk/>
          <pc:sldMk cId="2317469768" sldId="459"/>
        </pc:sldMkLst>
        <pc:spChg chg="del">
          <ac:chgData name="Sagar Saji(UST,IN)" userId="S::245195@ust.com::980df64d-5caf-4840-84a9-3f074df362b0" providerId="AD" clId="Web-{49A49EC5-371E-4D58-8DEB-3D27C8CFF73A}" dt="2023-02-28T18:24:10.150" v="1186"/>
          <ac:spMkLst>
            <pc:docMk/>
            <pc:sldMk cId="2317469768" sldId="459"/>
            <ac:spMk id="7" creationId="{C6A1188B-4A75-8949-8923-406A3E37F826}"/>
          </ac:spMkLst>
        </pc:spChg>
      </pc:sldChg>
      <pc:sldChg chg="delSp add replId">
        <pc:chgData name="Sagar Saji(UST,IN)" userId="S::245195@ust.com::980df64d-5caf-4840-84a9-3f074df362b0" providerId="AD" clId="Web-{49A49EC5-371E-4D58-8DEB-3D27C8CFF73A}" dt="2023-02-28T18:24:12.650" v="1187"/>
        <pc:sldMkLst>
          <pc:docMk/>
          <pc:sldMk cId="1212502887" sldId="460"/>
        </pc:sldMkLst>
        <pc:spChg chg="del">
          <ac:chgData name="Sagar Saji(UST,IN)" userId="S::245195@ust.com::980df64d-5caf-4840-84a9-3f074df362b0" providerId="AD" clId="Web-{49A49EC5-371E-4D58-8DEB-3D27C8CFF73A}" dt="2023-02-28T18:24:12.650" v="1187"/>
          <ac:spMkLst>
            <pc:docMk/>
            <pc:sldMk cId="1212502887" sldId="460"/>
            <ac:spMk id="7" creationId="{C6A1188B-4A75-8949-8923-406A3E37F826}"/>
          </ac:spMkLst>
        </pc:spChg>
      </pc:sldChg>
      <pc:sldChg chg="add del replId">
        <pc:chgData name="Sagar Saji(UST,IN)" userId="S::245195@ust.com::980df64d-5caf-4840-84a9-3f074df362b0" providerId="AD" clId="Web-{49A49EC5-371E-4D58-8DEB-3D27C8CFF73A}" dt="2023-02-28T18:22:12.429" v="1166"/>
        <pc:sldMkLst>
          <pc:docMk/>
          <pc:sldMk cId="1478719781" sldId="460"/>
        </pc:sldMkLst>
      </pc:sldChg>
      <pc:sldChg chg="add del replId">
        <pc:chgData name="Sagar Saji(UST,IN)" userId="S::245195@ust.com::980df64d-5caf-4840-84a9-3f074df362b0" providerId="AD" clId="Web-{49A49EC5-371E-4D58-8DEB-3D27C8CFF73A}" dt="2023-02-28T18:22:11.069" v="1165"/>
        <pc:sldMkLst>
          <pc:docMk/>
          <pc:sldMk cId="2398595661" sldId="461"/>
        </pc:sldMkLst>
      </pc:sldChg>
      <pc:sldChg chg="delSp add replId">
        <pc:chgData name="Sagar Saji(UST,IN)" userId="S::245195@ust.com::980df64d-5caf-4840-84a9-3f074df362b0" providerId="AD" clId="Web-{49A49EC5-371E-4D58-8DEB-3D27C8CFF73A}" dt="2023-02-28T18:24:15.369" v="1188"/>
        <pc:sldMkLst>
          <pc:docMk/>
          <pc:sldMk cId="3695043032" sldId="461"/>
        </pc:sldMkLst>
        <pc:spChg chg="del">
          <ac:chgData name="Sagar Saji(UST,IN)" userId="S::245195@ust.com::980df64d-5caf-4840-84a9-3f074df362b0" providerId="AD" clId="Web-{49A49EC5-371E-4D58-8DEB-3D27C8CFF73A}" dt="2023-02-28T18:24:15.369" v="1188"/>
          <ac:spMkLst>
            <pc:docMk/>
            <pc:sldMk cId="3695043032" sldId="461"/>
            <ac:spMk id="7" creationId="{C6A1188B-4A75-8949-8923-406A3E37F826}"/>
          </ac:spMkLst>
        </pc:spChg>
      </pc:sldChg>
      <pc:sldChg chg="delSp add replId">
        <pc:chgData name="Sagar Saji(UST,IN)" userId="S::245195@ust.com::980df64d-5caf-4840-84a9-3f074df362b0" providerId="AD" clId="Web-{49A49EC5-371E-4D58-8DEB-3D27C8CFF73A}" dt="2023-02-28T18:24:16.041" v="1189"/>
        <pc:sldMkLst>
          <pc:docMk/>
          <pc:sldMk cId="85624393" sldId="462"/>
        </pc:sldMkLst>
        <pc:spChg chg="del">
          <ac:chgData name="Sagar Saji(UST,IN)" userId="S::245195@ust.com::980df64d-5caf-4840-84a9-3f074df362b0" providerId="AD" clId="Web-{49A49EC5-371E-4D58-8DEB-3D27C8CFF73A}" dt="2023-02-28T18:24:16.041" v="1189"/>
          <ac:spMkLst>
            <pc:docMk/>
            <pc:sldMk cId="85624393" sldId="462"/>
            <ac:spMk id="7" creationId="{C6A1188B-4A75-8949-8923-406A3E37F826}"/>
          </ac:spMkLst>
        </pc:spChg>
      </pc:sldChg>
      <pc:sldChg chg="add del replId">
        <pc:chgData name="Sagar Saji(UST,IN)" userId="S::245195@ust.com::980df64d-5caf-4840-84a9-3f074df362b0" providerId="AD" clId="Web-{49A49EC5-371E-4D58-8DEB-3D27C8CFF73A}" dt="2023-02-28T18:22:09.319" v="1164"/>
        <pc:sldMkLst>
          <pc:docMk/>
          <pc:sldMk cId="1058475034" sldId="462"/>
        </pc:sldMkLst>
      </pc:sldChg>
    </pc:docChg>
  </pc:docChgLst>
  <pc:docChgLst>
    <pc:chgData name="Finla Nettikadanandrew(UST,IN)" userId="S::245242@ust.com::ee4d4166-0e12-4424-927f-404ff3bf5697" providerId="AD" clId="Web-{2BA86710-57A0-4807-A256-0EBF4A2A55F7}"/>
    <pc:docChg chg="addSld delSld modSld sldOrd">
      <pc:chgData name="Finla Nettikadanandrew(UST,IN)" userId="S::245242@ust.com::ee4d4166-0e12-4424-927f-404ff3bf5697" providerId="AD" clId="Web-{2BA86710-57A0-4807-A256-0EBF4A2A55F7}" dt="2023-03-03T04:42:58.518" v="442" actId="20577"/>
      <pc:docMkLst>
        <pc:docMk/>
      </pc:docMkLst>
      <pc:sldChg chg="modSp ord">
        <pc:chgData name="Finla Nettikadanandrew(UST,IN)" userId="S::245242@ust.com::ee4d4166-0e12-4424-927f-404ff3bf5697" providerId="AD" clId="Web-{2BA86710-57A0-4807-A256-0EBF4A2A55F7}" dt="2023-03-02T15:26:20.422" v="24" actId="20577"/>
        <pc:sldMkLst>
          <pc:docMk/>
          <pc:sldMk cId="1212502887" sldId="460"/>
        </pc:sldMkLst>
        <pc:spChg chg="mod">
          <ac:chgData name="Finla Nettikadanandrew(UST,IN)" userId="S::245242@ust.com::ee4d4166-0e12-4424-927f-404ff3bf5697" providerId="AD" clId="Web-{2BA86710-57A0-4807-A256-0EBF4A2A55F7}" dt="2023-03-02T15:26:20.422" v="24" actId="20577"/>
          <ac:spMkLst>
            <pc:docMk/>
            <pc:sldMk cId="1212502887" sldId="460"/>
            <ac:spMk id="4" creationId="{7042B518-001F-14D6-A1FA-D06318ED7B2F}"/>
          </ac:spMkLst>
        </pc:spChg>
      </pc:sldChg>
      <pc:sldChg chg="ord">
        <pc:chgData name="Finla Nettikadanandrew(UST,IN)" userId="S::245242@ust.com::ee4d4166-0e12-4424-927f-404ff3bf5697" providerId="AD" clId="Web-{2BA86710-57A0-4807-A256-0EBF4A2A55F7}" dt="2023-03-03T03:56:30.946" v="327"/>
        <pc:sldMkLst>
          <pc:docMk/>
          <pc:sldMk cId="3695043032" sldId="461"/>
        </pc:sldMkLst>
      </pc:sldChg>
      <pc:sldChg chg="modSp">
        <pc:chgData name="Finla Nettikadanandrew(UST,IN)" userId="S::245242@ust.com::ee4d4166-0e12-4424-927f-404ff3bf5697" providerId="AD" clId="Web-{2BA86710-57A0-4807-A256-0EBF4A2A55F7}" dt="2023-03-02T15:41:10.735" v="159" actId="20577"/>
        <pc:sldMkLst>
          <pc:docMk/>
          <pc:sldMk cId="85624393" sldId="462"/>
        </pc:sldMkLst>
        <pc:spChg chg="mod">
          <ac:chgData name="Finla Nettikadanandrew(UST,IN)" userId="S::245242@ust.com::ee4d4166-0e12-4424-927f-404ff3bf5697" providerId="AD" clId="Web-{2BA86710-57A0-4807-A256-0EBF4A2A55F7}" dt="2023-03-02T15:41:10.735" v="159" actId="20577"/>
          <ac:spMkLst>
            <pc:docMk/>
            <pc:sldMk cId="85624393" sldId="462"/>
            <ac:spMk id="2" creationId="{497B2FB9-6C51-1445-BC11-04883C367D48}"/>
          </ac:spMkLst>
        </pc:spChg>
      </pc:sldChg>
      <pc:sldChg chg="modSp add ord replId">
        <pc:chgData name="Finla Nettikadanandrew(UST,IN)" userId="S::245242@ust.com::ee4d4166-0e12-4424-927f-404ff3bf5697" providerId="AD" clId="Web-{2BA86710-57A0-4807-A256-0EBF4A2A55F7}" dt="2023-03-03T03:58:42.561" v="333"/>
        <pc:sldMkLst>
          <pc:docMk/>
          <pc:sldMk cId="1147085545" sldId="469"/>
        </pc:sldMkLst>
        <pc:spChg chg="mod">
          <ac:chgData name="Finla Nettikadanandrew(UST,IN)" userId="S::245242@ust.com::ee4d4166-0e12-4424-927f-404ff3bf5697" providerId="AD" clId="Web-{2BA86710-57A0-4807-A256-0EBF4A2A55F7}" dt="2023-03-02T15:27:39.565" v="28" actId="20577"/>
          <ac:spMkLst>
            <pc:docMk/>
            <pc:sldMk cId="1147085545" sldId="469"/>
            <ac:spMk id="4" creationId="{7042B518-001F-14D6-A1FA-D06318ED7B2F}"/>
          </ac:spMkLst>
        </pc:spChg>
      </pc:sldChg>
      <pc:sldChg chg="modSp add del replId">
        <pc:chgData name="Finla Nettikadanandrew(UST,IN)" userId="S::245242@ust.com::ee4d4166-0e12-4424-927f-404ff3bf5697" providerId="AD" clId="Web-{2BA86710-57A0-4807-A256-0EBF4A2A55F7}" dt="2023-03-03T04:03:40.589" v="334"/>
        <pc:sldMkLst>
          <pc:docMk/>
          <pc:sldMk cId="919569983" sldId="470"/>
        </pc:sldMkLst>
        <pc:spChg chg="mod">
          <ac:chgData name="Finla Nettikadanandrew(UST,IN)" userId="S::245242@ust.com::ee4d4166-0e12-4424-927f-404ff3bf5697" providerId="AD" clId="Web-{2BA86710-57A0-4807-A256-0EBF4A2A55F7}" dt="2023-03-02T15:40:14.639" v="124" actId="20577"/>
          <ac:spMkLst>
            <pc:docMk/>
            <pc:sldMk cId="919569983" sldId="470"/>
            <ac:spMk id="2" creationId="{497B2FB9-6C51-1445-BC11-04883C367D48}"/>
          </ac:spMkLst>
        </pc:spChg>
      </pc:sldChg>
      <pc:sldChg chg="addSp delSp modSp add ord replId">
        <pc:chgData name="Finla Nettikadanandrew(UST,IN)" userId="S::245242@ust.com::ee4d4166-0e12-4424-927f-404ff3bf5697" providerId="AD" clId="Web-{2BA86710-57A0-4807-A256-0EBF4A2A55F7}" dt="2023-03-03T04:21:23.302" v="343" actId="20577"/>
        <pc:sldMkLst>
          <pc:docMk/>
          <pc:sldMk cId="857949975" sldId="471"/>
        </pc:sldMkLst>
        <pc:spChg chg="mod">
          <ac:chgData name="Finla Nettikadanandrew(UST,IN)" userId="S::245242@ust.com::ee4d4166-0e12-4424-927f-404ff3bf5697" providerId="AD" clId="Web-{2BA86710-57A0-4807-A256-0EBF4A2A55F7}" dt="2023-03-02T16:01:18.653" v="262" actId="1076"/>
          <ac:spMkLst>
            <pc:docMk/>
            <pc:sldMk cId="857949975" sldId="471"/>
            <ac:spMk id="2" creationId="{497B2FB9-6C51-1445-BC11-04883C367D48}"/>
          </ac:spMkLst>
        </pc:spChg>
        <pc:spChg chg="add mod">
          <ac:chgData name="Finla Nettikadanandrew(UST,IN)" userId="S::245242@ust.com::ee4d4166-0e12-4424-927f-404ff3bf5697" providerId="AD" clId="Web-{2BA86710-57A0-4807-A256-0EBF4A2A55F7}" dt="2023-03-03T04:21:23.302" v="343" actId="20577"/>
          <ac:spMkLst>
            <pc:docMk/>
            <pc:sldMk cId="857949975" sldId="471"/>
            <ac:spMk id="3" creationId="{F1950A46-E6FD-ECD4-6BD9-AD08860F4243}"/>
          </ac:spMkLst>
        </pc:spChg>
        <pc:spChg chg="del mod">
          <ac:chgData name="Finla Nettikadanandrew(UST,IN)" userId="S::245242@ust.com::ee4d4166-0e12-4424-927f-404ff3bf5697" providerId="AD" clId="Web-{2BA86710-57A0-4807-A256-0EBF4A2A55F7}" dt="2023-03-03T03:31:11.276" v="266"/>
          <ac:spMkLst>
            <pc:docMk/>
            <pc:sldMk cId="857949975" sldId="471"/>
            <ac:spMk id="4" creationId="{7042B518-001F-14D6-A1FA-D06318ED7B2F}"/>
          </ac:spMkLst>
        </pc:spChg>
      </pc:sldChg>
      <pc:sldChg chg="addSp modSp add replId">
        <pc:chgData name="Finla Nettikadanandrew(UST,IN)" userId="S::245242@ust.com::ee4d4166-0e12-4424-927f-404ff3bf5697" providerId="AD" clId="Web-{2BA86710-57A0-4807-A256-0EBF4A2A55F7}" dt="2023-03-03T03:58:03.794" v="332" actId="20577"/>
        <pc:sldMkLst>
          <pc:docMk/>
          <pc:sldMk cId="390552710" sldId="472"/>
        </pc:sldMkLst>
        <pc:spChg chg="add mod">
          <ac:chgData name="Finla Nettikadanandrew(UST,IN)" userId="S::245242@ust.com::ee4d4166-0e12-4424-927f-404ff3bf5697" providerId="AD" clId="Web-{2BA86710-57A0-4807-A256-0EBF4A2A55F7}" dt="2023-03-03T03:58:03.794" v="332" actId="20577"/>
          <ac:spMkLst>
            <pc:docMk/>
            <pc:sldMk cId="390552710" sldId="472"/>
            <ac:spMk id="3" creationId="{5478357E-4363-714B-19C5-B0C13C9B4026}"/>
          </ac:spMkLst>
        </pc:spChg>
        <pc:spChg chg="mod">
          <ac:chgData name="Finla Nettikadanandrew(UST,IN)" userId="S::245242@ust.com::ee4d4166-0e12-4424-927f-404ff3bf5697" providerId="AD" clId="Web-{2BA86710-57A0-4807-A256-0EBF4A2A55F7}" dt="2023-03-02T15:54:00.262" v="246" actId="20577"/>
          <ac:spMkLst>
            <pc:docMk/>
            <pc:sldMk cId="390552710" sldId="472"/>
            <ac:spMk id="4" creationId="{7042B518-001F-14D6-A1FA-D06318ED7B2F}"/>
          </ac:spMkLst>
        </pc:spChg>
      </pc:sldChg>
      <pc:sldChg chg="modSp add replId">
        <pc:chgData name="Finla Nettikadanandrew(UST,IN)" userId="S::245242@ust.com::ee4d4166-0e12-4424-927f-404ff3bf5697" providerId="AD" clId="Web-{2BA86710-57A0-4807-A256-0EBF4A2A55F7}" dt="2023-03-03T04:42:58.518" v="442" actId="20577"/>
        <pc:sldMkLst>
          <pc:docMk/>
          <pc:sldMk cId="7789049" sldId="478"/>
        </pc:sldMkLst>
        <pc:spChg chg="mod">
          <ac:chgData name="Finla Nettikadanandrew(UST,IN)" userId="S::245242@ust.com::ee4d4166-0e12-4424-927f-404ff3bf5697" providerId="AD" clId="Web-{2BA86710-57A0-4807-A256-0EBF4A2A55F7}" dt="2023-03-03T04:39:24.042" v="349" actId="20577"/>
          <ac:spMkLst>
            <pc:docMk/>
            <pc:sldMk cId="7789049" sldId="478"/>
            <ac:spMk id="2" creationId="{497B2FB9-6C51-1445-BC11-04883C367D48}"/>
          </ac:spMkLst>
        </pc:spChg>
        <pc:spChg chg="mod">
          <ac:chgData name="Finla Nettikadanandrew(UST,IN)" userId="S::245242@ust.com::ee4d4166-0e12-4424-927f-404ff3bf5697" providerId="AD" clId="Web-{2BA86710-57A0-4807-A256-0EBF4A2A55F7}" dt="2023-03-03T04:42:58.518" v="442" actId="20577"/>
          <ac:spMkLst>
            <pc:docMk/>
            <pc:sldMk cId="7789049" sldId="478"/>
            <ac:spMk id="4" creationId="{7042B518-001F-14D6-A1FA-D06318ED7B2F}"/>
          </ac:spMkLst>
        </pc:spChg>
      </pc:sldChg>
    </pc:docChg>
  </pc:docChgLst>
  <pc:docChgLst>
    <pc:chgData name="Sagar Saji(UST,IN)" userId="S::245195@ust.com::980df64d-5caf-4840-84a9-3f074df362b0" providerId="AD" clId="Web-{1F0C089A-D7EE-40D0-8CF8-34F8F16F9874}"/>
    <pc:docChg chg="modSld">
      <pc:chgData name="Sagar Saji(UST,IN)" userId="S::245195@ust.com::980df64d-5caf-4840-84a9-3f074df362b0" providerId="AD" clId="Web-{1F0C089A-D7EE-40D0-8CF8-34F8F16F9874}" dt="2023-03-03T03:57:58.505" v="60" actId="1076"/>
      <pc:docMkLst>
        <pc:docMk/>
      </pc:docMkLst>
      <pc:sldChg chg="modSp">
        <pc:chgData name="Sagar Saji(UST,IN)" userId="S::245195@ust.com::980df64d-5caf-4840-84a9-3f074df362b0" providerId="AD" clId="Web-{1F0C089A-D7EE-40D0-8CF8-34F8F16F9874}" dt="2023-03-03T03:57:58.505" v="60" actId="1076"/>
        <pc:sldMkLst>
          <pc:docMk/>
          <pc:sldMk cId="390552710" sldId="472"/>
        </pc:sldMkLst>
        <pc:spChg chg="mod">
          <ac:chgData name="Sagar Saji(UST,IN)" userId="S::245195@ust.com::980df64d-5caf-4840-84a9-3f074df362b0" providerId="AD" clId="Web-{1F0C089A-D7EE-40D0-8CF8-34F8F16F9874}" dt="2023-03-03T03:57:58.505" v="60" actId="1076"/>
          <ac:spMkLst>
            <pc:docMk/>
            <pc:sldMk cId="390552710" sldId="472"/>
            <ac:spMk id="3" creationId="{5478357E-4363-714B-19C5-B0C13C9B4026}"/>
          </ac:spMkLst>
        </pc:spChg>
      </pc:sldChg>
    </pc:docChg>
  </pc:docChgLst>
  <pc:docChgLst>
    <pc:chgData name="Kevin Jolly Kodiyan(UST,IN)" userId="S::245118@ust.com::64e2c207-6f6c-4b12-b067-0de827879593" providerId="AD" clId="Web-{B73C5AE3-6BF1-41FB-9E39-205E8828BB48}"/>
    <pc:docChg chg="addSld delSld modSld sldOrd">
      <pc:chgData name="Kevin Jolly Kodiyan(UST,IN)" userId="S::245118@ust.com::64e2c207-6f6c-4b12-b067-0de827879593" providerId="AD" clId="Web-{B73C5AE3-6BF1-41FB-9E39-205E8828BB48}" dt="2023-03-03T11:50:36.163" v="638" actId="20577"/>
      <pc:docMkLst>
        <pc:docMk/>
      </pc:docMkLst>
      <pc:sldChg chg="modSp">
        <pc:chgData name="Kevin Jolly Kodiyan(UST,IN)" userId="S::245118@ust.com::64e2c207-6f6c-4b12-b067-0de827879593" providerId="AD" clId="Web-{B73C5AE3-6BF1-41FB-9E39-205E8828BB48}" dt="2023-03-03T10:17:11.459" v="594" actId="1076"/>
        <pc:sldMkLst>
          <pc:docMk/>
          <pc:sldMk cId="423160294" sldId="440"/>
        </pc:sldMkLst>
        <pc:spChg chg="mod">
          <ac:chgData name="Kevin Jolly Kodiyan(UST,IN)" userId="S::245118@ust.com::64e2c207-6f6c-4b12-b067-0de827879593" providerId="AD" clId="Web-{B73C5AE3-6BF1-41FB-9E39-205E8828BB48}" dt="2023-03-03T10:17:11.459" v="594" actId="1076"/>
          <ac:spMkLst>
            <pc:docMk/>
            <pc:sldMk cId="423160294" sldId="440"/>
            <ac:spMk id="4" creationId="{7042B518-001F-14D6-A1FA-D06318ED7B2F}"/>
          </ac:spMkLst>
        </pc:spChg>
      </pc:sldChg>
      <pc:sldChg chg="modSp">
        <pc:chgData name="Kevin Jolly Kodiyan(UST,IN)" userId="S::245118@ust.com::64e2c207-6f6c-4b12-b067-0de827879593" providerId="AD" clId="Web-{B73C5AE3-6BF1-41FB-9E39-205E8828BB48}" dt="2023-03-03T11:26:32.400" v="596" actId="20577"/>
        <pc:sldMkLst>
          <pc:docMk/>
          <pc:sldMk cId="2623629534" sldId="444"/>
        </pc:sldMkLst>
        <pc:spChg chg="mod">
          <ac:chgData name="Kevin Jolly Kodiyan(UST,IN)" userId="S::245118@ust.com::64e2c207-6f6c-4b12-b067-0de827879593" providerId="AD" clId="Web-{B73C5AE3-6BF1-41FB-9E39-205E8828BB48}" dt="2023-03-03T11:26:32.400" v="596" actId="20577"/>
          <ac:spMkLst>
            <pc:docMk/>
            <pc:sldMk cId="2623629534" sldId="444"/>
            <ac:spMk id="3" creationId="{BF243161-B03D-1F21-6568-AA7EEC53D550}"/>
          </ac:spMkLst>
        </pc:spChg>
      </pc:sldChg>
      <pc:sldChg chg="modSp">
        <pc:chgData name="Kevin Jolly Kodiyan(UST,IN)" userId="S::245118@ust.com::64e2c207-6f6c-4b12-b067-0de827879593" providerId="AD" clId="Web-{B73C5AE3-6BF1-41FB-9E39-205E8828BB48}" dt="2023-03-03T11:31:29.925" v="611" actId="20577"/>
        <pc:sldMkLst>
          <pc:docMk/>
          <pc:sldMk cId="3400112610" sldId="454"/>
        </pc:sldMkLst>
        <pc:spChg chg="mod">
          <ac:chgData name="Kevin Jolly Kodiyan(UST,IN)" userId="S::245118@ust.com::64e2c207-6f6c-4b12-b067-0de827879593" providerId="AD" clId="Web-{B73C5AE3-6BF1-41FB-9E39-205E8828BB48}" dt="2023-03-03T11:31:29.925" v="611" actId="20577"/>
          <ac:spMkLst>
            <pc:docMk/>
            <pc:sldMk cId="3400112610" sldId="454"/>
            <ac:spMk id="5" creationId="{A687EFB8-AAA3-AF7F-A84E-8C05FB3FA004}"/>
          </ac:spMkLst>
        </pc:spChg>
      </pc:sldChg>
      <pc:sldChg chg="modSp">
        <pc:chgData name="Kevin Jolly Kodiyan(UST,IN)" userId="S::245118@ust.com::64e2c207-6f6c-4b12-b067-0de827879593" providerId="AD" clId="Web-{B73C5AE3-6BF1-41FB-9E39-205E8828BB48}" dt="2023-03-03T11:37:58.233" v="630" actId="20577"/>
        <pc:sldMkLst>
          <pc:docMk/>
          <pc:sldMk cId="278916724" sldId="473"/>
        </pc:sldMkLst>
        <pc:spChg chg="mod">
          <ac:chgData name="Kevin Jolly Kodiyan(UST,IN)" userId="S::245118@ust.com::64e2c207-6f6c-4b12-b067-0de827879593" providerId="AD" clId="Web-{B73C5AE3-6BF1-41FB-9E39-205E8828BB48}" dt="2023-03-03T11:37:58.233" v="630" actId="20577"/>
          <ac:spMkLst>
            <pc:docMk/>
            <pc:sldMk cId="278916724" sldId="473"/>
            <ac:spMk id="3" creationId="{9E46164D-4631-0ADE-E16C-A6C59E7CEFC9}"/>
          </ac:spMkLst>
        </pc:spChg>
      </pc:sldChg>
      <pc:sldChg chg="modSp">
        <pc:chgData name="Kevin Jolly Kodiyan(UST,IN)" userId="S::245118@ust.com::64e2c207-6f6c-4b12-b067-0de827879593" providerId="AD" clId="Web-{B73C5AE3-6BF1-41FB-9E39-205E8828BB48}" dt="2023-03-03T09:24:54.878" v="324" actId="20577"/>
        <pc:sldMkLst>
          <pc:docMk/>
          <pc:sldMk cId="1134057694" sldId="474"/>
        </pc:sldMkLst>
        <pc:spChg chg="mod">
          <ac:chgData name="Kevin Jolly Kodiyan(UST,IN)" userId="S::245118@ust.com::64e2c207-6f6c-4b12-b067-0de827879593" providerId="AD" clId="Web-{B73C5AE3-6BF1-41FB-9E39-205E8828BB48}" dt="2023-03-03T09:24:54.878" v="324" actId="20577"/>
          <ac:spMkLst>
            <pc:docMk/>
            <pc:sldMk cId="1134057694" sldId="474"/>
            <ac:spMk id="3" creationId="{9B4ABAD6-95BC-6791-D11D-B7FD0AD4746F}"/>
          </ac:spMkLst>
        </pc:spChg>
      </pc:sldChg>
      <pc:sldChg chg="modSp ord">
        <pc:chgData name="Kevin Jolly Kodiyan(UST,IN)" userId="S::245118@ust.com::64e2c207-6f6c-4b12-b067-0de827879593" providerId="AD" clId="Web-{B73C5AE3-6BF1-41FB-9E39-205E8828BB48}" dt="2023-03-03T09:56:16.077" v="592" actId="20577"/>
        <pc:sldMkLst>
          <pc:docMk/>
          <pc:sldMk cId="132281171" sldId="475"/>
        </pc:sldMkLst>
        <pc:spChg chg="mod">
          <ac:chgData name="Kevin Jolly Kodiyan(UST,IN)" userId="S::245118@ust.com::64e2c207-6f6c-4b12-b067-0de827879593" providerId="AD" clId="Web-{B73C5AE3-6BF1-41FB-9E39-205E8828BB48}" dt="2023-03-03T09:56:16.077" v="592" actId="20577"/>
          <ac:spMkLst>
            <pc:docMk/>
            <pc:sldMk cId="132281171" sldId="475"/>
            <ac:spMk id="5" creationId="{EA88F9BA-2AEF-CEA8-5266-5CE4A0029EB7}"/>
          </ac:spMkLst>
        </pc:spChg>
      </pc:sldChg>
      <pc:sldChg chg="modSp">
        <pc:chgData name="Kevin Jolly Kodiyan(UST,IN)" userId="S::245118@ust.com::64e2c207-6f6c-4b12-b067-0de827879593" providerId="AD" clId="Web-{B73C5AE3-6BF1-41FB-9E39-205E8828BB48}" dt="2023-03-03T09:44:04.304" v="571" actId="20577"/>
        <pc:sldMkLst>
          <pc:docMk/>
          <pc:sldMk cId="761079274" sldId="477"/>
        </pc:sldMkLst>
        <pc:spChg chg="mod">
          <ac:chgData name="Kevin Jolly Kodiyan(UST,IN)" userId="S::245118@ust.com::64e2c207-6f6c-4b12-b067-0de827879593" providerId="AD" clId="Web-{B73C5AE3-6BF1-41FB-9E39-205E8828BB48}" dt="2023-03-03T09:44:04.304" v="571" actId="20577"/>
          <ac:spMkLst>
            <pc:docMk/>
            <pc:sldMk cId="761079274" sldId="477"/>
            <ac:spMk id="7" creationId="{6FCA670C-85DD-DEC4-CC0D-BACFEB182561}"/>
          </ac:spMkLst>
        </pc:spChg>
      </pc:sldChg>
      <pc:sldChg chg="addSp delSp modSp new">
        <pc:chgData name="Kevin Jolly Kodiyan(UST,IN)" userId="S::245118@ust.com::64e2c207-6f6c-4b12-b067-0de827879593" providerId="AD" clId="Web-{B73C5AE3-6BF1-41FB-9E39-205E8828BB48}" dt="2023-03-03T11:50:36.163" v="638" actId="20577"/>
        <pc:sldMkLst>
          <pc:docMk/>
          <pc:sldMk cId="3450829403" sldId="479"/>
        </pc:sldMkLst>
        <pc:spChg chg="del">
          <ac:chgData name="Kevin Jolly Kodiyan(UST,IN)" userId="S::245118@ust.com::64e2c207-6f6c-4b12-b067-0de827879593" providerId="AD" clId="Web-{B73C5AE3-6BF1-41FB-9E39-205E8828BB48}" dt="2023-03-03T08:45:29.976" v="16"/>
          <ac:spMkLst>
            <pc:docMk/>
            <pc:sldMk cId="3450829403" sldId="479"/>
            <ac:spMk id="2" creationId="{72D848D7-C92B-26CD-9FE6-27283271BF47}"/>
          </ac:spMkLst>
        </pc:spChg>
        <pc:spChg chg="del">
          <ac:chgData name="Kevin Jolly Kodiyan(UST,IN)" userId="S::245118@ust.com::64e2c207-6f6c-4b12-b067-0de827879593" providerId="AD" clId="Web-{B73C5AE3-6BF1-41FB-9E39-205E8828BB48}" dt="2023-03-03T08:45:42.445" v="18"/>
          <ac:spMkLst>
            <pc:docMk/>
            <pc:sldMk cId="3450829403" sldId="479"/>
            <ac:spMk id="3" creationId="{B05A61B0-71C6-2D2C-29CD-A399FE05058F}"/>
          </ac:spMkLst>
        </pc:spChg>
        <pc:spChg chg="add mod">
          <ac:chgData name="Kevin Jolly Kodiyan(UST,IN)" userId="S::245118@ust.com::64e2c207-6f6c-4b12-b067-0de827879593" providerId="AD" clId="Web-{B73C5AE3-6BF1-41FB-9E39-205E8828BB48}" dt="2023-03-03T08:45:30.898" v="17"/>
          <ac:spMkLst>
            <pc:docMk/>
            <pc:sldMk cId="3450829403" sldId="479"/>
            <ac:spMk id="5" creationId="{5DEA8302-FE47-4741-A5CA-81981B8F4610}"/>
          </ac:spMkLst>
        </pc:spChg>
        <pc:spChg chg="add mod">
          <ac:chgData name="Kevin Jolly Kodiyan(UST,IN)" userId="S::245118@ust.com::64e2c207-6f6c-4b12-b067-0de827879593" providerId="AD" clId="Web-{B73C5AE3-6BF1-41FB-9E39-205E8828BB48}" dt="2023-03-03T11:50:36.163" v="638" actId="20577"/>
          <ac:spMkLst>
            <pc:docMk/>
            <pc:sldMk cId="3450829403" sldId="479"/>
            <ac:spMk id="7" creationId="{E74B22F0-8BC7-4AEB-4D71-F28EC4A58A09}"/>
          </ac:spMkLst>
        </pc:spChg>
        <pc:spChg chg="add del">
          <ac:chgData name="Kevin Jolly Kodiyan(UST,IN)" userId="S::245118@ust.com::64e2c207-6f6c-4b12-b067-0de827879593" providerId="AD" clId="Web-{B73C5AE3-6BF1-41FB-9E39-205E8828BB48}" dt="2023-03-03T08:46:28.228" v="83"/>
          <ac:spMkLst>
            <pc:docMk/>
            <pc:sldMk cId="3450829403" sldId="479"/>
            <ac:spMk id="9" creationId="{AC760930-43FA-1487-9E3A-1D018E8DA68F}"/>
          </ac:spMkLst>
        </pc:spChg>
      </pc:sldChg>
      <pc:sldChg chg="addSp delSp modSp new">
        <pc:chgData name="Kevin Jolly Kodiyan(UST,IN)" userId="S::245118@ust.com::64e2c207-6f6c-4b12-b067-0de827879593" providerId="AD" clId="Web-{B73C5AE3-6BF1-41FB-9E39-205E8828BB48}" dt="2023-03-03T09:30:38.310" v="460" actId="20577"/>
        <pc:sldMkLst>
          <pc:docMk/>
          <pc:sldMk cId="643674043" sldId="483"/>
        </pc:sldMkLst>
        <pc:spChg chg="del">
          <ac:chgData name="Kevin Jolly Kodiyan(UST,IN)" userId="S::245118@ust.com::64e2c207-6f6c-4b12-b067-0de827879593" providerId="AD" clId="Web-{B73C5AE3-6BF1-41FB-9E39-205E8828BB48}" dt="2023-03-03T09:25:05.878" v="326"/>
          <ac:spMkLst>
            <pc:docMk/>
            <pc:sldMk cId="643674043" sldId="483"/>
            <ac:spMk id="2" creationId="{251F2CEF-EEBD-9645-596C-29EE3730178E}"/>
          </ac:spMkLst>
        </pc:spChg>
        <pc:spChg chg="del">
          <ac:chgData name="Kevin Jolly Kodiyan(UST,IN)" userId="S::245118@ust.com::64e2c207-6f6c-4b12-b067-0de827879593" providerId="AD" clId="Web-{B73C5AE3-6BF1-41FB-9E39-205E8828BB48}" dt="2023-03-03T09:25:07.956" v="327"/>
          <ac:spMkLst>
            <pc:docMk/>
            <pc:sldMk cId="643674043" sldId="483"/>
            <ac:spMk id="3" creationId="{A649F231-F94F-4DA8-23E3-2D1AC839A742}"/>
          </ac:spMkLst>
        </pc:spChg>
        <pc:spChg chg="add mod">
          <ac:chgData name="Kevin Jolly Kodiyan(UST,IN)" userId="S::245118@ust.com::64e2c207-6f6c-4b12-b067-0de827879593" providerId="AD" clId="Web-{B73C5AE3-6BF1-41FB-9E39-205E8828BB48}" dt="2023-03-03T09:25:26.988" v="328"/>
          <ac:spMkLst>
            <pc:docMk/>
            <pc:sldMk cId="643674043" sldId="483"/>
            <ac:spMk id="5" creationId="{813A064A-BD4F-2839-FC88-1C1E04711E16}"/>
          </ac:spMkLst>
        </pc:spChg>
        <pc:spChg chg="add mod">
          <ac:chgData name="Kevin Jolly Kodiyan(UST,IN)" userId="S::245118@ust.com::64e2c207-6f6c-4b12-b067-0de827879593" providerId="AD" clId="Web-{B73C5AE3-6BF1-41FB-9E39-205E8828BB48}" dt="2023-03-03T09:30:38.310" v="460" actId="20577"/>
          <ac:spMkLst>
            <pc:docMk/>
            <pc:sldMk cId="643674043" sldId="483"/>
            <ac:spMk id="7" creationId="{03BD74E1-BDAD-F524-8EB1-2DA1F0B3B326}"/>
          </ac:spMkLst>
        </pc:spChg>
        <pc:spChg chg="add del">
          <ac:chgData name="Kevin Jolly Kodiyan(UST,IN)" userId="S::245118@ust.com::64e2c207-6f6c-4b12-b067-0de827879593" providerId="AD" clId="Web-{B73C5AE3-6BF1-41FB-9E39-205E8828BB48}" dt="2023-03-03T09:25:50.911" v="334"/>
          <ac:spMkLst>
            <pc:docMk/>
            <pc:sldMk cId="643674043" sldId="483"/>
            <ac:spMk id="9" creationId="{00B34F37-E51A-74C2-FD2F-2AB3F8B292AD}"/>
          </ac:spMkLst>
        </pc:spChg>
        <pc:spChg chg="add del">
          <ac:chgData name="Kevin Jolly Kodiyan(UST,IN)" userId="S::245118@ust.com::64e2c207-6f6c-4b12-b067-0de827879593" providerId="AD" clId="Web-{B73C5AE3-6BF1-41FB-9E39-205E8828BB48}" dt="2023-03-03T09:26:06.161" v="339"/>
          <ac:spMkLst>
            <pc:docMk/>
            <pc:sldMk cId="643674043" sldId="483"/>
            <ac:spMk id="11" creationId="{6EAA474D-F9B4-BEAA-3181-938223799619}"/>
          </ac:spMkLst>
        </pc:spChg>
        <pc:spChg chg="add del mod">
          <ac:chgData name="Kevin Jolly Kodiyan(UST,IN)" userId="S::245118@ust.com::64e2c207-6f6c-4b12-b067-0de827879593" providerId="AD" clId="Web-{B73C5AE3-6BF1-41FB-9E39-205E8828BB48}" dt="2023-03-03T09:26:19.240" v="343"/>
          <ac:spMkLst>
            <pc:docMk/>
            <pc:sldMk cId="643674043" sldId="483"/>
            <ac:spMk id="12" creationId="{7F8C47DD-5096-C464-AEC9-0DDA2DE4F771}"/>
          </ac:spMkLst>
        </pc:spChg>
      </pc:sldChg>
      <pc:sldChg chg="addSp delSp modSp new del">
        <pc:chgData name="Kevin Jolly Kodiyan(UST,IN)" userId="S::245118@ust.com::64e2c207-6f6c-4b12-b067-0de827879593" providerId="AD" clId="Web-{B73C5AE3-6BF1-41FB-9E39-205E8828BB48}" dt="2023-03-03T09:24:53.331" v="318"/>
        <pc:sldMkLst>
          <pc:docMk/>
          <pc:sldMk cId="3342781301" sldId="483"/>
        </pc:sldMkLst>
        <pc:spChg chg="add del">
          <ac:chgData name="Kevin Jolly Kodiyan(UST,IN)" userId="S::245118@ust.com::64e2c207-6f6c-4b12-b067-0de827879593" providerId="AD" clId="Web-{B73C5AE3-6BF1-41FB-9E39-205E8828BB48}" dt="2023-03-03T09:24:52.175" v="317"/>
          <ac:spMkLst>
            <pc:docMk/>
            <pc:sldMk cId="3342781301" sldId="483"/>
            <ac:spMk id="2" creationId="{0DE59F94-35ED-231D-AC73-57639D692007}"/>
          </ac:spMkLst>
        </pc:spChg>
        <pc:spChg chg="add del">
          <ac:chgData name="Kevin Jolly Kodiyan(UST,IN)" userId="S::245118@ust.com::64e2c207-6f6c-4b12-b067-0de827879593" providerId="AD" clId="Web-{B73C5AE3-6BF1-41FB-9E39-205E8828BB48}" dt="2023-03-03T09:24:38.627" v="315"/>
          <ac:spMkLst>
            <pc:docMk/>
            <pc:sldMk cId="3342781301" sldId="483"/>
            <ac:spMk id="3" creationId="{B7877FED-A9DA-E64B-2E3F-53A00D5E38DC}"/>
          </ac:spMkLst>
        </pc:spChg>
        <pc:spChg chg="add del mod">
          <ac:chgData name="Kevin Jolly Kodiyan(UST,IN)" userId="S::245118@ust.com::64e2c207-6f6c-4b12-b067-0de827879593" providerId="AD" clId="Web-{B73C5AE3-6BF1-41FB-9E39-205E8828BB48}" dt="2023-03-03T09:24:50.456" v="316"/>
          <ac:spMkLst>
            <pc:docMk/>
            <pc:sldMk cId="3342781301" sldId="483"/>
            <ac:spMk id="5" creationId="{D5FF2909-786E-7491-0D23-8ACAAB1282FC}"/>
          </ac:spMkLst>
        </pc:spChg>
        <pc:spChg chg="add del mod">
          <ac:chgData name="Kevin Jolly Kodiyan(UST,IN)" userId="S::245118@ust.com::64e2c207-6f6c-4b12-b067-0de827879593" providerId="AD" clId="Web-{B73C5AE3-6BF1-41FB-9E39-205E8828BB48}" dt="2023-03-03T09:24:37.877" v="314"/>
          <ac:spMkLst>
            <pc:docMk/>
            <pc:sldMk cId="3342781301" sldId="483"/>
            <ac:spMk id="7" creationId="{0F93D81F-7943-87D0-FD0E-C1F938526354}"/>
          </ac:spMkLst>
        </pc:spChg>
      </pc:sldChg>
      <pc:sldChg chg="addSp delSp modSp new">
        <pc:chgData name="Kevin Jolly Kodiyan(UST,IN)" userId="S::245118@ust.com::64e2c207-6f6c-4b12-b067-0de827879593" providerId="AD" clId="Web-{B73C5AE3-6BF1-41FB-9E39-205E8828BB48}" dt="2023-03-03T09:38:10.262" v="547" actId="20577"/>
        <pc:sldMkLst>
          <pc:docMk/>
          <pc:sldMk cId="668979818" sldId="484"/>
        </pc:sldMkLst>
        <pc:spChg chg="del">
          <ac:chgData name="Kevin Jolly Kodiyan(UST,IN)" userId="S::245118@ust.com::64e2c207-6f6c-4b12-b067-0de827879593" providerId="AD" clId="Web-{B73C5AE3-6BF1-41FB-9E39-205E8828BB48}" dt="2023-03-03T09:28:24.634" v="400"/>
          <ac:spMkLst>
            <pc:docMk/>
            <pc:sldMk cId="668979818" sldId="484"/>
            <ac:spMk id="2" creationId="{7F42BC05-C3AA-ECA3-9FEB-4721D29A8E3F}"/>
          </ac:spMkLst>
        </pc:spChg>
        <pc:spChg chg="del">
          <ac:chgData name="Kevin Jolly Kodiyan(UST,IN)" userId="S::245118@ust.com::64e2c207-6f6c-4b12-b067-0de827879593" providerId="AD" clId="Web-{B73C5AE3-6BF1-41FB-9E39-205E8828BB48}" dt="2023-03-03T09:28:28.588" v="402"/>
          <ac:spMkLst>
            <pc:docMk/>
            <pc:sldMk cId="668979818" sldId="484"/>
            <ac:spMk id="3" creationId="{04899FB2-E0FC-2EB0-D448-79F224538EF0}"/>
          </ac:spMkLst>
        </pc:spChg>
        <pc:spChg chg="add mod">
          <ac:chgData name="Kevin Jolly Kodiyan(UST,IN)" userId="S::245118@ust.com::64e2c207-6f6c-4b12-b067-0de827879593" providerId="AD" clId="Web-{B73C5AE3-6BF1-41FB-9E39-205E8828BB48}" dt="2023-03-03T09:28:26.103" v="401"/>
          <ac:spMkLst>
            <pc:docMk/>
            <pc:sldMk cId="668979818" sldId="484"/>
            <ac:spMk id="5" creationId="{B21E5E8C-BDE2-9E16-EABC-6F0005970E91}"/>
          </ac:spMkLst>
        </pc:spChg>
        <pc:spChg chg="add mod">
          <ac:chgData name="Kevin Jolly Kodiyan(UST,IN)" userId="S::245118@ust.com::64e2c207-6f6c-4b12-b067-0de827879593" providerId="AD" clId="Web-{B73C5AE3-6BF1-41FB-9E39-205E8828BB48}" dt="2023-03-03T09:38:10.262" v="547" actId="20577"/>
          <ac:spMkLst>
            <pc:docMk/>
            <pc:sldMk cId="668979818" sldId="484"/>
            <ac:spMk id="7" creationId="{017E012E-0176-A485-7F70-99C5AB906D99}"/>
          </ac:spMkLst>
        </pc:spChg>
      </pc:sldChg>
    </pc:docChg>
  </pc:docChgLst>
  <pc:docChgLst>
    <pc:chgData name="Sagar Saji(UST,IN)" userId="S::245195@ust.com::980df64d-5caf-4840-84a9-3f074df362b0" providerId="AD" clId="Web-{4813C727-C7A8-44ED-B735-C31F98610A7D}"/>
    <pc:docChg chg="addSld modSld sldOrd">
      <pc:chgData name="Sagar Saji(UST,IN)" userId="S::245195@ust.com::980df64d-5caf-4840-84a9-3f074df362b0" providerId="AD" clId="Web-{4813C727-C7A8-44ED-B735-C31F98610A7D}" dt="2023-03-02T14:47:27.899" v="1098" actId="20577"/>
      <pc:docMkLst>
        <pc:docMk/>
      </pc:docMkLst>
      <pc:sldChg chg="modSp">
        <pc:chgData name="Sagar Saji(UST,IN)" userId="S::245195@ust.com::980df64d-5caf-4840-84a9-3f074df362b0" providerId="AD" clId="Web-{4813C727-C7A8-44ED-B735-C31F98610A7D}" dt="2023-03-02T13:58:46.419" v="233" actId="1076"/>
        <pc:sldMkLst>
          <pc:docMk/>
          <pc:sldMk cId="403487149" sldId="442"/>
        </pc:sldMkLst>
        <pc:spChg chg="mod">
          <ac:chgData name="Sagar Saji(UST,IN)" userId="S::245195@ust.com::980df64d-5caf-4840-84a9-3f074df362b0" providerId="AD" clId="Web-{4813C727-C7A8-44ED-B735-C31F98610A7D}" dt="2023-03-02T13:58:46.419" v="233" actId="1076"/>
          <ac:spMkLst>
            <pc:docMk/>
            <pc:sldMk cId="403487149" sldId="442"/>
            <ac:spMk id="4" creationId="{7042B518-001F-14D6-A1FA-D06318ED7B2F}"/>
          </ac:spMkLst>
        </pc:spChg>
      </pc:sldChg>
      <pc:sldChg chg="modSp ord">
        <pc:chgData name="Sagar Saji(UST,IN)" userId="S::245195@ust.com::980df64d-5caf-4840-84a9-3f074df362b0" providerId="AD" clId="Web-{4813C727-C7A8-44ED-B735-C31F98610A7D}" dt="2023-03-02T14:47:27.899" v="1098" actId="20577"/>
        <pc:sldMkLst>
          <pc:docMk/>
          <pc:sldMk cId="3061703849" sldId="443"/>
        </pc:sldMkLst>
        <pc:spChg chg="mod">
          <ac:chgData name="Sagar Saji(UST,IN)" userId="S::245195@ust.com::980df64d-5caf-4840-84a9-3f074df362b0" providerId="AD" clId="Web-{4813C727-C7A8-44ED-B735-C31F98610A7D}" dt="2023-03-02T13:56:23.321" v="174" actId="20577"/>
          <ac:spMkLst>
            <pc:docMk/>
            <pc:sldMk cId="3061703849" sldId="443"/>
            <ac:spMk id="2" creationId="{497B2FB9-6C51-1445-BC11-04883C367D48}"/>
          </ac:spMkLst>
        </pc:spChg>
        <pc:spChg chg="mod">
          <ac:chgData name="Sagar Saji(UST,IN)" userId="S::245195@ust.com::980df64d-5caf-4840-84a9-3f074df362b0" providerId="AD" clId="Web-{4813C727-C7A8-44ED-B735-C31F98610A7D}" dt="2023-03-02T14:47:27.899" v="1098" actId="20577"/>
          <ac:spMkLst>
            <pc:docMk/>
            <pc:sldMk cId="3061703849" sldId="443"/>
            <ac:spMk id="4" creationId="{7042B518-001F-14D6-A1FA-D06318ED7B2F}"/>
          </ac:spMkLst>
        </pc:spChg>
      </pc:sldChg>
      <pc:sldChg chg="modSp">
        <pc:chgData name="Sagar Saji(UST,IN)" userId="S::245195@ust.com::980df64d-5caf-4840-84a9-3f074df362b0" providerId="AD" clId="Web-{4813C727-C7A8-44ED-B735-C31F98610A7D}" dt="2023-03-02T14:44:21.878" v="1067" actId="20577"/>
        <pc:sldMkLst>
          <pc:docMk/>
          <pc:sldMk cId="2902643640" sldId="455"/>
        </pc:sldMkLst>
        <pc:spChg chg="mod">
          <ac:chgData name="Sagar Saji(UST,IN)" userId="S::245195@ust.com::980df64d-5caf-4840-84a9-3f074df362b0" providerId="AD" clId="Web-{4813C727-C7A8-44ED-B735-C31F98610A7D}" dt="2023-03-02T14:44:21.878" v="1067" actId="20577"/>
          <ac:spMkLst>
            <pc:docMk/>
            <pc:sldMk cId="2902643640" sldId="455"/>
            <ac:spMk id="4" creationId="{7042B518-001F-14D6-A1FA-D06318ED7B2F}"/>
          </ac:spMkLst>
        </pc:spChg>
      </pc:sldChg>
      <pc:sldChg chg="modSp">
        <pc:chgData name="Sagar Saji(UST,IN)" userId="S::245195@ust.com::980df64d-5caf-4840-84a9-3f074df362b0" providerId="AD" clId="Web-{4813C727-C7A8-44ED-B735-C31F98610A7D}" dt="2023-03-02T14:12:08.787" v="439" actId="1076"/>
        <pc:sldMkLst>
          <pc:docMk/>
          <pc:sldMk cId="3277495958" sldId="456"/>
        </pc:sldMkLst>
        <pc:spChg chg="mod">
          <ac:chgData name="Sagar Saji(UST,IN)" userId="S::245195@ust.com::980df64d-5caf-4840-84a9-3f074df362b0" providerId="AD" clId="Web-{4813C727-C7A8-44ED-B735-C31F98610A7D}" dt="2023-03-02T14:12:08.787" v="439" actId="1076"/>
          <ac:spMkLst>
            <pc:docMk/>
            <pc:sldMk cId="3277495958" sldId="456"/>
            <ac:spMk id="4" creationId="{7042B518-001F-14D6-A1FA-D06318ED7B2F}"/>
          </ac:spMkLst>
        </pc:spChg>
      </pc:sldChg>
      <pc:sldChg chg="modSp">
        <pc:chgData name="Sagar Saji(UST,IN)" userId="S::245195@ust.com::980df64d-5caf-4840-84a9-3f074df362b0" providerId="AD" clId="Web-{4813C727-C7A8-44ED-B735-C31F98610A7D}" dt="2023-03-02T14:46:14.428" v="1086" actId="1076"/>
        <pc:sldMkLst>
          <pc:docMk/>
          <pc:sldMk cId="267237008" sldId="457"/>
        </pc:sldMkLst>
        <pc:graphicFrameChg chg="mod">
          <ac:chgData name="Sagar Saji(UST,IN)" userId="S::245195@ust.com::980df64d-5caf-4840-84a9-3f074df362b0" providerId="AD" clId="Web-{4813C727-C7A8-44ED-B735-C31F98610A7D}" dt="2023-03-02T14:46:14.428" v="1086" actId="1076"/>
          <ac:graphicFrameMkLst>
            <pc:docMk/>
            <pc:sldMk cId="267237008" sldId="457"/>
            <ac:graphicFrameMk id="3" creationId="{88EB274B-2F25-95F3-A4F8-1783F37A29C0}"/>
          </ac:graphicFrameMkLst>
        </pc:graphicFrameChg>
      </pc:sldChg>
      <pc:sldChg chg="modSp add replId">
        <pc:chgData name="Sagar Saji(UST,IN)" userId="S::245195@ust.com::980df64d-5caf-4840-84a9-3f074df362b0" providerId="AD" clId="Web-{4813C727-C7A8-44ED-B735-C31F98610A7D}" dt="2023-03-02T13:54:00.066" v="64" actId="20577"/>
        <pc:sldMkLst>
          <pc:docMk/>
          <pc:sldMk cId="2845378491" sldId="463"/>
        </pc:sldMkLst>
        <pc:spChg chg="mod">
          <ac:chgData name="Sagar Saji(UST,IN)" userId="S::245195@ust.com::980df64d-5caf-4840-84a9-3f074df362b0" providerId="AD" clId="Web-{4813C727-C7A8-44ED-B735-C31F98610A7D}" dt="2023-03-02T13:54:00.066" v="64" actId="20577"/>
          <ac:spMkLst>
            <pc:docMk/>
            <pc:sldMk cId="2845378491" sldId="463"/>
            <ac:spMk id="4" creationId="{7042B518-001F-14D6-A1FA-D06318ED7B2F}"/>
          </ac:spMkLst>
        </pc:spChg>
      </pc:sldChg>
      <pc:sldChg chg="modSp add replId">
        <pc:chgData name="Sagar Saji(UST,IN)" userId="S::245195@ust.com::980df64d-5caf-4840-84a9-3f074df362b0" providerId="AD" clId="Web-{4813C727-C7A8-44ED-B735-C31F98610A7D}" dt="2023-03-02T13:58:16.746" v="216" actId="20577"/>
        <pc:sldMkLst>
          <pc:docMk/>
          <pc:sldMk cId="1449615020" sldId="464"/>
        </pc:sldMkLst>
        <pc:spChg chg="mod">
          <ac:chgData name="Sagar Saji(UST,IN)" userId="S::245195@ust.com::980df64d-5caf-4840-84a9-3f074df362b0" providerId="AD" clId="Web-{4813C727-C7A8-44ED-B735-C31F98610A7D}" dt="2023-03-02T13:54:18.020" v="71" actId="20577"/>
          <ac:spMkLst>
            <pc:docMk/>
            <pc:sldMk cId="1449615020" sldId="464"/>
            <ac:spMk id="2" creationId="{497B2FB9-6C51-1445-BC11-04883C367D48}"/>
          </ac:spMkLst>
        </pc:spChg>
        <pc:spChg chg="mod">
          <ac:chgData name="Sagar Saji(UST,IN)" userId="S::245195@ust.com::980df64d-5caf-4840-84a9-3f074df362b0" providerId="AD" clId="Web-{4813C727-C7A8-44ED-B735-C31F98610A7D}" dt="2023-03-02T13:58:16.746" v="216" actId="20577"/>
          <ac:spMkLst>
            <pc:docMk/>
            <pc:sldMk cId="1449615020" sldId="464"/>
            <ac:spMk id="4" creationId="{7042B518-001F-14D6-A1FA-D06318ED7B2F}"/>
          </ac:spMkLst>
        </pc:spChg>
      </pc:sldChg>
      <pc:sldChg chg="modSp add replId">
        <pc:chgData name="Sagar Saji(UST,IN)" userId="S::245195@ust.com::980df64d-5caf-4840-84a9-3f074df362b0" providerId="AD" clId="Web-{4813C727-C7A8-44ED-B735-C31F98610A7D}" dt="2023-03-02T14:22:27.853" v="581" actId="20577"/>
        <pc:sldMkLst>
          <pc:docMk/>
          <pc:sldMk cId="2168196305" sldId="465"/>
        </pc:sldMkLst>
        <pc:spChg chg="mod">
          <ac:chgData name="Sagar Saji(UST,IN)" userId="S::245195@ust.com::980df64d-5caf-4840-84a9-3f074df362b0" providerId="AD" clId="Web-{4813C727-C7A8-44ED-B735-C31F98610A7D}" dt="2023-03-02T14:19:41.520" v="470" actId="20577"/>
          <ac:spMkLst>
            <pc:docMk/>
            <pc:sldMk cId="2168196305" sldId="465"/>
            <ac:spMk id="2" creationId="{497B2FB9-6C51-1445-BC11-04883C367D48}"/>
          </ac:spMkLst>
        </pc:spChg>
        <pc:spChg chg="mod">
          <ac:chgData name="Sagar Saji(UST,IN)" userId="S::245195@ust.com::980df64d-5caf-4840-84a9-3f074df362b0" providerId="AD" clId="Web-{4813C727-C7A8-44ED-B735-C31F98610A7D}" dt="2023-03-02T14:22:27.853" v="581" actId="20577"/>
          <ac:spMkLst>
            <pc:docMk/>
            <pc:sldMk cId="2168196305" sldId="465"/>
            <ac:spMk id="4" creationId="{7042B518-001F-14D6-A1FA-D06318ED7B2F}"/>
          </ac:spMkLst>
        </pc:spChg>
      </pc:sldChg>
      <pc:sldChg chg="modSp add replId">
        <pc:chgData name="Sagar Saji(UST,IN)" userId="S::245195@ust.com::980df64d-5caf-4840-84a9-3f074df362b0" providerId="AD" clId="Web-{4813C727-C7A8-44ED-B735-C31F98610A7D}" dt="2023-03-02T14:44:52.676" v="1069" actId="14100"/>
        <pc:sldMkLst>
          <pc:docMk/>
          <pc:sldMk cId="2799760174" sldId="466"/>
        </pc:sldMkLst>
        <pc:spChg chg="mod">
          <ac:chgData name="Sagar Saji(UST,IN)" userId="S::245195@ust.com::980df64d-5caf-4840-84a9-3f074df362b0" providerId="AD" clId="Web-{4813C727-C7A8-44ED-B735-C31F98610A7D}" dt="2023-03-02T14:28:45.084" v="702" actId="20577"/>
          <ac:spMkLst>
            <pc:docMk/>
            <pc:sldMk cId="2799760174" sldId="466"/>
            <ac:spMk id="2" creationId="{497B2FB9-6C51-1445-BC11-04883C367D48}"/>
          </ac:spMkLst>
        </pc:spChg>
        <pc:spChg chg="mod">
          <ac:chgData name="Sagar Saji(UST,IN)" userId="S::245195@ust.com::980df64d-5caf-4840-84a9-3f074df362b0" providerId="AD" clId="Web-{4813C727-C7A8-44ED-B735-C31F98610A7D}" dt="2023-03-02T14:44:52.676" v="1069" actId="14100"/>
          <ac:spMkLst>
            <pc:docMk/>
            <pc:sldMk cId="2799760174" sldId="466"/>
            <ac:spMk id="4" creationId="{7042B518-001F-14D6-A1FA-D06318ED7B2F}"/>
          </ac:spMkLst>
        </pc:spChg>
      </pc:sldChg>
      <pc:sldChg chg="modSp add replId">
        <pc:chgData name="Sagar Saji(UST,IN)" userId="S::245195@ust.com::980df64d-5caf-4840-84a9-3f074df362b0" providerId="AD" clId="Web-{4813C727-C7A8-44ED-B735-C31F98610A7D}" dt="2023-03-02T14:45:33.052" v="1082" actId="20577"/>
        <pc:sldMkLst>
          <pc:docMk/>
          <pc:sldMk cId="2668825198" sldId="467"/>
        </pc:sldMkLst>
        <pc:spChg chg="mod">
          <ac:chgData name="Sagar Saji(UST,IN)" userId="S::245195@ust.com::980df64d-5caf-4840-84a9-3f074df362b0" providerId="AD" clId="Web-{4813C727-C7A8-44ED-B735-C31F98610A7D}" dt="2023-03-02T14:45:33.052" v="1082" actId="20577"/>
          <ac:spMkLst>
            <pc:docMk/>
            <pc:sldMk cId="2668825198" sldId="467"/>
            <ac:spMk id="4" creationId="{7042B518-001F-14D6-A1FA-D06318ED7B2F}"/>
          </ac:spMkLst>
        </pc:spChg>
      </pc:sldChg>
      <pc:sldChg chg="modSp add replId">
        <pc:chgData name="Sagar Saji(UST,IN)" userId="S::245195@ust.com::980df64d-5caf-4840-84a9-3f074df362b0" providerId="AD" clId="Web-{4813C727-C7A8-44ED-B735-C31F98610A7D}" dt="2023-03-02T14:45:41.865" v="1085" actId="20577"/>
        <pc:sldMkLst>
          <pc:docMk/>
          <pc:sldMk cId="2589122916" sldId="468"/>
        </pc:sldMkLst>
        <pc:spChg chg="mod">
          <ac:chgData name="Sagar Saji(UST,IN)" userId="S::245195@ust.com::980df64d-5caf-4840-84a9-3f074df362b0" providerId="AD" clId="Web-{4813C727-C7A8-44ED-B735-C31F98610A7D}" dt="2023-03-02T14:45:41.865" v="1085" actId="20577"/>
          <ac:spMkLst>
            <pc:docMk/>
            <pc:sldMk cId="2589122916" sldId="468"/>
            <ac:spMk id="4" creationId="{7042B518-001F-14D6-A1FA-D06318ED7B2F}"/>
          </ac:spMkLst>
        </pc:spChg>
      </pc:sldChg>
    </pc:docChg>
  </pc:docChgLst>
  <pc:docChgLst>
    <pc:chgData name="Sagar Saji(UST,IN)" userId="S::245195@ust.com::980df64d-5caf-4840-84a9-3f074df362b0" providerId="AD" clId="Web-{45E9EB14-D6FB-4C9E-8E26-A5AAEB9E0BAB}"/>
    <pc:docChg chg="modSld">
      <pc:chgData name="Sagar Saji(UST,IN)" userId="S::245195@ust.com::980df64d-5caf-4840-84a9-3f074df362b0" providerId="AD" clId="Web-{45E9EB14-D6FB-4C9E-8E26-A5AAEB9E0BAB}" dt="2023-02-28T10:00:39.997" v="14" actId="20577"/>
      <pc:docMkLst>
        <pc:docMk/>
      </pc:docMkLst>
      <pc:sldChg chg="addSp delSp modSp">
        <pc:chgData name="Sagar Saji(UST,IN)" userId="S::245195@ust.com::980df64d-5caf-4840-84a9-3f074df362b0" providerId="AD" clId="Web-{45E9EB14-D6FB-4C9E-8E26-A5AAEB9E0BAB}" dt="2023-02-28T10:00:39.997" v="14" actId="20577"/>
        <pc:sldMkLst>
          <pc:docMk/>
          <pc:sldMk cId="1696494379" sldId="437"/>
        </pc:sldMkLst>
        <pc:spChg chg="mod">
          <ac:chgData name="Sagar Saji(UST,IN)" userId="S::245195@ust.com::980df64d-5caf-4840-84a9-3f074df362b0" providerId="AD" clId="Web-{45E9EB14-D6FB-4C9E-8E26-A5AAEB9E0BAB}" dt="2023-02-28T10:00:39.997" v="14" actId="20577"/>
          <ac:spMkLst>
            <pc:docMk/>
            <pc:sldMk cId="1696494379" sldId="437"/>
            <ac:spMk id="2" creationId="{497B2FB9-6C51-1445-BC11-04883C367D48}"/>
          </ac:spMkLst>
        </pc:spChg>
        <pc:spChg chg="add del mod">
          <ac:chgData name="Sagar Saji(UST,IN)" userId="S::245195@ust.com::980df64d-5caf-4840-84a9-3f074df362b0" providerId="AD" clId="Web-{45E9EB14-D6FB-4C9E-8E26-A5AAEB9E0BAB}" dt="2023-02-28T10:00:16.277" v="5"/>
          <ac:spMkLst>
            <pc:docMk/>
            <pc:sldMk cId="1696494379" sldId="437"/>
            <ac:spMk id="3" creationId="{9BDD6666-978D-1B22-3D2D-00426EEB3987}"/>
          </ac:spMkLst>
        </pc:spChg>
        <pc:spChg chg="mod">
          <ac:chgData name="Sagar Saji(UST,IN)" userId="S::245195@ust.com::980df64d-5caf-4840-84a9-3f074df362b0" providerId="AD" clId="Web-{45E9EB14-D6FB-4C9E-8E26-A5AAEB9E0BAB}" dt="2023-02-28T10:00:33.184" v="7" actId="14100"/>
          <ac:spMkLst>
            <pc:docMk/>
            <pc:sldMk cId="1696494379" sldId="437"/>
            <ac:spMk id="4" creationId="{7042B518-001F-14D6-A1FA-D06318ED7B2F}"/>
          </ac:spMkLst>
        </pc:spChg>
      </pc:sldChg>
    </pc:docChg>
  </pc:docChgLst>
  <pc:docChgLst>
    <pc:chgData name="Sagar Saji(UST,IN)" userId="S::245195@ust.com::980df64d-5caf-4840-84a9-3f074df362b0" providerId="AD" clId="Web-{D6EDEC23-16B3-4DA5-8A09-1D22C9C4058E}"/>
    <pc:docChg chg="modSld">
      <pc:chgData name="Sagar Saji(UST,IN)" userId="S::245195@ust.com::980df64d-5caf-4840-84a9-3f074df362b0" providerId="AD" clId="Web-{D6EDEC23-16B3-4DA5-8A09-1D22C9C4058E}" dt="2023-03-01T06:50:55.103" v="308" actId="20577"/>
      <pc:docMkLst>
        <pc:docMk/>
      </pc:docMkLst>
      <pc:sldChg chg="modSp">
        <pc:chgData name="Sagar Saji(UST,IN)" userId="S::245195@ust.com::980df64d-5caf-4840-84a9-3f074df362b0" providerId="AD" clId="Web-{D6EDEC23-16B3-4DA5-8A09-1D22C9C4058E}" dt="2023-03-01T06:50:55.103" v="308" actId="20577"/>
        <pc:sldMkLst>
          <pc:docMk/>
          <pc:sldMk cId="3208713084" sldId="458"/>
        </pc:sldMkLst>
        <pc:spChg chg="mod">
          <ac:chgData name="Sagar Saji(UST,IN)" userId="S::245195@ust.com::980df64d-5caf-4840-84a9-3f074df362b0" providerId="AD" clId="Web-{D6EDEC23-16B3-4DA5-8A09-1D22C9C4058E}" dt="2023-03-01T06:50:55.103" v="308" actId="20577"/>
          <ac:spMkLst>
            <pc:docMk/>
            <pc:sldMk cId="3208713084" sldId="458"/>
            <ac:spMk id="4" creationId="{7042B518-001F-14D6-A1FA-D06318ED7B2F}"/>
          </ac:spMkLst>
        </pc:spChg>
      </pc:sldChg>
      <pc:sldChg chg="modSp">
        <pc:chgData name="Sagar Saji(UST,IN)" userId="S::245195@ust.com::980df64d-5caf-4840-84a9-3f074df362b0" providerId="AD" clId="Web-{D6EDEC23-16B3-4DA5-8A09-1D22C9C4058E}" dt="2023-03-01T06:49:32.929" v="287" actId="20577"/>
        <pc:sldMkLst>
          <pc:docMk/>
          <pc:sldMk cId="2317469768" sldId="459"/>
        </pc:sldMkLst>
        <pc:spChg chg="mod">
          <ac:chgData name="Sagar Saji(UST,IN)" userId="S::245195@ust.com::980df64d-5caf-4840-84a9-3f074df362b0" providerId="AD" clId="Web-{D6EDEC23-16B3-4DA5-8A09-1D22C9C4058E}" dt="2023-03-01T06:49:32.929" v="287" actId="20577"/>
          <ac:spMkLst>
            <pc:docMk/>
            <pc:sldMk cId="2317469768" sldId="459"/>
            <ac:spMk id="4" creationId="{7042B518-001F-14D6-A1FA-D06318ED7B2F}"/>
          </ac:spMkLst>
        </pc:spChg>
      </pc:sldChg>
    </pc:docChg>
  </pc:docChgLst>
  <pc:docChgLst>
    <pc:chgData name="Kevin Jolly Kodiyan(UST,IN)" userId="S::245118@ust.com::64e2c207-6f6c-4b12-b067-0de827879593" providerId="AD" clId="Web-{C92E2AB9-9DED-4E36-B7C3-FC98EA9E1614}"/>
    <pc:docChg chg="modSld">
      <pc:chgData name="Kevin Jolly Kodiyan(UST,IN)" userId="S::245118@ust.com::64e2c207-6f6c-4b12-b067-0de827879593" providerId="AD" clId="Web-{C92E2AB9-9DED-4E36-B7C3-FC98EA9E1614}" dt="2023-03-02T04:16:06.877" v="7" actId="20577"/>
      <pc:docMkLst>
        <pc:docMk/>
      </pc:docMkLst>
      <pc:sldChg chg="modSp">
        <pc:chgData name="Kevin Jolly Kodiyan(UST,IN)" userId="S::245118@ust.com::64e2c207-6f6c-4b12-b067-0de827879593" providerId="AD" clId="Web-{C92E2AB9-9DED-4E36-B7C3-FC98EA9E1614}" dt="2023-03-02T04:15:51.189" v="5" actId="20577"/>
        <pc:sldMkLst>
          <pc:docMk/>
          <pc:sldMk cId="2484011671" sldId="439"/>
        </pc:sldMkLst>
        <pc:spChg chg="mod">
          <ac:chgData name="Kevin Jolly Kodiyan(UST,IN)" userId="S::245118@ust.com::64e2c207-6f6c-4b12-b067-0de827879593" providerId="AD" clId="Web-{C92E2AB9-9DED-4E36-B7C3-FC98EA9E1614}" dt="2023-03-02T04:15:51.189" v="5" actId="20577"/>
          <ac:spMkLst>
            <pc:docMk/>
            <pc:sldMk cId="2484011671" sldId="439"/>
            <ac:spMk id="2" creationId="{497B2FB9-6C51-1445-BC11-04883C367D48}"/>
          </ac:spMkLst>
        </pc:spChg>
        <pc:spChg chg="mod">
          <ac:chgData name="Kevin Jolly Kodiyan(UST,IN)" userId="S::245118@ust.com::64e2c207-6f6c-4b12-b067-0de827879593" providerId="AD" clId="Web-{C92E2AB9-9DED-4E36-B7C3-FC98EA9E1614}" dt="2023-03-02T04:15:43.111" v="4" actId="20577"/>
          <ac:spMkLst>
            <pc:docMk/>
            <pc:sldMk cId="2484011671" sldId="439"/>
            <ac:spMk id="3" creationId="{0D5E6055-F0C6-0655-9890-FA59984729E3}"/>
          </ac:spMkLst>
        </pc:spChg>
      </pc:sldChg>
      <pc:sldChg chg="modSp">
        <pc:chgData name="Kevin Jolly Kodiyan(UST,IN)" userId="S::245118@ust.com::64e2c207-6f6c-4b12-b067-0de827879593" providerId="AD" clId="Web-{C92E2AB9-9DED-4E36-B7C3-FC98EA9E1614}" dt="2023-03-02T04:16:06.877" v="7" actId="20577"/>
        <pc:sldMkLst>
          <pc:docMk/>
          <pc:sldMk cId="2623629534" sldId="444"/>
        </pc:sldMkLst>
        <pc:spChg chg="mod">
          <ac:chgData name="Kevin Jolly Kodiyan(UST,IN)" userId="S::245118@ust.com::64e2c207-6f6c-4b12-b067-0de827879593" providerId="AD" clId="Web-{C92E2AB9-9DED-4E36-B7C3-FC98EA9E1614}" dt="2023-03-02T04:16:06.877" v="7" actId="20577"/>
          <ac:spMkLst>
            <pc:docMk/>
            <pc:sldMk cId="2623629534" sldId="444"/>
            <ac:spMk id="2" creationId="{73C645FD-90D9-8D90-3D29-F6B63FCC7508}"/>
          </ac:spMkLst>
        </pc:spChg>
        <pc:spChg chg="mod">
          <ac:chgData name="Kevin Jolly Kodiyan(UST,IN)" userId="S::245118@ust.com::64e2c207-6f6c-4b12-b067-0de827879593" providerId="AD" clId="Web-{C92E2AB9-9DED-4E36-B7C3-FC98EA9E1614}" dt="2023-03-02T04:16:01.721" v="6" actId="20577"/>
          <ac:spMkLst>
            <pc:docMk/>
            <pc:sldMk cId="2623629534" sldId="444"/>
            <ac:spMk id="3" creationId="{BF243161-B03D-1F21-6568-AA7EEC53D550}"/>
          </ac:spMkLst>
        </pc:spChg>
      </pc:sldChg>
    </pc:docChg>
  </pc:docChgLst>
  <pc:docChgLst>
    <pc:chgData name="Kevin Jolly Kodiyan(UST,IN)" userId="S::245118@ust.com::64e2c207-6f6c-4b12-b067-0de827879593" providerId="AD" clId="Web-{911FD1FB-1211-43FE-BF6A-72958F5BDFE7}"/>
    <pc:docChg chg="modSld">
      <pc:chgData name="Kevin Jolly Kodiyan(UST,IN)" userId="S::245118@ust.com::64e2c207-6f6c-4b12-b067-0de827879593" providerId="AD" clId="Web-{911FD1FB-1211-43FE-BF6A-72958F5BDFE7}" dt="2023-03-04T08:59:36.768" v="14" actId="20577"/>
      <pc:docMkLst>
        <pc:docMk/>
      </pc:docMkLst>
      <pc:sldChg chg="modSp">
        <pc:chgData name="Kevin Jolly Kodiyan(UST,IN)" userId="S::245118@ust.com::64e2c207-6f6c-4b12-b067-0de827879593" providerId="AD" clId="Web-{911FD1FB-1211-43FE-BF6A-72958F5BDFE7}" dt="2023-03-04T08:59:36.768" v="14" actId="20577"/>
        <pc:sldMkLst>
          <pc:docMk/>
          <pc:sldMk cId="2623629534" sldId="444"/>
        </pc:sldMkLst>
        <pc:spChg chg="mod">
          <ac:chgData name="Kevin Jolly Kodiyan(UST,IN)" userId="S::245118@ust.com::64e2c207-6f6c-4b12-b067-0de827879593" providerId="AD" clId="Web-{911FD1FB-1211-43FE-BF6A-72958F5BDFE7}" dt="2023-03-04T08:59:36.768" v="14" actId="20577"/>
          <ac:spMkLst>
            <pc:docMk/>
            <pc:sldMk cId="2623629534" sldId="444"/>
            <ac:spMk id="3" creationId="{BF243161-B03D-1F21-6568-AA7EEC53D550}"/>
          </ac:spMkLst>
        </pc:spChg>
      </pc:sldChg>
      <pc:sldChg chg="modSp">
        <pc:chgData name="Kevin Jolly Kodiyan(UST,IN)" userId="S::245118@ust.com::64e2c207-6f6c-4b12-b067-0de827879593" providerId="AD" clId="Web-{911FD1FB-1211-43FE-BF6A-72958F5BDFE7}" dt="2023-03-04T08:50:39.250" v="11" actId="20577"/>
        <pc:sldMkLst>
          <pc:docMk/>
          <pc:sldMk cId="278916724" sldId="473"/>
        </pc:sldMkLst>
        <pc:spChg chg="mod">
          <ac:chgData name="Kevin Jolly Kodiyan(UST,IN)" userId="S::245118@ust.com::64e2c207-6f6c-4b12-b067-0de827879593" providerId="AD" clId="Web-{911FD1FB-1211-43FE-BF6A-72958F5BDFE7}" dt="2023-03-04T08:50:39.250" v="11" actId="20577"/>
          <ac:spMkLst>
            <pc:docMk/>
            <pc:sldMk cId="278916724" sldId="473"/>
            <ac:spMk id="3" creationId="{9E46164D-4631-0ADE-E16C-A6C59E7CEFC9}"/>
          </ac:spMkLst>
        </pc:spChg>
      </pc:sldChg>
    </pc:docChg>
  </pc:docChgLst>
  <pc:docChgLst>
    <pc:chgData name="Kevin Jolly Kodiyan(UST,IN)" userId="S::245118@ust.com::64e2c207-6f6c-4b12-b067-0de827879593" providerId="AD" clId="Web-{3CBE329B-C927-4DEA-812E-25F19A05BDC1}"/>
    <pc:docChg chg="modSld">
      <pc:chgData name="Kevin Jolly Kodiyan(UST,IN)" userId="S::245118@ust.com::64e2c207-6f6c-4b12-b067-0de827879593" providerId="AD" clId="Web-{3CBE329B-C927-4DEA-812E-25F19A05BDC1}" dt="2023-03-03T05:04:52.416" v="113" actId="20577"/>
      <pc:docMkLst>
        <pc:docMk/>
      </pc:docMkLst>
      <pc:sldChg chg="modSp">
        <pc:chgData name="Kevin Jolly Kodiyan(UST,IN)" userId="S::245118@ust.com::64e2c207-6f6c-4b12-b067-0de827879593" providerId="AD" clId="Web-{3CBE329B-C927-4DEA-812E-25F19A05BDC1}" dt="2023-03-03T03:52:24.536" v="12" actId="1076"/>
        <pc:sldMkLst>
          <pc:docMk/>
          <pc:sldMk cId="2623629534" sldId="444"/>
        </pc:sldMkLst>
        <pc:spChg chg="mod">
          <ac:chgData name="Kevin Jolly Kodiyan(UST,IN)" userId="S::245118@ust.com::64e2c207-6f6c-4b12-b067-0de827879593" providerId="AD" clId="Web-{3CBE329B-C927-4DEA-812E-25F19A05BDC1}" dt="2023-03-03T03:52:24.536" v="12" actId="1076"/>
          <ac:spMkLst>
            <pc:docMk/>
            <pc:sldMk cId="2623629534" sldId="444"/>
            <ac:spMk id="3" creationId="{BF243161-B03D-1F21-6568-AA7EEC53D550}"/>
          </ac:spMkLst>
        </pc:spChg>
      </pc:sldChg>
      <pc:sldChg chg="modSp">
        <pc:chgData name="Kevin Jolly Kodiyan(UST,IN)" userId="S::245118@ust.com::64e2c207-6f6c-4b12-b067-0de827879593" providerId="AD" clId="Web-{3CBE329B-C927-4DEA-812E-25F19A05BDC1}" dt="2023-03-03T05:04:52.416" v="113" actId="20577"/>
        <pc:sldMkLst>
          <pc:docMk/>
          <pc:sldMk cId="1484123600" sldId="445"/>
        </pc:sldMkLst>
        <pc:spChg chg="mod">
          <ac:chgData name="Kevin Jolly Kodiyan(UST,IN)" userId="S::245118@ust.com::64e2c207-6f6c-4b12-b067-0de827879593" providerId="AD" clId="Web-{3CBE329B-C927-4DEA-812E-25F19A05BDC1}" dt="2023-03-03T05:04:52.416" v="113" actId="20577"/>
          <ac:spMkLst>
            <pc:docMk/>
            <pc:sldMk cId="1484123600" sldId="445"/>
            <ac:spMk id="3" creationId="{C2B60BDB-C855-5AFA-538F-EB1D68BD3BE1}"/>
          </ac:spMkLst>
        </pc:spChg>
      </pc:sldChg>
      <pc:sldChg chg="modSp">
        <pc:chgData name="Kevin Jolly Kodiyan(UST,IN)" userId="S::245118@ust.com::64e2c207-6f6c-4b12-b067-0de827879593" providerId="AD" clId="Web-{3CBE329B-C927-4DEA-812E-25F19A05BDC1}" dt="2023-03-03T04:51:22.696" v="103" actId="20577"/>
        <pc:sldMkLst>
          <pc:docMk/>
          <pc:sldMk cId="132281171" sldId="475"/>
        </pc:sldMkLst>
        <pc:spChg chg="mod">
          <ac:chgData name="Kevin Jolly Kodiyan(UST,IN)" userId="S::245118@ust.com::64e2c207-6f6c-4b12-b067-0de827879593" providerId="AD" clId="Web-{3CBE329B-C927-4DEA-812E-25F19A05BDC1}" dt="2023-03-03T03:53:57.538" v="20" actId="20577"/>
          <ac:spMkLst>
            <pc:docMk/>
            <pc:sldMk cId="132281171" sldId="475"/>
            <ac:spMk id="2" creationId="{76DC5671-D2D2-BAEA-8889-123E52BB025E}"/>
          </ac:spMkLst>
        </pc:spChg>
        <pc:spChg chg="mod">
          <ac:chgData name="Kevin Jolly Kodiyan(UST,IN)" userId="S::245118@ust.com::64e2c207-6f6c-4b12-b067-0de827879593" providerId="AD" clId="Web-{3CBE329B-C927-4DEA-812E-25F19A05BDC1}" dt="2023-03-03T04:51:22.696" v="103" actId="20577"/>
          <ac:spMkLst>
            <pc:docMk/>
            <pc:sldMk cId="132281171" sldId="475"/>
            <ac:spMk id="5" creationId="{EA88F9BA-2AEF-CEA8-5266-5CE4A0029EB7}"/>
          </ac:spMkLst>
        </pc:spChg>
      </pc:sldChg>
    </pc:docChg>
  </pc:docChgLst>
  <pc:docChgLst>
    <pc:chgData name="Migha Maria Joseph(UST,IN)" userId="S::245137@ust.com::bd4fcf81-3b12-476b-94f2-c6600c64fbf4" providerId="AD" clId="Web-{2E7B52AA-8C55-415A-A3AE-901454670603}"/>
    <pc:docChg chg="modSld">
      <pc:chgData name="Migha Maria Joseph(UST,IN)" userId="S::245137@ust.com::bd4fcf81-3b12-476b-94f2-c6600c64fbf4" providerId="AD" clId="Web-{2E7B52AA-8C55-415A-A3AE-901454670603}" dt="2023-03-03T08:53:24.343" v="41" actId="20577"/>
      <pc:docMkLst>
        <pc:docMk/>
      </pc:docMkLst>
      <pc:sldChg chg="modSp">
        <pc:chgData name="Migha Maria Joseph(UST,IN)" userId="S::245137@ust.com::bd4fcf81-3b12-476b-94f2-c6600c64fbf4" providerId="AD" clId="Web-{2E7B52AA-8C55-415A-A3AE-901454670603}" dt="2023-03-03T08:53:24.343" v="41" actId="20577"/>
        <pc:sldMkLst>
          <pc:docMk/>
          <pc:sldMk cId="1615313149" sldId="446"/>
        </pc:sldMkLst>
        <pc:spChg chg="mod">
          <ac:chgData name="Migha Maria Joseph(UST,IN)" userId="S::245137@ust.com::bd4fcf81-3b12-476b-94f2-c6600c64fbf4" providerId="AD" clId="Web-{2E7B52AA-8C55-415A-A3AE-901454670603}" dt="2023-03-03T08:53:24.343" v="41" actId="20577"/>
          <ac:spMkLst>
            <pc:docMk/>
            <pc:sldMk cId="1615313149" sldId="446"/>
            <ac:spMk id="3" creationId="{18BACB6B-32AA-E778-8930-2D92999B7036}"/>
          </ac:spMkLst>
        </pc:spChg>
      </pc:sldChg>
      <pc:sldChg chg="modSp">
        <pc:chgData name="Migha Maria Joseph(UST,IN)" userId="S::245137@ust.com::bd4fcf81-3b12-476b-94f2-c6600c64fbf4" providerId="AD" clId="Web-{2E7B52AA-8C55-415A-A3AE-901454670603}" dt="2023-03-03T08:48:10.148" v="23" actId="20577"/>
        <pc:sldMkLst>
          <pc:docMk/>
          <pc:sldMk cId="1247842501" sldId="447"/>
        </pc:sldMkLst>
        <pc:spChg chg="mod">
          <ac:chgData name="Migha Maria Joseph(UST,IN)" userId="S::245137@ust.com::bd4fcf81-3b12-476b-94f2-c6600c64fbf4" providerId="AD" clId="Web-{2E7B52AA-8C55-415A-A3AE-901454670603}" dt="2023-03-03T08:48:10.148" v="23" actId="20577"/>
          <ac:spMkLst>
            <pc:docMk/>
            <pc:sldMk cId="1247842501" sldId="447"/>
            <ac:spMk id="3" creationId="{DC42815A-FE4A-D0ED-FE39-CB8E3C451A83}"/>
          </ac:spMkLst>
        </pc:spChg>
      </pc:sldChg>
      <pc:sldChg chg="modSp">
        <pc:chgData name="Migha Maria Joseph(UST,IN)" userId="S::245137@ust.com::bd4fcf81-3b12-476b-94f2-c6600c64fbf4" providerId="AD" clId="Web-{2E7B52AA-8C55-415A-A3AE-901454670603}" dt="2023-03-03T08:47:19.662" v="18" actId="20577"/>
        <pc:sldMkLst>
          <pc:docMk/>
          <pc:sldMk cId="893502733" sldId="449"/>
        </pc:sldMkLst>
        <pc:spChg chg="mod">
          <ac:chgData name="Migha Maria Joseph(UST,IN)" userId="S::245137@ust.com::bd4fcf81-3b12-476b-94f2-c6600c64fbf4" providerId="AD" clId="Web-{2E7B52AA-8C55-415A-A3AE-901454670603}" dt="2023-03-03T08:47:19.662" v="18" actId="20577"/>
          <ac:spMkLst>
            <pc:docMk/>
            <pc:sldMk cId="893502733" sldId="449"/>
            <ac:spMk id="3" creationId="{C8241D56-A94B-F937-15B3-E95F978C1B13}"/>
          </ac:spMkLst>
        </pc:spChg>
      </pc:sldChg>
      <pc:sldChg chg="modSp">
        <pc:chgData name="Migha Maria Joseph(UST,IN)" userId="S::245137@ust.com::bd4fcf81-3b12-476b-94f2-c6600c64fbf4" providerId="AD" clId="Web-{2E7B52AA-8C55-415A-A3AE-901454670603}" dt="2023-03-03T08:45:58.051" v="13" actId="20577"/>
        <pc:sldMkLst>
          <pc:docMk/>
          <pc:sldMk cId="2568868326" sldId="450"/>
        </pc:sldMkLst>
        <pc:spChg chg="mod">
          <ac:chgData name="Migha Maria Joseph(UST,IN)" userId="S::245137@ust.com::bd4fcf81-3b12-476b-94f2-c6600c64fbf4" providerId="AD" clId="Web-{2E7B52AA-8C55-415A-A3AE-901454670603}" dt="2023-03-03T08:45:58.051" v="13" actId="20577"/>
          <ac:spMkLst>
            <pc:docMk/>
            <pc:sldMk cId="2568868326" sldId="450"/>
            <ac:spMk id="3" creationId="{FC4297F0-B518-9CED-8ABF-8875210C6C21}"/>
          </ac:spMkLst>
        </pc:spChg>
      </pc:sldChg>
      <pc:sldChg chg="modSp">
        <pc:chgData name="Migha Maria Joseph(UST,IN)" userId="S::245137@ust.com::bd4fcf81-3b12-476b-94f2-c6600c64fbf4" providerId="AD" clId="Web-{2E7B52AA-8C55-415A-A3AE-901454670603}" dt="2023-03-03T08:45:33.691" v="6" actId="20577"/>
        <pc:sldMkLst>
          <pc:docMk/>
          <pc:sldMk cId="3962952328" sldId="453"/>
        </pc:sldMkLst>
        <pc:spChg chg="mod">
          <ac:chgData name="Migha Maria Joseph(UST,IN)" userId="S::245137@ust.com::bd4fcf81-3b12-476b-94f2-c6600c64fbf4" providerId="AD" clId="Web-{2E7B52AA-8C55-415A-A3AE-901454670603}" dt="2023-03-03T08:45:33.691" v="6" actId="20577"/>
          <ac:spMkLst>
            <pc:docMk/>
            <pc:sldMk cId="3962952328" sldId="453"/>
            <ac:spMk id="3" creationId="{E5C652DB-AC97-E1D6-EBB4-DBC73FE0A780}"/>
          </ac:spMkLst>
        </pc:spChg>
      </pc:sldChg>
    </pc:docChg>
  </pc:docChgLst>
  <pc:docChgLst>
    <pc:chgData name="Sagar Saji(UST,IN)" userId="S::245195@ust.com::980df64d-5caf-4840-84a9-3f074df362b0" providerId="AD" clId="Web-{9BC24B3B-AF57-4B3C-871B-5CB608D76B43}"/>
    <pc:docChg chg="modSld">
      <pc:chgData name="Sagar Saji(UST,IN)" userId="S::245195@ust.com::980df64d-5caf-4840-84a9-3f074df362b0" providerId="AD" clId="Web-{9BC24B3B-AF57-4B3C-871B-5CB608D76B43}" dt="2023-02-28T09:47:26.569" v="5" actId="1076"/>
      <pc:docMkLst>
        <pc:docMk/>
      </pc:docMkLst>
      <pc:sldChg chg="addSp delSp modSp">
        <pc:chgData name="Sagar Saji(UST,IN)" userId="S::245195@ust.com::980df64d-5caf-4840-84a9-3f074df362b0" providerId="AD" clId="Web-{9BC24B3B-AF57-4B3C-871B-5CB608D76B43}" dt="2023-02-28T09:47:26.569" v="5" actId="1076"/>
        <pc:sldMkLst>
          <pc:docMk/>
          <pc:sldMk cId="313684081" sldId="261"/>
        </pc:sldMkLst>
        <pc:spChg chg="mod">
          <ac:chgData name="Sagar Saji(UST,IN)" userId="S::245195@ust.com::980df64d-5caf-4840-84a9-3f074df362b0" providerId="AD" clId="Web-{9BC24B3B-AF57-4B3C-871B-5CB608D76B43}" dt="2023-02-28T09:47:26.569" v="5" actId="1076"/>
          <ac:spMkLst>
            <pc:docMk/>
            <pc:sldMk cId="313684081" sldId="261"/>
            <ac:spMk id="2" creationId="{497B2FB9-6C51-1445-BC11-04883C367D48}"/>
          </ac:spMkLst>
        </pc:spChg>
        <pc:spChg chg="del mod">
          <ac:chgData name="Sagar Saji(UST,IN)" userId="S::245195@ust.com::980df64d-5caf-4840-84a9-3f074df362b0" providerId="AD" clId="Web-{9BC24B3B-AF57-4B3C-871B-5CB608D76B43}" dt="2023-02-28T09:46:49.334" v="2"/>
          <ac:spMkLst>
            <pc:docMk/>
            <pc:sldMk cId="313684081" sldId="261"/>
            <ac:spMk id="3" creationId="{F367E80B-4AFD-0740-84F0-3356AEDB81C2}"/>
          </ac:spMkLst>
        </pc:spChg>
        <pc:spChg chg="add mod">
          <ac:chgData name="Sagar Saji(UST,IN)" userId="S::245195@ust.com::980df64d-5caf-4840-84a9-3f074df362b0" providerId="AD" clId="Web-{9BC24B3B-AF57-4B3C-871B-5CB608D76B43}" dt="2023-02-28T09:47:08.334" v="4" actId="14100"/>
          <ac:spMkLst>
            <pc:docMk/>
            <pc:sldMk cId="313684081" sldId="261"/>
            <ac:spMk id="4" creationId="{7042B518-001F-14D6-A1FA-D06318ED7B2F}"/>
          </ac:spMkLst>
        </pc:spChg>
      </pc:sldChg>
    </pc:docChg>
  </pc:docChgLst>
  <pc:docChgLst>
    <pc:chgData name="Finla Nettikadanandrew(UST,IN)" userId="S::245242@ust.com::ee4d4166-0e12-4424-927f-404ff3bf5697" providerId="AD" clId="Web-{91391342-6E2E-4F91-8B5A-6E06B30DD2FE}"/>
    <pc:docChg chg="modSld">
      <pc:chgData name="Finla Nettikadanandrew(UST,IN)" userId="S::245242@ust.com::ee4d4166-0e12-4424-927f-404ff3bf5697" providerId="AD" clId="Web-{91391342-6E2E-4F91-8B5A-6E06B30DD2FE}" dt="2023-03-02T04:30:46.113" v="78" actId="20577"/>
      <pc:docMkLst>
        <pc:docMk/>
      </pc:docMkLst>
      <pc:sldChg chg="modSp">
        <pc:chgData name="Finla Nettikadanandrew(UST,IN)" userId="S::245242@ust.com::ee4d4166-0e12-4424-927f-404ff3bf5697" providerId="AD" clId="Web-{91391342-6E2E-4F91-8B5A-6E06B30DD2FE}" dt="2023-03-02T04:16:32.637" v="5" actId="20577"/>
        <pc:sldMkLst>
          <pc:docMk/>
          <pc:sldMk cId="3208713084" sldId="458"/>
        </pc:sldMkLst>
        <pc:spChg chg="mod">
          <ac:chgData name="Finla Nettikadanandrew(UST,IN)" userId="S::245242@ust.com::ee4d4166-0e12-4424-927f-404ff3bf5697" providerId="AD" clId="Web-{91391342-6E2E-4F91-8B5A-6E06B30DD2FE}" dt="2023-03-02T04:16:32.637" v="5" actId="20577"/>
          <ac:spMkLst>
            <pc:docMk/>
            <pc:sldMk cId="3208713084" sldId="458"/>
            <ac:spMk id="4" creationId="{7042B518-001F-14D6-A1FA-D06318ED7B2F}"/>
          </ac:spMkLst>
        </pc:spChg>
      </pc:sldChg>
      <pc:sldChg chg="modSp">
        <pc:chgData name="Finla Nettikadanandrew(UST,IN)" userId="S::245242@ust.com::ee4d4166-0e12-4424-927f-404ff3bf5697" providerId="AD" clId="Web-{91391342-6E2E-4F91-8B5A-6E06B30DD2FE}" dt="2023-03-02T04:16:48.106" v="9" actId="20577"/>
        <pc:sldMkLst>
          <pc:docMk/>
          <pc:sldMk cId="2317469768" sldId="459"/>
        </pc:sldMkLst>
        <pc:spChg chg="mod">
          <ac:chgData name="Finla Nettikadanandrew(UST,IN)" userId="S::245242@ust.com::ee4d4166-0e12-4424-927f-404ff3bf5697" providerId="AD" clId="Web-{91391342-6E2E-4F91-8B5A-6E06B30DD2FE}" dt="2023-03-02T04:16:48.106" v="9" actId="20577"/>
          <ac:spMkLst>
            <pc:docMk/>
            <pc:sldMk cId="2317469768" sldId="459"/>
            <ac:spMk id="4" creationId="{7042B518-001F-14D6-A1FA-D06318ED7B2F}"/>
          </ac:spMkLst>
        </pc:spChg>
      </pc:sldChg>
      <pc:sldChg chg="modSp">
        <pc:chgData name="Finla Nettikadanandrew(UST,IN)" userId="S::245242@ust.com::ee4d4166-0e12-4424-927f-404ff3bf5697" providerId="AD" clId="Web-{91391342-6E2E-4F91-8B5A-6E06B30DD2FE}" dt="2023-03-02T04:17:36.717" v="18" actId="20577"/>
        <pc:sldMkLst>
          <pc:docMk/>
          <pc:sldMk cId="1212502887" sldId="460"/>
        </pc:sldMkLst>
        <pc:spChg chg="mod">
          <ac:chgData name="Finla Nettikadanandrew(UST,IN)" userId="S::245242@ust.com::ee4d4166-0e12-4424-927f-404ff3bf5697" providerId="AD" clId="Web-{91391342-6E2E-4F91-8B5A-6E06B30DD2FE}" dt="2023-03-02T04:17:36.717" v="18" actId="20577"/>
          <ac:spMkLst>
            <pc:docMk/>
            <pc:sldMk cId="1212502887" sldId="460"/>
            <ac:spMk id="4" creationId="{7042B518-001F-14D6-A1FA-D06318ED7B2F}"/>
          </ac:spMkLst>
        </pc:spChg>
      </pc:sldChg>
      <pc:sldChg chg="modSp">
        <pc:chgData name="Finla Nettikadanandrew(UST,IN)" userId="S::245242@ust.com::ee4d4166-0e12-4424-927f-404ff3bf5697" providerId="AD" clId="Web-{91391342-6E2E-4F91-8B5A-6E06B30DD2FE}" dt="2023-03-02T04:30:46.113" v="78" actId="20577"/>
        <pc:sldMkLst>
          <pc:docMk/>
          <pc:sldMk cId="3695043032" sldId="461"/>
        </pc:sldMkLst>
        <pc:spChg chg="mod">
          <ac:chgData name="Finla Nettikadanandrew(UST,IN)" userId="S::245242@ust.com::ee4d4166-0e12-4424-927f-404ff3bf5697" providerId="AD" clId="Web-{91391342-6E2E-4F91-8B5A-6E06B30DD2FE}" dt="2023-03-02T04:22:07.099" v="29" actId="20577"/>
          <ac:spMkLst>
            <pc:docMk/>
            <pc:sldMk cId="3695043032" sldId="461"/>
            <ac:spMk id="2" creationId="{497B2FB9-6C51-1445-BC11-04883C367D48}"/>
          </ac:spMkLst>
        </pc:spChg>
        <pc:spChg chg="mod">
          <ac:chgData name="Finla Nettikadanandrew(UST,IN)" userId="S::245242@ust.com::ee4d4166-0e12-4424-927f-404ff3bf5697" providerId="AD" clId="Web-{91391342-6E2E-4F91-8B5A-6E06B30DD2FE}" dt="2023-03-02T04:30:46.113" v="78" actId="20577"/>
          <ac:spMkLst>
            <pc:docMk/>
            <pc:sldMk cId="3695043032" sldId="461"/>
            <ac:spMk id="4" creationId="{7042B518-001F-14D6-A1FA-D06318ED7B2F}"/>
          </ac:spMkLst>
        </pc:spChg>
      </pc:sldChg>
    </pc:docChg>
  </pc:docChgLst>
  <pc:docChgLst>
    <pc:chgData name="Sagar Saji(UST,IN)" userId="S::245195@ust.com::980df64d-5caf-4840-84a9-3f074df362b0" providerId="AD" clId="Web-{5843400D-09C7-4901-95A5-7B8E850342A8}"/>
    <pc:docChg chg="modSld">
      <pc:chgData name="Sagar Saji(UST,IN)" userId="S::245195@ust.com::980df64d-5caf-4840-84a9-3f074df362b0" providerId="AD" clId="Web-{5843400D-09C7-4901-95A5-7B8E850342A8}" dt="2023-02-28T09:58:05.651" v="7" actId="14100"/>
      <pc:docMkLst>
        <pc:docMk/>
      </pc:docMkLst>
      <pc:sldChg chg="modSp">
        <pc:chgData name="Sagar Saji(UST,IN)" userId="S::245195@ust.com::980df64d-5caf-4840-84a9-3f074df362b0" providerId="AD" clId="Web-{5843400D-09C7-4901-95A5-7B8E850342A8}" dt="2023-02-28T09:58:05.651" v="7" actId="14100"/>
        <pc:sldMkLst>
          <pc:docMk/>
          <pc:sldMk cId="1696494379" sldId="437"/>
        </pc:sldMkLst>
        <pc:spChg chg="mod">
          <ac:chgData name="Sagar Saji(UST,IN)" userId="S::245195@ust.com::980df64d-5caf-4840-84a9-3f074df362b0" providerId="AD" clId="Web-{5843400D-09C7-4901-95A5-7B8E850342A8}" dt="2023-02-28T09:58:05.651" v="7" actId="14100"/>
          <ac:spMkLst>
            <pc:docMk/>
            <pc:sldMk cId="1696494379" sldId="437"/>
            <ac:spMk id="4" creationId="{7042B518-001F-14D6-A1FA-D06318ED7B2F}"/>
          </ac:spMkLst>
        </pc:spChg>
      </pc:sldChg>
    </pc:docChg>
  </pc:docChgLst>
  <pc:docChgLst>
    <pc:chgData name="Sagar Saji(UST,IN)" userId="S::245195@ust.com::980df64d-5caf-4840-84a9-3f074df362b0" providerId="AD" clId="Web-{E3E597A0-BCA6-4DFB-9A2C-999E5F31207F}"/>
    <pc:docChg chg="modSld">
      <pc:chgData name="Sagar Saji(UST,IN)" userId="S::245195@ust.com::980df64d-5caf-4840-84a9-3f074df362b0" providerId="AD" clId="Web-{E3E597A0-BCA6-4DFB-9A2C-999E5F31207F}" dt="2023-03-02T03:51:25.088" v="106" actId="20577"/>
      <pc:docMkLst>
        <pc:docMk/>
      </pc:docMkLst>
      <pc:sldChg chg="modSp">
        <pc:chgData name="Sagar Saji(UST,IN)" userId="S::245195@ust.com::980df64d-5caf-4840-84a9-3f074df362b0" providerId="AD" clId="Web-{E3E597A0-BCA6-4DFB-9A2C-999E5F31207F}" dt="2023-03-02T03:51:25.088" v="106" actId="20577"/>
        <pc:sldMkLst>
          <pc:docMk/>
          <pc:sldMk cId="1212502887" sldId="460"/>
        </pc:sldMkLst>
        <pc:spChg chg="mod">
          <ac:chgData name="Sagar Saji(UST,IN)" userId="S::245195@ust.com::980df64d-5caf-4840-84a9-3f074df362b0" providerId="AD" clId="Web-{E3E597A0-BCA6-4DFB-9A2C-999E5F31207F}" dt="2023-03-02T03:49:47.539" v="37" actId="20577"/>
          <ac:spMkLst>
            <pc:docMk/>
            <pc:sldMk cId="1212502887" sldId="460"/>
            <ac:spMk id="2" creationId="{497B2FB9-6C51-1445-BC11-04883C367D48}"/>
          </ac:spMkLst>
        </pc:spChg>
        <pc:spChg chg="mod">
          <ac:chgData name="Sagar Saji(UST,IN)" userId="S::245195@ust.com::980df64d-5caf-4840-84a9-3f074df362b0" providerId="AD" clId="Web-{E3E597A0-BCA6-4DFB-9A2C-999E5F31207F}" dt="2023-03-02T03:51:25.088" v="106" actId="20577"/>
          <ac:spMkLst>
            <pc:docMk/>
            <pc:sldMk cId="1212502887" sldId="460"/>
            <ac:spMk id="4" creationId="{7042B518-001F-14D6-A1FA-D06318ED7B2F}"/>
          </ac:spMkLst>
        </pc:spChg>
      </pc:sldChg>
    </pc:docChg>
  </pc:docChgLst>
  <pc:docChgLst>
    <pc:chgData name="Migha Maria Joseph(UST,IN)" userId="S::245137@ust.com::bd4fcf81-3b12-476b-94f2-c6600c64fbf4" providerId="AD" clId="Web-{DC4C1D61-5C1B-47EF-9C7D-D01DCAD4AAD0}"/>
    <pc:docChg chg="modSld">
      <pc:chgData name="Migha Maria Joseph(UST,IN)" userId="S::245137@ust.com::bd4fcf81-3b12-476b-94f2-c6600c64fbf4" providerId="AD" clId="Web-{DC4C1D61-5C1B-47EF-9C7D-D01DCAD4AAD0}" dt="2023-03-03T09:13:44.423" v="48" actId="20577"/>
      <pc:docMkLst>
        <pc:docMk/>
      </pc:docMkLst>
      <pc:sldChg chg="modSp">
        <pc:chgData name="Migha Maria Joseph(UST,IN)" userId="S::245137@ust.com::bd4fcf81-3b12-476b-94f2-c6600c64fbf4" providerId="AD" clId="Web-{DC4C1D61-5C1B-47EF-9C7D-D01DCAD4AAD0}" dt="2023-03-03T09:12:00.512" v="44" actId="20577"/>
        <pc:sldMkLst>
          <pc:docMk/>
          <pc:sldMk cId="313684081" sldId="261"/>
        </pc:sldMkLst>
        <pc:spChg chg="mod">
          <ac:chgData name="Migha Maria Joseph(UST,IN)" userId="S::245137@ust.com::bd4fcf81-3b12-476b-94f2-c6600c64fbf4" providerId="AD" clId="Web-{DC4C1D61-5C1B-47EF-9C7D-D01DCAD4AAD0}" dt="2023-03-03T09:12:00.512" v="44" actId="20577"/>
          <ac:spMkLst>
            <pc:docMk/>
            <pc:sldMk cId="313684081" sldId="261"/>
            <ac:spMk id="4" creationId="{7042B518-001F-14D6-A1FA-D06318ED7B2F}"/>
          </ac:spMkLst>
        </pc:spChg>
      </pc:sldChg>
      <pc:sldChg chg="modSp">
        <pc:chgData name="Migha Maria Joseph(UST,IN)" userId="S::245137@ust.com::bd4fcf81-3b12-476b-94f2-c6600c64fbf4" providerId="AD" clId="Web-{DC4C1D61-5C1B-47EF-9C7D-D01DCAD4AAD0}" dt="2023-03-03T09:02:43.803" v="5" actId="20577"/>
        <pc:sldMkLst>
          <pc:docMk/>
          <pc:sldMk cId="3675081896" sldId="436"/>
        </pc:sldMkLst>
        <pc:spChg chg="mod">
          <ac:chgData name="Migha Maria Joseph(UST,IN)" userId="S::245137@ust.com::bd4fcf81-3b12-476b-94f2-c6600c64fbf4" providerId="AD" clId="Web-{DC4C1D61-5C1B-47EF-9C7D-D01DCAD4AAD0}" dt="2023-03-03T09:02:43.803" v="5" actId="20577"/>
          <ac:spMkLst>
            <pc:docMk/>
            <pc:sldMk cId="3675081896" sldId="436"/>
            <ac:spMk id="4" creationId="{7042B518-001F-14D6-A1FA-D06318ED7B2F}"/>
          </ac:spMkLst>
        </pc:spChg>
      </pc:sldChg>
      <pc:sldChg chg="modSp">
        <pc:chgData name="Migha Maria Joseph(UST,IN)" userId="S::245137@ust.com::bd4fcf81-3b12-476b-94f2-c6600c64fbf4" providerId="AD" clId="Web-{DC4C1D61-5C1B-47EF-9C7D-D01DCAD4AAD0}" dt="2023-03-03T09:03:59.243" v="34" actId="20577"/>
        <pc:sldMkLst>
          <pc:docMk/>
          <pc:sldMk cId="1696494379" sldId="437"/>
        </pc:sldMkLst>
        <pc:spChg chg="mod">
          <ac:chgData name="Migha Maria Joseph(UST,IN)" userId="S::245137@ust.com::bd4fcf81-3b12-476b-94f2-c6600c64fbf4" providerId="AD" clId="Web-{DC4C1D61-5C1B-47EF-9C7D-D01DCAD4AAD0}" dt="2023-03-03T09:03:59.243" v="34" actId="20577"/>
          <ac:spMkLst>
            <pc:docMk/>
            <pc:sldMk cId="1696494379" sldId="437"/>
            <ac:spMk id="4" creationId="{7042B518-001F-14D6-A1FA-D06318ED7B2F}"/>
          </ac:spMkLst>
        </pc:spChg>
      </pc:sldChg>
      <pc:sldChg chg="modSp">
        <pc:chgData name="Migha Maria Joseph(UST,IN)" userId="S::245137@ust.com::bd4fcf81-3b12-476b-94f2-c6600c64fbf4" providerId="AD" clId="Web-{DC4C1D61-5C1B-47EF-9C7D-D01DCAD4AAD0}" dt="2023-03-03T09:02:56.991" v="10" actId="20577"/>
        <pc:sldMkLst>
          <pc:docMk/>
          <pc:sldMk cId="1615313149" sldId="446"/>
        </pc:sldMkLst>
        <pc:spChg chg="mod">
          <ac:chgData name="Migha Maria Joseph(UST,IN)" userId="S::245137@ust.com::bd4fcf81-3b12-476b-94f2-c6600c64fbf4" providerId="AD" clId="Web-{DC4C1D61-5C1B-47EF-9C7D-D01DCAD4AAD0}" dt="2023-03-03T09:02:56.991" v="10" actId="20577"/>
          <ac:spMkLst>
            <pc:docMk/>
            <pc:sldMk cId="1615313149" sldId="446"/>
            <ac:spMk id="3" creationId="{18BACB6B-32AA-E778-8930-2D92999B7036}"/>
          </ac:spMkLst>
        </pc:spChg>
      </pc:sldChg>
      <pc:sldChg chg="modSp">
        <pc:chgData name="Migha Maria Joseph(UST,IN)" userId="S::245137@ust.com::bd4fcf81-3b12-476b-94f2-c6600c64fbf4" providerId="AD" clId="Web-{DC4C1D61-5C1B-47EF-9C7D-D01DCAD4AAD0}" dt="2023-03-03T09:11:32.418" v="38" actId="20577"/>
        <pc:sldMkLst>
          <pc:docMk/>
          <pc:sldMk cId="1247842501" sldId="447"/>
        </pc:sldMkLst>
        <pc:spChg chg="mod">
          <ac:chgData name="Migha Maria Joseph(UST,IN)" userId="S::245137@ust.com::bd4fcf81-3b12-476b-94f2-c6600c64fbf4" providerId="AD" clId="Web-{DC4C1D61-5C1B-47EF-9C7D-D01DCAD4AAD0}" dt="2023-03-03T09:11:32.418" v="38" actId="20577"/>
          <ac:spMkLst>
            <pc:docMk/>
            <pc:sldMk cId="1247842501" sldId="447"/>
            <ac:spMk id="3" creationId="{DC42815A-FE4A-D0ED-FE39-CB8E3C451A83}"/>
          </ac:spMkLst>
        </pc:spChg>
      </pc:sldChg>
      <pc:sldChg chg="modSp">
        <pc:chgData name="Migha Maria Joseph(UST,IN)" userId="S::245137@ust.com::bd4fcf81-3b12-476b-94f2-c6600c64fbf4" providerId="AD" clId="Web-{DC4C1D61-5C1B-47EF-9C7D-D01DCAD4AAD0}" dt="2023-03-03T09:13:44.423" v="48" actId="20577"/>
        <pc:sldMkLst>
          <pc:docMk/>
          <pc:sldMk cId="893502733" sldId="449"/>
        </pc:sldMkLst>
        <pc:spChg chg="mod">
          <ac:chgData name="Migha Maria Joseph(UST,IN)" userId="S::245137@ust.com::bd4fcf81-3b12-476b-94f2-c6600c64fbf4" providerId="AD" clId="Web-{DC4C1D61-5C1B-47EF-9C7D-D01DCAD4AAD0}" dt="2023-03-03T09:13:44.423" v="48" actId="20577"/>
          <ac:spMkLst>
            <pc:docMk/>
            <pc:sldMk cId="893502733" sldId="449"/>
            <ac:spMk id="3" creationId="{C8241D56-A94B-F937-15B3-E95F978C1B13}"/>
          </ac:spMkLst>
        </pc:spChg>
      </pc:sldChg>
    </pc:docChg>
  </pc:docChgLst>
  <pc:docChgLst>
    <pc:chgData name="Migha Maria Joseph(UST,IN)" userId="S::245137@ust.com::bd4fcf81-3b12-476b-94f2-c6600c64fbf4" providerId="AD" clId="Web-{A4049D70-9E00-4D36-BE0C-6A050412888F}"/>
    <pc:docChg chg="addSld delSld modSld sldOrd">
      <pc:chgData name="Migha Maria Joseph(UST,IN)" userId="S::245137@ust.com::bd4fcf81-3b12-476b-94f2-c6600c64fbf4" providerId="AD" clId="Web-{A4049D70-9E00-4D36-BE0C-6A050412888F}" dt="2023-02-28T12:05:55.236" v="314" actId="20577"/>
      <pc:docMkLst>
        <pc:docMk/>
      </pc:docMkLst>
      <pc:sldChg chg="modSp">
        <pc:chgData name="Migha Maria Joseph(UST,IN)" userId="S::245137@ust.com::bd4fcf81-3b12-476b-94f2-c6600c64fbf4" providerId="AD" clId="Web-{A4049D70-9E00-4D36-BE0C-6A050412888F}" dt="2023-02-28T12:02:05.620" v="300" actId="20577"/>
        <pc:sldMkLst>
          <pc:docMk/>
          <pc:sldMk cId="313684081" sldId="261"/>
        </pc:sldMkLst>
        <pc:spChg chg="mod">
          <ac:chgData name="Migha Maria Joseph(UST,IN)" userId="S::245137@ust.com::bd4fcf81-3b12-476b-94f2-c6600c64fbf4" providerId="AD" clId="Web-{A4049D70-9E00-4D36-BE0C-6A050412888F}" dt="2023-02-28T12:02:05.620" v="300" actId="20577"/>
          <ac:spMkLst>
            <pc:docMk/>
            <pc:sldMk cId="313684081" sldId="261"/>
            <ac:spMk id="4" creationId="{7042B518-001F-14D6-A1FA-D06318ED7B2F}"/>
          </ac:spMkLst>
        </pc:spChg>
      </pc:sldChg>
      <pc:sldChg chg="modSp ord">
        <pc:chgData name="Migha Maria Joseph(UST,IN)" userId="S::245137@ust.com::bd4fcf81-3b12-476b-94f2-c6600c64fbf4" providerId="AD" clId="Web-{A4049D70-9E00-4D36-BE0C-6A050412888F}" dt="2023-02-28T11:47:40.436" v="133"/>
        <pc:sldMkLst>
          <pc:docMk/>
          <pc:sldMk cId="1696494379" sldId="437"/>
        </pc:sldMkLst>
        <pc:spChg chg="mod">
          <ac:chgData name="Migha Maria Joseph(UST,IN)" userId="S::245137@ust.com::bd4fcf81-3b12-476b-94f2-c6600c64fbf4" providerId="AD" clId="Web-{A4049D70-9E00-4D36-BE0C-6A050412888F}" dt="2023-02-28T11:30:07.763" v="23" actId="20577"/>
          <ac:spMkLst>
            <pc:docMk/>
            <pc:sldMk cId="1696494379" sldId="437"/>
            <ac:spMk id="4" creationId="{7042B518-001F-14D6-A1FA-D06318ED7B2F}"/>
          </ac:spMkLst>
        </pc:spChg>
      </pc:sldChg>
      <pc:sldChg chg="new">
        <pc:chgData name="Migha Maria Joseph(UST,IN)" userId="S::245137@ust.com::bd4fcf81-3b12-476b-94f2-c6600c64fbf4" providerId="AD" clId="Web-{A4049D70-9E00-4D36-BE0C-6A050412888F}" dt="2023-02-28T11:26:55.319" v="0"/>
        <pc:sldMkLst>
          <pc:docMk/>
          <pc:sldMk cId="2623629534" sldId="444"/>
        </pc:sldMkLst>
      </pc:sldChg>
      <pc:sldChg chg="new">
        <pc:chgData name="Migha Maria Joseph(UST,IN)" userId="S::245137@ust.com::bd4fcf81-3b12-476b-94f2-c6600c64fbf4" providerId="AD" clId="Web-{A4049D70-9E00-4D36-BE0C-6A050412888F}" dt="2023-02-28T11:26:59.444" v="1"/>
        <pc:sldMkLst>
          <pc:docMk/>
          <pc:sldMk cId="1484123600" sldId="445"/>
        </pc:sldMkLst>
      </pc:sldChg>
      <pc:sldChg chg="modSp new">
        <pc:chgData name="Migha Maria Joseph(UST,IN)" userId="S::245137@ust.com::bd4fcf81-3b12-476b-94f2-c6600c64fbf4" providerId="AD" clId="Web-{A4049D70-9E00-4D36-BE0C-6A050412888F}" dt="2023-02-28T12:04:20.905" v="309" actId="20577"/>
        <pc:sldMkLst>
          <pc:docMk/>
          <pc:sldMk cId="1615313149" sldId="446"/>
        </pc:sldMkLst>
        <pc:spChg chg="mod">
          <ac:chgData name="Migha Maria Joseph(UST,IN)" userId="S::245137@ust.com::bd4fcf81-3b12-476b-94f2-c6600c64fbf4" providerId="AD" clId="Web-{A4049D70-9E00-4D36-BE0C-6A050412888F}" dt="2023-02-28T11:36:39.213" v="76" actId="20577"/>
          <ac:spMkLst>
            <pc:docMk/>
            <pc:sldMk cId="1615313149" sldId="446"/>
            <ac:spMk id="2" creationId="{4313E763-6D8F-8FD7-0747-AC02ACC2B3A5}"/>
          </ac:spMkLst>
        </pc:spChg>
        <pc:spChg chg="mod">
          <ac:chgData name="Migha Maria Joseph(UST,IN)" userId="S::245137@ust.com::bd4fcf81-3b12-476b-94f2-c6600c64fbf4" providerId="AD" clId="Web-{A4049D70-9E00-4D36-BE0C-6A050412888F}" dt="2023-02-28T12:04:20.905" v="309" actId="20577"/>
          <ac:spMkLst>
            <pc:docMk/>
            <pc:sldMk cId="1615313149" sldId="446"/>
            <ac:spMk id="3" creationId="{18BACB6B-32AA-E778-8930-2D92999B7036}"/>
          </ac:spMkLst>
        </pc:spChg>
      </pc:sldChg>
      <pc:sldChg chg="modSp new">
        <pc:chgData name="Migha Maria Joseph(UST,IN)" userId="S::245137@ust.com::bd4fcf81-3b12-476b-94f2-c6600c64fbf4" providerId="AD" clId="Web-{A4049D70-9E00-4D36-BE0C-6A050412888F}" dt="2023-02-28T12:05:35.220" v="313" actId="20577"/>
        <pc:sldMkLst>
          <pc:docMk/>
          <pc:sldMk cId="1247842501" sldId="447"/>
        </pc:sldMkLst>
        <pc:spChg chg="mod">
          <ac:chgData name="Migha Maria Joseph(UST,IN)" userId="S::245137@ust.com::bd4fcf81-3b12-476b-94f2-c6600c64fbf4" providerId="AD" clId="Web-{A4049D70-9E00-4D36-BE0C-6A050412888F}" dt="2023-02-28T11:36:34.572" v="74" actId="20577"/>
          <ac:spMkLst>
            <pc:docMk/>
            <pc:sldMk cId="1247842501" sldId="447"/>
            <ac:spMk id="2" creationId="{34E11486-2E52-9649-AB56-06F4F180D1F2}"/>
          </ac:spMkLst>
        </pc:spChg>
        <pc:spChg chg="mod">
          <ac:chgData name="Migha Maria Joseph(UST,IN)" userId="S::245137@ust.com::bd4fcf81-3b12-476b-94f2-c6600c64fbf4" providerId="AD" clId="Web-{A4049D70-9E00-4D36-BE0C-6A050412888F}" dt="2023-02-28T12:05:35.220" v="313" actId="20577"/>
          <ac:spMkLst>
            <pc:docMk/>
            <pc:sldMk cId="1247842501" sldId="447"/>
            <ac:spMk id="3" creationId="{DC42815A-FE4A-D0ED-FE39-CB8E3C451A83}"/>
          </ac:spMkLst>
        </pc:spChg>
      </pc:sldChg>
      <pc:sldChg chg="modSp new ord">
        <pc:chgData name="Migha Maria Joseph(UST,IN)" userId="S::245137@ust.com::bd4fcf81-3b12-476b-94f2-c6600c64fbf4" providerId="AD" clId="Web-{A4049D70-9E00-4D36-BE0C-6A050412888F}" dt="2023-02-28T12:03:30.810" v="306" actId="20577"/>
        <pc:sldMkLst>
          <pc:docMk/>
          <pc:sldMk cId="4147590745" sldId="448"/>
        </pc:sldMkLst>
        <pc:spChg chg="mod">
          <ac:chgData name="Migha Maria Joseph(UST,IN)" userId="S::245137@ust.com::bd4fcf81-3b12-476b-94f2-c6600c64fbf4" providerId="AD" clId="Web-{A4049D70-9E00-4D36-BE0C-6A050412888F}" dt="2023-02-28T11:38:07.715" v="86" actId="20577"/>
          <ac:spMkLst>
            <pc:docMk/>
            <pc:sldMk cId="4147590745" sldId="448"/>
            <ac:spMk id="2" creationId="{E7D6BBBC-8EE4-C648-B1B8-6F38B6F409FB}"/>
          </ac:spMkLst>
        </pc:spChg>
        <pc:spChg chg="mod">
          <ac:chgData name="Migha Maria Joseph(UST,IN)" userId="S::245137@ust.com::bd4fcf81-3b12-476b-94f2-c6600c64fbf4" providerId="AD" clId="Web-{A4049D70-9E00-4D36-BE0C-6A050412888F}" dt="2023-02-28T12:03:30.810" v="306" actId="20577"/>
          <ac:spMkLst>
            <pc:docMk/>
            <pc:sldMk cId="4147590745" sldId="448"/>
            <ac:spMk id="3" creationId="{FB76FF58-27F7-770E-22C8-7F234C14AE2D}"/>
          </ac:spMkLst>
        </pc:spChg>
      </pc:sldChg>
      <pc:sldChg chg="modSp new">
        <pc:chgData name="Migha Maria Joseph(UST,IN)" userId="S::245137@ust.com::bd4fcf81-3b12-476b-94f2-c6600c64fbf4" providerId="AD" clId="Web-{A4049D70-9E00-4D36-BE0C-6A050412888F}" dt="2023-02-28T12:05:55.236" v="314" actId="20577"/>
        <pc:sldMkLst>
          <pc:docMk/>
          <pc:sldMk cId="893502733" sldId="449"/>
        </pc:sldMkLst>
        <pc:spChg chg="mod">
          <ac:chgData name="Migha Maria Joseph(UST,IN)" userId="S::245137@ust.com::bd4fcf81-3b12-476b-94f2-c6600c64fbf4" providerId="AD" clId="Web-{A4049D70-9E00-4D36-BE0C-6A050412888F}" dt="2023-02-28T12:02:32.042" v="302" actId="20577"/>
          <ac:spMkLst>
            <pc:docMk/>
            <pc:sldMk cId="893502733" sldId="449"/>
            <ac:spMk id="2" creationId="{4824588F-ED76-55A8-92A5-2BA65D49E6AC}"/>
          </ac:spMkLst>
        </pc:spChg>
        <pc:spChg chg="mod">
          <ac:chgData name="Migha Maria Joseph(UST,IN)" userId="S::245137@ust.com::bd4fcf81-3b12-476b-94f2-c6600c64fbf4" providerId="AD" clId="Web-{A4049D70-9E00-4D36-BE0C-6A050412888F}" dt="2023-02-28T12:05:55.236" v="314" actId="20577"/>
          <ac:spMkLst>
            <pc:docMk/>
            <pc:sldMk cId="893502733" sldId="449"/>
            <ac:spMk id="3" creationId="{C8241D56-A94B-F937-15B3-E95F978C1B13}"/>
          </ac:spMkLst>
        </pc:spChg>
      </pc:sldChg>
      <pc:sldChg chg="modSp new">
        <pc:chgData name="Migha Maria Joseph(UST,IN)" userId="S::245137@ust.com::bd4fcf81-3b12-476b-94f2-c6600c64fbf4" providerId="AD" clId="Web-{A4049D70-9E00-4D36-BE0C-6A050412888F}" dt="2023-02-28T11:48:43.376" v="139" actId="20577"/>
        <pc:sldMkLst>
          <pc:docMk/>
          <pc:sldMk cId="2568868326" sldId="450"/>
        </pc:sldMkLst>
        <pc:spChg chg="mod">
          <ac:chgData name="Migha Maria Joseph(UST,IN)" userId="S::245137@ust.com::bd4fcf81-3b12-476b-94f2-c6600c64fbf4" providerId="AD" clId="Web-{A4049D70-9E00-4D36-BE0C-6A050412888F}" dt="2023-02-28T11:47:52.452" v="135" actId="20577"/>
          <ac:spMkLst>
            <pc:docMk/>
            <pc:sldMk cId="2568868326" sldId="450"/>
            <ac:spMk id="2" creationId="{58663332-E896-334E-25D6-123C3680AD3F}"/>
          </ac:spMkLst>
        </pc:spChg>
        <pc:spChg chg="mod">
          <ac:chgData name="Migha Maria Joseph(UST,IN)" userId="S::245137@ust.com::bd4fcf81-3b12-476b-94f2-c6600c64fbf4" providerId="AD" clId="Web-{A4049D70-9E00-4D36-BE0C-6A050412888F}" dt="2023-02-28T11:48:43.376" v="139" actId="20577"/>
          <ac:spMkLst>
            <pc:docMk/>
            <pc:sldMk cId="2568868326" sldId="450"/>
            <ac:spMk id="3" creationId="{FC4297F0-B518-9CED-8ABF-8875210C6C21}"/>
          </ac:spMkLst>
        </pc:spChg>
      </pc:sldChg>
      <pc:sldChg chg="modSp new">
        <pc:chgData name="Migha Maria Joseph(UST,IN)" userId="S::245137@ust.com::bd4fcf81-3b12-476b-94f2-c6600c64fbf4" providerId="AD" clId="Web-{A4049D70-9E00-4D36-BE0C-6A050412888F}" dt="2023-02-28T12:00:04.585" v="291" actId="20577"/>
        <pc:sldMkLst>
          <pc:docMk/>
          <pc:sldMk cId="3950084537" sldId="451"/>
        </pc:sldMkLst>
        <pc:spChg chg="mod">
          <ac:chgData name="Migha Maria Joseph(UST,IN)" userId="S::245137@ust.com::bd4fcf81-3b12-476b-94f2-c6600c64fbf4" providerId="AD" clId="Web-{A4049D70-9E00-4D36-BE0C-6A050412888F}" dt="2023-02-28T11:50:56.583" v="159" actId="20577"/>
          <ac:spMkLst>
            <pc:docMk/>
            <pc:sldMk cId="3950084537" sldId="451"/>
            <ac:spMk id="2" creationId="{A8B24D61-D597-2F6B-B6F1-A4A26C71B8BC}"/>
          </ac:spMkLst>
        </pc:spChg>
        <pc:spChg chg="mod">
          <ac:chgData name="Migha Maria Joseph(UST,IN)" userId="S::245137@ust.com::bd4fcf81-3b12-476b-94f2-c6600c64fbf4" providerId="AD" clId="Web-{A4049D70-9E00-4D36-BE0C-6A050412888F}" dt="2023-02-28T12:00:04.585" v="291" actId="20577"/>
          <ac:spMkLst>
            <pc:docMk/>
            <pc:sldMk cId="3950084537" sldId="451"/>
            <ac:spMk id="3" creationId="{7A555DF7-2EAD-73C2-5E4F-0CEE1FF91C42}"/>
          </ac:spMkLst>
        </pc:spChg>
      </pc:sldChg>
      <pc:sldChg chg="new del">
        <pc:chgData name="Migha Maria Joseph(UST,IN)" userId="S::245137@ust.com::bd4fcf81-3b12-476b-94f2-c6600c64fbf4" providerId="AD" clId="Web-{A4049D70-9E00-4D36-BE0C-6A050412888F}" dt="2023-02-28T11:53:36.088" v="183"/>
        <pc:sldMkLst>
          <pc:docMk/>
          <pc:sldMk cId="80876670" sldId="452"/>
        </pc:sldMkLst>
      </pc:sldChg>
      <pc:sldChg chg="modSp new">
        <pc:chgData name="Migha Maria Joseph(UST,IN)" userId="S::245137@ust.com::bd4fcf81-3b12-476b-94f2-c6600c64fbf4" providerId="AD" clId="Web-{A4049D70-9E00-4D36-BE0C-6A050412888F}" dt="2023-02-28T12:03:11.544" v="303" actId="20577"/>
        <pc:sldMkLst>
          <pc:docMk/>
          <pc:sldMk cId="3962952328" sldId="453"/>
        </pc:sldMkLst>
        <pc:spChg chg="mod">
          <ac:chgData name="Migha Maria Joseph(UST,IN)" userId="S::245137@ust.com::bd4fcf81-3b12-476b-94f2-c6600c64fbf4" providerId="AD" clId="Web-{A4049D70-9E00-4D36-BE0C-6A050412888F}" dt="2023-02-28T11:51:03.896" v="161" actId="20577"/>
          <ac:spMkLst>
            <pc:docMk/>
            <pc:sldMk cId="3962952328" sldId="453"/>
            <ac:spMk id="2" creationId="{03C02B22-2E71-1157-1E97-3EB3B46EAE76}"/>
          </ac:spMkLst>
        </pc:spChg>
        <pc:spChg chg="mod">
          <ac:chgData name="Migha Maria Joseph(UST,IN)" userId="S::245137@ust.com::bd4fcf81-3b12-476b-94f2-c6600c64fbf4" providerId="AD" clId="Web-{A4049D70-9E00-4D36-BE0C-6A050412888F}" dt="2023-02-28T12:03:11.544" v="303" actId="20577"/>
          <ac:spMkLst>
            <pc:docMk/>
            <pc:sldMk cId="3962952328" sldId="453"/>
            <ac:spMk id="3" creationId="{E5C652DB-AC97-E1D6-EBB4-DBC73FE0A780}"/>
          </ac:spMkLst>
        </pc:spChg>
      </pc:sldChg>
    </pc:docChg>
  </pc:docChgLst>
  <pc:docChgLst>
    <pc:chgData name="Sagar Saji(UST,IN)" userId="S::245195@ust.com::980df64d-5caf-4840-84a9-3f074df362b0" providerId="AD" clId="Web-{D3F03591-C831-483C-A7BC-5523258B1524}"/>
    <pc:docChg chg="modSld">
      <pc:chgData name="Sagar Saji(UST,IN)" userId="S::245195@ust.com::980df64d-5caf-4840-84a9-3f074df362b0" providerId="AD" clId="Web-{D3F03591-C831-483C-A7BC-5523258B1524}" dt="2023-03-02T18:25:03.382" v="601" actId="20577"/>
      <pc:docMkLst>
        <pc:docMk/>
      </pc:docMkLst>
      <pc:sldChg chg="modSp">
        <pc:chgData name="Sagar Saji(UST,IN)" userId="S::245195@ust.com::980df64d-5caf-4840-84a9-3f074df362b0" providerId="AD" clId="Web-{D3F03591-C831-483C-A7BC-5523258B1524}" dt="2023-03-02T18:21:17.956" v="501" actId="20577"/>
        <pc:sldMkLst>
          <pc:docMk/>
          <pc:sldMk cId="403487149" sldId="442"/>
        </pc:sldMkLst>
        <pc:spChg chg="mod">
          <ac:chgData name="Sagar Saji(UST,IN)" userId="S::245195@ust.com::980df64d-5caf-4840-84a9-3f074df362b0" providerId="AD" clId="Web-{D3F03591-C831-483C-A7BC-5523258B1524}" dt="2023-03-02T18:21:17.956" v="501" actId="20577"/>
          <ac:spMkLst>
            <pc:docMk/>
            <pc:sldMk cId="403487149" sldId="442"/>
            <ac:spMk id="4" creationId="{7042B518-001F-14D6-A1FA-D06318ED7B2F}"/>
          </ac:spMkLst>
        </pc:spChg>
      </pc:sldChg>
      <pc:sldChg chg="modSp">
        <pc:chgData name="Sagar Saji(UST,IN)" userId="S::245195@ust.com::980df64d-5caf-4840-84a9-3f074df362b0" providerId="AD" clId="Web-{D3F03591-C831-483C-A7BC-5523258B1524}" dt="2023-03-02T18:25:03.382" v="601" actId="20577"/>
        <pc:sldMkLst>
          <pc:docMk/>
          <pc:sldMk cId="3061703849" sldId="443"/>
        </pc:sldMkLst>
        <pc:spChg chg="mod">
          <ac:chgData name="Sagar Saji(UST,IN)" userId="S::245195@ust.com::980df64d-5caf-4840-84a9-3f074df362b0" providerId="AD" clId="Web-{D3F03591-C831-483C-A7BC-5523258B1524}" dt="2023-03-02T18:25:03.382" v="601" actId="20577"/>
          <ac:spMkLst>
            <pc:docMk/>
            <pc:sldMk cId="3061703849" sldId="443"/>
            <ac:spMk id="4" creationId="{7042B518-001F-14D6-A1FA-D06318ED7B2F}"/>
          </ac:spMkLst>
        </pc:spChg>
      </pc:sldChg>
      <pc:sldChg chg="modSp">
        <pc:chgData name="Sagar Saji(UST,IN)" userId="S::245195@ust.com::980df64d-5caf-4840-84a9-3f074df362b0" providerId="AD" clId="Web-{D3F03591-C831-483C-A7BC-5523258B1524}" dt="2023-03-02T18:24:29.272" v="586" actId="20577"/>
        <pc:sldMkLst>
          <pc:docMk/>
          <pc:sldMk cId="2902643640" sldId="455"/>
        </pc:sldMkLst>
        <pc:spChg chg="mod">
          <ac:chgData name="Sagar Saji(UST,IN)" userId="S::245195@ust.com::980df64d-5caf-4840-84a9-3f074df362b0" providerId="AD" clId="Web-{D3F03591-C831-483C-A7BC-5523258B1524}" dt="2023-03-02T18:24:29.272" v="586" actId="20577"/>
          <ac:spMkLst>
            <pc:docMk/>
            <pc:sldMk cId="2902643640" sldId="455"/>
            <ac:spMk id="4" creationId="{7042B518-001F-14D6-A1FA-D06318ED7B2F}"/>
          </ac:spMkLst>
        </pc:spChg>
      </pc:sldChg>
      <pc:sldChg chg="modSp">
        <pc:chgData name="Sagar Saji(UST,IN)" userId="S::245195@ust.com::980df64d-5caf-4840-84a9-3f074df362b0" providerId="AD" clId="Web-{D3F03591-C831-483C-A7BC-5523258B1524}" dt="2023-03-02T17:07:20.242" v="19"/>
        <pc:sldMkLst>
          <pc:docMk/>
          <pc:sldMk cId="267237008" sldId="457"/>
        </pc:sldMkLst>
        <pc:graphicFrameChg chg="mod modGraphic">
          <ac:chgData name="Sagar Saji(UST,IN)" userId="S::245195@ust.com::980df64d-5caf-4840-84a9-3f074df362b0" providerId="AD" clId="Web-{D3F03591-C831-483C-A7BC-5523258B1524}" dt="2023-03-02T17:07:20.242" v="19"/>
          <ac:graphicFrameMkLst>
            <pc:docMk/>
            <pc:sldMk cId="267237008" sldId="457"/>
            <ac:graphicFrameMk id="3" creationId="{88EB274B-2F25-95F3-A4F8-1783F37A29C0}"/>
          </ac:graphicFrameMkLst>
        </pc:graphicFrameChg>
      </pc:sldChg>
      <pc:sldChg chg="modSp">
        <pc:chgData name="Sagar Saji(UST,IN)" userId="S::245195@ust.com::980df64d-5caf-4840-84a9-3f074df362b0" providerId="AD" clId="Web-{D3F03591-C831-483C-A7BC-5523258B1524}" dt="2023-03-02T17:59:49.274" v="287" actId="20577"/>
        <pc:sldMkLst>
          <pc:docMk/>
          <pc:sldMk cId="2168196305" sldId="465"/>
        </pc:sldMkLst>
        <pc:spChg chg="mod">
          <ac:chgData name="Sagar Saji(UST,IN)" userId="S::245195@ust.com::980df64d-5caf-4840-84a9-3f074df362b0" providerId="AD" clId="Web-{D3F03591-C831-483C-A7BC-5523258B1524}" dt="2023-03-02T17:59:49.274" v="287" actId="20577"/>
          <ac:spMkLst>
            <pc:docMk/>
            <pc:sldMk cId="2168196305" sldId="465"/>
            <ac:spMk id="4" creationId="{7042B518-001F-14D6-A1FA-D06318ED7B2F}"/>
          </ac:spMkLst>
        </pc:spChg>
      </pc:sldChg>
      <pc:sldChg chg="modSp">
        <pc:chgData name="Sagar Saji(UST,IN)" userId="S::245195@ust.com::980df64d-5caf-4840-84a9-3f074df362b0" providerId="AD" clId="Web-{D3F03591-C831-483C-A7BC-5523258B1524}" dt="2023-03-02T18:00:42.244" v="312" actId="20577"/>
        <pc:sldMkLst>
          <pc:docMk/>
          <pc:sldMk cId="2799760174" sldId="466"/>
        </pc:sldMkLst>
        <pc:spChg chg="mod">
          <ac:chgData name="Sagar Saji(UST,IN)" userId="S::245195@ust.com::980df64d-5caf-4840-84a9-3f074df362b0" providerId="AD" clId="Web-{D3F03591-C831-483C-A7BC-5523258B1524}" dt="2023-03-02T18:00:42.244" v="312" actId="20577"/>
          <ac:spMkLst>
            <pc:docMk/>
            <pc:sldMk cId="2799760174" sldId="466"/>
            <ac:spMk id="4" creationId="{7042B518-001F-14D6-A1FA-D06318ED7B2F}"/>
          </ac:spMkLst>
        </pc:spChg>
      </pc:sldChg>
      <pc:sldChg chg="modSp">
        <pc:chgData name="Sagar Saji(UST,IN)" userId="S::245195@ust.com::980df64d-5caf-4840-84a9-3f074df362b0" providerId="AD" clId="Web-{D3F03591-C831-483C-A7BC-5523258B1524}" dt="2023-03-02T18:22:51.223" v="571" actId="20577"/>
        <pc:sldMkLst>
          <pc:docMk/>
          <pc:sldMk cId="2668825198" sldId="467"/>
        </pc:sldMkLst>
        <pc:spChg chg="mod">
          <ac:chgData name="Sagar Saji(UST,IN)" userId="S::245195@ust.com::980df64d-5caf-4840-84a9-3f074df362b0" providerId="AD" clId="Web-{D3F03591-C831-483C-A7BC-5523258B1524}" dt="2023-03-02T18:22:51.223" v="571" actId="20577"/>
          <ac:spMkLst>
            <pc:docMk/>
            <pc:sldMk cId="2668825198" sldId="467"/>
            <ac:spMk id="4" creationId="{7042B518-001F-14D6-A1FA-D06318ED7B2F}"/>
          </ac:spMkLst>
        </pc:spChg>
      </pc:sldChg>
    </pc:docChg>
  </pc:docChgLst>
  <pc:docChgLst>
    <pc:chgData name="Sagar Saji(UST,IN)" userId="S::245195@ust.com::980df64d-5caf-4840-84a9-3f074df362b0" providerId="AD" clId="Web-{1077EC6B-6500-4C5E-B27A-63CC7DA12173}"/>
    <pc:docChg chg="addSld modSld sldOrd">
      <pc:chgData name="Sagar Saji(UST,IN)" userId="S::245195@ust.com::980df64d-5caf-4840-84a9-3f074df362b0" providerId="AD" clId="Web-{1077EC6B-6500-4C5E-B27A-63CC7DA12173}" dt="2023-03-03T09:21:51.077" v="193" actId="1076"/>
      <pc:docMkLst>
        <pc:docMk/>
      </pc:docMkLst>
      <pc:sldChg chg="addSp modSp">
        <pc:chgData name="Sagar Saji(UST,IN)" userId="S::245195@ust.com::980df64d-5caf-4840-84a9-3f074df362b0" providerId="AD" clId="Web-{1077EC6B-6500-4C5E-B27A-63CC7DA12173}" dt="2023-03-03T09:21:51.077" v="193" actId="1076"/>
        <pc:sldMkLst>
          <pc:docMk/>
          <pc:sldMk cId="3190166209" sldId="438"/>
        </pc:sldMkLst>
        <pc:spChg chg="mod">
          <ac:chgData name="Sagar Saji(UST,IN)" userId="S::245195@ust.com::980df64d-5caf-4840-84a9-3f074df362b0" providerId="AD" clId="Web-{1077EC6B-6500-4C5E-B27A-63CC7DA12173}" dt="2023-03-03T09:12:49.888" v="24" actId="20577"/>
          <ac:spMkLst>
            <pc:docMk/>
            <pc:sldMk cId="3190166209" sldId="438"/>
            <ac:spMk id="2" creationId="{8AB9DB62-7740-4015-9623-764DF9201FC5}"/>
          </ac:spMkLst>
        </pc:spChg>
        <pc:spChg chg="add mod">
          <ac:chgData name="Sagar Saji(UST,IN)" userId="S::245195@ust.com::980df64d-5caf-4840-84a9-3f074df362b0" providerId="AD" clId="Web-{1077EC6B-6500-4C5E-B27A-63CC7DA12173}" dt="2023-03-03T09:21:51.077" v="193" actId="1076"/>
          <ac:spMkLst>
            <pc:docMk/>
            <pc:sldMk cId="3190166209" sldId="438"/>
            <ac:spMk id="3" creationId="{37472300-8FED-B701-0FA1-2C3B63F4F50D}"/>
          </ac:spMkLst>
        </pc:spChg>
        <pc:spChg chg="mod">
          <ac:chgData name="Sagar Saji(UST,IN)" userId="S::245195@ust.com::980df64d-5caf-4840-84a9-3f074df362b0" providerId="AD" clId="Web-{1077EC6B-6500-4C5E-B27A-63CC7DA12173}" dt="2023-03-03T09:19:34.604" v="181" actId="20577"/>
          <ac:spMkLst>
            <pc:docMk/>
            <pc:sldMk cId="3190166209" sldId="438"/>
            <ac:spMk id="5" creationId="{5CEBBB1D-F7D8-D340-BD20-6F0A5E12BD08}"/>
          </ac:spMkLst>
        </pc:spChg>
      </pc:sldChg>
      <pc:sldChg chg="modSp">
        <pc:chgData name="Sagar Saji(UST,IN)" userId="S::245195@ust.com::980df64d-5caf-4840-84a9-3f074df362b0" providerId="AD" clId="Web-{1077EC6B-6500-4C5E-B27A-63CC7DA12173}" dt="2023-03-03T09:11:40.964" v="7"/>
        <pc:sldMkLst>
          <pc:docMk/>
          <pc:sldMk cId="267237008" sldId="457"/>
        </pc:sldMkLst>
        <pc:graphicFrameChg chg="mod modGraphic">
          <ac:chgData name="Sagar Saji(UST,IN)" userId="S::245195@ust.com::980df64d-5caf-4840-84a9-3f074df362b0" providerId="AD" clId="Web-{1077EC6B-6500-4C5E-B27A-63CC7DA12173}" dt="2023-03-03T09:11:40.964" v="7"/>
          <ac:graphicFrameMkLst>
            <pc:docMk/>
            <pc:sldMk cId="267237008" sldId="457"/>
            <ac:graphicFrameMk id="3" creationId="{88EB274B-2F25-95F3-A4F8-1783F37A29C0}"/>
          </ac:graphicFrameMkLst>
        </pc:graphicFrameChg>
      </pc:sldChg>
      <pc:sldChg chg="addSp delSp modSp add ord replId">
        <pc:chgData name="Sagar Saji(UST,IN)" userId="S::245195@ust.com::980df64d-5caf-4840-84a9-3f074df362b0" providerId="AD" clId="Web-{1077EC6B-6500-4C5E-B27A-63CC7DA12173}" dt="2023-03-03T09:20:41.590" v="187"/>
        <pc:sldMkLst>
          <pc:docMk/>
          <pc:sldMk cId="1502777096" sldId="480"/>
        </pc:sldMkLst>
        <pc:spChg chg="mod">
          <ac:chgData name="Sagar Saji(UST,IN)" userId="S::245195@ust.com::980df64d-5caf-4840-84a9-3f074df362b0" providerId="AD" clId="Web-{1077EC6B-6500-4C5E-B27A-63CC7DA12173}" dt="2023-03-03T09:13:22.623" v="46" actId="20577"/>
          <ac:spMkLst>
            <pc:docMk/>
            <pc:sldMk cId="1502777096" sldId="480"/>
            <ac:spMk id="2" creationId="{8AB9DB62-7740-4015-9623-764DF9201FC5}"/>
          </ac:spMkLst>
        </pc:spChg>
        <pc:spChg chg="add mod">
          <ac:chgData name="Sagar Saji(UST,IN)" userId="S::245195@ust.com::980df64d-5caf-4840-84a9-3f074df362b0" providerId="AD" clId="Web-{1077EC6B-6500-4C5E-B27A-63CC7DA12173}" dt="2023-03-03T09:20:41.590" v="187"/>
          <ac:spMkLst>
            <pc:docMk/>
            <pc:sldMk cId="1502777096" sldId="480"/>
            <ac:spMk id="4" creationId="{3A762D5B-42B6-1FF8-4CBB-F5C186E00A27}"/>
          </ac:spMkLst>
        </pc:spChg>
        <pc:spChg chg="del mod">
          <ac:chgData name="Sagar Saji(UST,IN)" userId="S::245195@ust.com::980df64d-5caf-4840-84a9-3f074df362b0" providerId="AD" clId="Web-{1077EC6B-6500-4C5E-B27A-63CC7DA12173}" dt="2023-03-03T09:20:41.590" v="187"/>
          <ac:spMkLst>
            <pc:docMk/>
            <pc:sldMk cId="1502777096" sldId="480"/>
            <ac:spMk id="5" creationId="{5CEBBB1D-F7D8-D340-BD20-6F0A5E12BD08}"/>
          </ac:spMkLst>
        </pc:spChg>
      </pc:sldChg>
      <pc:sldChg chg="addSp delSp modSp add ord replId">
        <pc:chgData name="Sagar Saji(UST,IN)" userId="S::245195@ust.com::980df64d-5caf-4840-84a9-3f074df362b0" providerId="AD" clId="Web-{1077EC6B-6500-4C5E-B27A-63CC7DA12173}" dt="2023-03-03T09:20:54.091" v="190"/>
        <pc:sldMkLst>
          <pc:docMk/>
          <pc:sldMk cId="3898118285" sldId="481"/>
        </pc:sldMkLst>
        <pc:spChg chg="mod">
          <ac:chgData name="Sagar Saji(UST,IN)" userId="S::245195@ust.com::980df64d-5caf-4840-84a9-3f074df362b0" providerId="AD" clId="Web-{1077EC6B-6500-4C5E-B27A-63CC7DA12173}" dt="2023-03-03T09:14:03.062" v="55" actId="1076"/>
          <ac:spMkLst>
            <pc:docMk/>
            <pc:sldMk cId="3898118285" sldId="481"/>
            <ac:spMk id="2" creationId="{8AB9DB62-7740-4015-9623-764DF9201FC5}"/>
          </ac:spMkLst>
        </pc:spChg>
        <pc:spChg chg="add mod">
          <ac:chgData name="Sagar Saji(UST,IN)" userId="S::245195@ust.com::980df64d-5caf-4840-84a9-3f074df362b0" providerId="AD" clId="Web-{1077EC6B-6500-4C5E-B27A-63CC7DA12173}" dt="2023-03-03T09:20:54.091" v="190"/>
          <ac:spMkLst>
            <pc:docMk/>
            <pc:sldMk cId="3898118285" sldId="481"/>
            <ac:spMk id="4" creationId="{F7F9302D-4DE2-B8B9-A5D3-3EE29BE39917}"/>
          </ac:spMkLst>
        </pc:spChg>
        <pc:spChg chg="del mod">
          <ac:chgData name="Sagar Saji(UST,IN)" userId="S::245195@ust.com::980df64d-5caf-4840-84a9-3f074df362b0" providerId="AD" clId="Web-{1077EC6B-6500-4C5E-B27A-63CC7DA12173}" dt="2023-03-03T09:20:54.091" v="190"/>
          <ac:spMkLst>
            <pc:docMk/>
            <pc:sldMk cId="3898118285" sldId="481"/>
            <ac:spMk id="5" creationId="{5CEBBB1D-F7D8-D340-BD20-6F0A5E12BD08}"/>
          </ac:spMkLst>
        </pc:spChg>
      </pc:sldChg>
      <pc:sldChg chg="addSp delSp modSp add ord replId">
        <pc:chgData name="Sagar Saji(UST,IN)" userId="S::245195@ust.com::980df64d-5caf-4840-84a9-3f074df362b0" providerId="AD" clId="Web-{1077EC6B-6500-4C5E-B27A-63CC7DA12173}" dt="2023-03-03T09:21:01.529" v="191"/>
        <pc:sldMkLst>
          <pc:docMk/>
          <pc:sldMk cId="3002383628" sldId="482"/>
        </pc:sldMkLst>
        <pc:spChg chg="mod">
          <ac:chgData name="Sagar Saji(UST,IN)" userId="S::245195@ust.com::980df64d-5caf-4840-84a9-3f074df362b0" providerId="AD" clId="Web-{1077EC6B-6500-4C5E-B27A-63CC7DA12173}" dt="2023-03-03T09:14:44.017" v="96" actId="1076"/>
          <ac:spMkLst>
            <pc:docMk/>
            <pc:sldMk cId="3002383628" sldId="482"/>
            <ac:spMk id="2" creationId="{8AB9DB62-7740-4015-9623-764DF9201FC5}"/>
          </ac:spMkLst>
        </pc:spChg>
        <pc:spChg chg="add del mod">
          <ac:chgData name="Sagar Saji(UST,IN)" userId="S::245195@ust.com::980df64d-5caf-4840-84a9-3f074df362b0" providerId="AD" clId="Web-{1077EC6B-6500-4C5E-B27A-63CC7DA12173}" dt="2023-03-03T09:15:16.893" v="98"/>
          <ac:spMkLst>
            <pc:docMk/>
            <pc:sldMk cId="3002383628" sldId="482"/>
            <ac:spMk id="4" creationId="{A9B5F964-3FA0-EE23-EE5D-E5CB24AB6E91}"/>
          </ac:spMkLst>
        </pc:spChg>
        <pc:spChg chg="add del mod">
          <ac:chgData name="Sagar Saji(UST,IN)" userId="S::245195@ust.com::980df64d-5caf-4840-84a9-3f074df362b0" providerId="AD" clId="Web-{1077EC6B-6500-4C5E-B27A-63CC7DA12173}" dt="2023-03-03T09:21:01.529" v="191"/>
          <ac:spMkLst>
            <pc:docMk/>
            <pc:sldMk cId="3002383628" sldId="482"/>
            <ac:spMk id="5" creationId="{5CEBBB1D-F7D8-D340-BD20-6F0A5E12BD08}"/>
          </ac:spMkLst>
        </pc:spChg>
        <pc:spChg chg="add mod">
          <ac:chgData name="Sagar Saji(UST,IN)" userId="S::245195@ust.com::980df64d-5caf-4840-84a9-3f074df362b0" providerId="AD" clId="Web-{1077EC6B-6500-4C5E-B27A-63CC7DA12173}" dt="2023-03-03T09:21:01.529" v="191"/>
          <ac:spMkLst>
            <pc:docMk/>
            <pc:sldMk cId="3002383628" sldId="482"/>
            <ac:spMk id="7" creationId="{EDEE0366-A9B9-775B-F013-29750AFE6B7A}"/>
          </ac:spMkLst>
        </pc:spChg>
      </pc:sldChg>
    </pc:docChg>
  </pc:docChgLst>
  <pc:docChgLst>
    <pc:chgData name="Sagar Saji(UST,IN)" userId="S::245195@ust.com::980df64d-5caf-4840-84a9-3f074df362b0" providerId="AD" clId="Web-{E6C0F8EC-5B78-46A7-B4F5-EBD806D4AD43}"/>
    <pc:docChg chg="delSld modSld">
      <pc:chgData name="Sagar Saji(UST,IN)" userId="S::245195@ust.com::980df64d-5caf-4840-84a9-3f074df362b0" providerId="AD" clId="Web-{E6C0F8EC-5B78-46A7-B4F5-EBD806D4AD43}" dt="2023-02-28T09:45:58.947" v="9" actId="20577"/>
      <pc:docMkLst>
        <pc:docMk/>
      </pc:docMkLst>
      <pc:sldChg chg="del">
        <pc:chgData name="Sagar Saji(UST,IN)" userId="S::245195@ust.com::980df64d-5caf-4840-84a9-3f074df362b0" providerId="AD" clId="Web-{E6C0F8EC-5B78-46A7-B4F5-EBD806D4AD43}" dt="2023-02-28T09:44:51.086" v="0"/>
        <pc:sldMkLst>
          <pc:docMk/>
          <pc:sldMk cId="440525917" sldId="259"/>
        </pc:sldMkLst>
      </pc:sldChg>
      <pc:sldChg chg="modSp">
        <pc:chgData name="Sagar Saji(UST,IN)" userId="S::245195@ust.com::980df64d-5caf-4840-84a9-3f074df362b0" providerId="AD" clId="Web-{E6C0F8EC-5B78-46A7-B4F5-EBD806D4AD43}" dt="2023-02-28T09:45:58.947" v="9" actId="20577"/>
        <pc:sldMkLst>
          <pc:docMk/>
          <pc:sldMk cId="313684081" sldId="261"/>
        </pc:sldMkLst>
        <pc:spChg chg="mod">
          <ac:chgData name="Sagar Saji(UST,IN)" userId="S::245195@ust.com::980df64d-5caf-4840-84a9-3f074df362b0" providerId="AD" clId="Web-{E6C0F8EC-5B78-46A7-B4F5-EBD806D4AD43}" dt="2023-02-28T09:45:58.947" v="9" actId="20577"/>
          <ac:spMkLst>
            <pc:docMk/>
            <pc:sldMk cId="313684081" sldId="261"/>
            <ac:spMk id="2" creationId="{497B2FB9-6C51-1445-BC11-04883C367D48}"/>
          </ac:spMkLst>
        </pc:spChg>
      </pc:sldChg>
    </pc:docChg>
  </pc:docChgLst>
  <pc:docChgLst>
    <pc:chgData name="Kevin Jolly Kodiyan(UST,IN)" userId="S::245118@ust.com::64e2c207-6f6c-4b12-b067-0de827879593" providerId="AD" clId="Web-{45487326-2875-45CD-9C7A-B9C5B56AC3E0}"/>
    <pc:docChg chg="modSld">
      <pc:chgData name="Kevin Jolly Kodiyan(UST,IN)" userId="S::245118@ust.com::64e2c207-6f6c-4b12-b067-0de827879593" providerId="AD" clId="Web-{45487326-2875-45CD-9C7A-B9C5B56AC3E0}" dt="2023-03-01T11:17:39.570" v="61" actId="14100"/>
      <pc:docMkLst>
        <pc:docMk/>
      </pc:docMkLst>
      <pc:sldChg chg="addSp modSp">
        <pc:chgData name="Kevin Jolly Kodiyan(UST,IN)" userId="S::245118@ust.com::64e2c207-6f6c-4b12-b067-0de827879593" providerId="AD" clId="Web-{45487326-2875-45CD-9C7A-B9C5B56AC3E0}" dt="2023-03-01T11:15:42.317" v="45" actId="14100"/>
        <pc:sldMkLst>
          <pc:docMk/>
          <pc:sldMk cId="2484011671" sldId="439"/>
        </pc:sldMkLst>
        <pc:spChg chg="add mod">
          <ac:chgData name="Kevin Jolly Kodiyan(UST,IN)" userId="S::245118@ust.com::64e2c207-6f6c-4b12-b067-0de827879593" providerId="AD" clId="Web-{45487326-2875-45CD-9C7A-B9C5B56AC3E0}" dt="2023-03-01T11:15:42.317" v="45" actId="14100"/>
          <ac:spMkLst>
            <pc:docMk/>
            <pc:sldMk cId="2484011671" sldId="439"/>
            <ac:spMk id="3" creationId="{0D5E6055-F0C6-0655-9890-FA59984729E3}"/>
          </ac:spMkLst>
        </pc:spChg>
        <pc:picChg chg="add mod">
          <ac:chgData name="Kevin Jolly Kodiyan(UST,IN)" userId="S::245118@ust.com::64e2c207-6f6c-4b12-b067-0de827879593" providerId="AD" clId="Web-{45487326-2875-45CD-9C7A-B9C5B56AC3E0}" dt="2023-03-01T11:12:11.482" v="18" actId="14100"/>
          <ac:picMkLst>
            <pc:docMk/>
            <pc:sldMk cId="2484011671" sldId="439"/>
            <ac:picMk id="5" creationId="{ACC56442-F523-B797-B35E-4DC7CA9359FE}"/>
          </ac:picMkLst>
        </pc:picChg>
      </pc:sldChg>
      <pc:sldChg chg="modSp">
        <pc:chgData name="Kevin Jolly Kodiyan(UST,IN)" userId="S::245118@ust.com::64e2c207-6f6c-4b12-b067-0de827879593" providerId="AD" clId="Web-{45487326-2875-45CD-9C7A-B9C5B56AC3E0}" dt="2023-03-01T11:17:39.570" v="61" actId="14100"/>
        <pc:sldMkLst>
          <pc:docMk/>
          <pc:sldMk cId="2623629534" sldId="444"/>
        </pc:sldMkLst>
        <pc:spChg chg="mod">
          <ac:chgData name="Kevin Jolly Kodiyan(UST,IN)" userId="S::245118@ust.com::64e2c207-6f6c-4b12-b067-0de827879593" providerId="AD" clId="Web-{45487326-2875-45CD-9C7A-B9C5B56AC3E0}" dt="2023-03-01T11:16:51.772" v="58" actId="20577"/>
          <ac:spMkLst>
            <pc:docMk/>
            <pc:sldMk cId="2623629534" sldId="444"/>
            <ac:spMk id="2" creationId="{73C645FD-90D9-8D90-3D29-F6B63FCC7508}"/>
          </ac:spMkLst>
        </pc:spChg>
        <pc:spChg chg="mod">
          <ac:chgData name="Kevin Jolly Kodiyan(UST,IN)" userId="S::245118@ust.com::64e2c207-6f6c-4b12-b067-0de827879593" providerId="AD" clId="Web-{45487326-2875-45CD-9C7A-B9C5B56AC3E0}" dt="2023-03-01T11:17:39.570" v="61" actId="14100"/>
          <ac:spMkLst>
            <pc:docMk/>
            <pc:sldMk cId="2623629534" sldId="444"/>
            <ac:spMk id="3" creationId="{BF243161-B03D-1F21-6568-AA7EEC53D550}"/>
          </ac:spMkLst>
        </pc:spChg>
      </pc:sldChg>
    </pc:docChg>
  </pc:docChgLst>
  <pc:docChgLst>
    <pc:chgData name="Kevin Jolly Kodiyan(UST,IN)" userId="64e2c207-6f6c-4b12-b067-0de827879593" providerId="ADAL" clId="{4AA66B23-79E2-48F5-A941-59DC8A50E66E}"/>
    <pc:docChg chg="custSel modSld">
      <pc:chgData name="Kevin Jolly Kodiyan(UST,IN)" userId="64e2c207-6f6c-4b12-b067-0de827879593" providerId="ADAL" clId="{4AA66B23-79E2-48F5-A941-59DC8A50E66E}" dt="2023-02-28T10:57:13.214" v="54" actId="20577"/>
      <pc:docMkLst>
        <pc:docMk/>
      </pc:docMkLst>
      <pc:sldChg chg="modSp mod">
        <pc:chgData name="Kevin Jolly Kodiyan(UST,IN)" userId="64e2c207-6f6c-4b12-b067-0de827879593" providerId="ADAL" clId="{4AA66B23-79E2-48F5-A941-59DC8A50E66E}" dt="2023-02-28T10:57:13.214" v="54" actId="20577"/>
        <pc:sldMkLst>
          <pc:docMk/>
          <pc:sldMk cId="3405921034" sldId="263"/>
        </pc:sldMkLst>
        <pc:spChg chg="mod">
          <ac:chgData name="Kevin Jolly Kodiyan(UST,IN)" userId="64e2c207-6f6c-4b12-b067-0de827879593" providerId="ADAL" clId="{4AA66B23-79E2-48F5-A941-59DC8A50E66E}" dt="2023-02-28T10:57:13.214" v="54" actId="20577"/>
          <ac:spMkLst>
            <pc:docMk/>
            <pc:sldMk cId="3405921034" sldId="263"/>
            <ac:spMk id="2" creationId="{22718A9F-5E5E-484B-9E4B-7445BD5FA532}"/>
          </ac:spMkLst>
        </pc:spChg>
      </pc:sldChg>
      <pc:sldChg chg="modSp mod">
        <pc:chgData name="Kevin Jolly Kodiyan(UST,IN)" userId="64e2c207-6f6c-4b12-b067-0de827879593" providerId="ADAL" clId="{4AA66B23-79E2-48F5-A941-59DC8A50E66E}" dt="2023-02-28T10:55:32.021" v="39" actId="5793"/>
        <pc:sldMkLst>
          <pc:docMk/>
          <pc:sldMk cId="403487149" sldId="442"/>
        </pc:sldMkLst>
        <pc:spChg chg="mod">
          <ac:chgData name="Kevin Jolly Kodiyan(UST,IN)" userId="64e2c207-6f6c-4b12-b067-0de827879593" providerId="ADAL" clId="{4AA66B23-79E2-48F5-A941-59DC8A50E66E}" dt="2023-02-28T10:55:32.021" v="39" actId="5793"/>
          <ac:spMkLst>
            <pc:docMk/>
            <pc:sldMk cId="403487149" sldId="442"/>
            <ac:spMk id="4" creationId="{7042B518-001F-14D6-A1FA-D06318ED7B2F}"/>
          </ac:spMkLst>
        </pc:spChg>
      </pc:sldChg>
    </pc:docChg>
  </pc:docChgLst>
  <pc:docChgLst>
    <pc:chgData name="Sagar Saji(UST,IN)" userId="S::245195@ust.com::980df64d-5caf-4840-84a9-3f074df362b0" providerId="AD" clId="Web-{0C1660B7-44C0-4537-9464-0E33DDC27068}"/>
    <pc:docChg chg="modSld">
      <pc:chgData name="Sagar Saji(UST,IN)" userId="S::245195@ust.com::980df64d-5caf-4840-84a9-3f074df362b0" providerId="AD" clId="Web-{0C1660B7-44C0-4537-9464-0E33DDC27068}" dt="2023-02-28T09:49:08.184" v="6" actId="1076"/>
      <pc:docMkLst>
        <pc:docMk/>
      </pc:docMkLst>
      <pc:sldChg chg="addSp delSp modSp">
        <pc:chgData name="Sagar Saji(UST,IN)" userId="S::245195@ust.com::980df64d-5caf-4840-84a9-3f074df362b0" providerId="AD" clId="Web-{0C1660B7-44C0-4537-9464-0E33DDC27068}" dt="2023-02-28T09:49:08.184" v="6" actId="1076"/>
        <pc:sldMkLst>
          <pc:docMk/>
          <pc:sldMk cId="313684081" sldId="261"/>
        </pc:sldMkLst>
        <pc:spChg chg="del">
          <ac:chgData name="Sagar Saji(UST,IN)" userId="S::245195@ust.com::980df64d-5caf-4840-84a9-3f074df362b0" providerId="AD" clId="Web-{0C1660B7-44C0-4537-9464-0E33DDC27068}" dt="2023-02-28T09:48:45.590" v="2"/>
          <ac:spMkLst>
            <pc:docMk/>
            <pc:sldMk cId="313684081" sldId="261"/>
            <ac:spMk id="10" creationId="{F51E42C2-3168-294D-AFC4-451E955B4CFE}"/>
          </ac:spMkLst>
        </pc:spChg>
        <pc:picChg chg="add mod">
          <ac:chgData name="Sagar Saji(UST,IN)" userId="S::245195@ust.com::980df64d-5caf-4840-84a9-3f074df362b0" providerId="AD" clId="Web-{0C1660B7-44C0-4537-9464-0E33DDC27068}" dt="2023-02-28T09:49:08.184" v="6" actId="1076"/>
          <ac:picMkLst>
            <pc:docMk/>
            <pc:sldMk cId="313684081" sldId="261"/>
            <ac:picMk id="3" creationId="{9E5B7BD4-26CB-269E-52A7-3C43E133638C}"/>
          </ac:picMkLst>
        </pc:picChg>
      </pc:sldChg>
    </pc:docChg>
  </pc:docChgLst>
  <pc:docChgLst>
    <pc:chgData name="Sagar Saji(UST,IN)" userId="S::245195@ust.com::980df64d-5caf-4840-84a9-3f074df362b0" providerId="AD" clId="Web-{C774F25D-45FD-4DC8-9BC1-78A71CE871DE}"/>
    <pc:docChg chg="addSld modSld">
      <pc:chgData name="Sagar Saji(UST,IN)" userId="S::245195@ust.com::980df64d-5caf-4840-84a9-3f074df362b0" providerId="AD" clId="Web-{C774F25D-45FD-4DC8-9BC1-78A71CE871DE}" dt="2023-02-28T09:56:40.411" v="194" actId="20577"/>
      <pc:docMkLst>
        <pc:docMk/>
      </pc:docMkLst>
      <pc:sldChg chg="modSp">
        <pc:chgData name="Sagar Saji(UST,IN)" userId="S::245195@ust.com::980df64d-5caf-4840-84a9-3f074df362b0" providerId="AD" clId="Web-{C774F25D-45FD-4DC8-9BC1-78A71CE871DE}" dt="2023-02-28T09:52:53.670" v="23" actId="20577"/>
        <pc:sldMkLst>
          <pc:docMk/>
          <pc:sldMk cId="313684081" sldId="261"/>
        </pc:sldMkLst>
        <pc:spChg chg="mod">
          <ac:chgData name="Sagar Saji(UST,IN)" userId="S::245195@ust.com::980df64d-5caf-4840-84a9-3f074df362b0" providerId="AD" clId="Web-{C774F25D-45FD-4DC8-9BC1-78A71CE871DE}" dt="2023-02-28T09:52:53.670" v="23" actId="20577"/>
          <ac:spMkLst>
            <pc:docMk/>
            <pc:sldMk cId="313684081" sldId="261"/>
            <ac:spMk id="2" creationId="{497B2FB9-6C51-1445-BC11-04883C367D48}"/>
          </ac:spMkLst>
        </pc:spChg>
      </pc:sldChg>
      <pc:sldChg chg="delSp modSp add replId">
        <pc:chgData name="Sagar Saji(UST,IN)" userId="S::245195@ust.com::980df64d-5caf-4840-84a9-3f074df362b0" providerId="AD" clId="Web-{C774F25D-45FD-4DC8-9BC1-78A71CE871DE}" dt="2023-02-28T09:54:48.548" v="173" actId="14100"/>
        <pc:sldMkLst>
          <pc:docMk/>
          <pc:sldMk cId="3675081896" sldId="436"/>
        </pc:sldMkLst>
        <pc:spChg chg="mod">
          <ac:chgData name="Sagar Saji(UST,IN)" userId="S::245195@ust.com::980df64d-5caf-4840-84a9-3f074df362b0" providerId="AD" clId="Web-{C774F25D-45FD-4DC8-9BC1-78A71CE871DE}" dt="2023-02-28T09:52:28.966" v="10" actId="20577"/>
          <ac:spMkLst>
            <pc:docMk/>
            <pc:sldMk cId="3675081896" sldId="436"/>
            <ac:spMk id="2" creationId="{497B2FB9-6C51-1445-BC11-04883C367D48}"/>
          </ac:spMkLst>
        </pc:spChg>
        <pc:spChg chg="mod">
          <ac:chgData name="Sagar Saji(UST,IN)" userId="S::245195@ust.com::980df64d-5caf-4840-84a9-3f074df362b0" providerId="AD" clId="Web-{C774F25D-45FD-4DC8-9BC1-78A71CE871DE}" dt="2023-02-28T09:54:48.548" v="173" actId="14100"/>
          <ac:spMkLst>
            <pc:docMk/>
            <pc:sldMk cId="3675081896" sldId="436"/>
            <ac:spMk id="4" creationId="{7042B518-001F-14D6-A1FA-D06318ED7B2F}"/>
          </ac:spMkLst>
        </pc:spChg>
        <pc:picChg chg="del">
          <ac:chgData name="Sagar Saji(UST,IN)" userId="S::245195@ust.com::980df64d-5caf-4840-84a9-3f074df362b0" providerId="AD" clId="Web-{C774F25D-45FD-4DC8-9BC1-78A71CE871DE}" dt="2023-02-28T09:52:12.950" v="1"/>
          <ac:picMkLst>
            <pc:docMk/>
            <pc:sldMk cId="3675081896" sldId="436"/>
            <ac:picMk id="3" creationId="{9E5B7BD4-26CB-269E-52A7-3C43E133638C}"/>
          </ac:picMkLst>
        </pc:picChg>
      </pc:sldChg>
      <pc:sldChg chg="modSp add replId">
        <pc:chgData name="Sagar Saji(UST,IN)" userId="S::245195@ust.com::980df64d-5caf-4840-84a9-3f074df362b0" providerId="AD" clId="Web-{C774F25D-45FD-4DC8-9BC1-78A71CE871DE}" dt="2023-02-28T09:56:40.411" v="194" actId="20577"/>
        <pc:sldMkLst>
          <pc:docMk/>
          <pc:sldMk cId="1696494379" sldId="437"/>
        </pc:sldMkLst>
        <pc:spChg chg="mod">
          <ac:chgData name="Sagar Saji(UST,IN)" userId="S::245195@ust.com::980df64d-5caf-4840-84a9-3f074df362b0" providerId="AD" clId="Web-{C774F25D-45FD-4DC8-9BC1-78A71CE871DE}" dt="2023-02-28T09:56:33.692" v="193" actId="20577"/>
          <ac:spMkLst>
            <pc:docMk/>
            <pc:sldMk cId="1696494379" sldId="437"/>
            <ac:spMk id="2" creationId="{497B2FB9-6C51-1445-BC11-04883C367D48}"/>
          </ac:spMkLst>
        </pc:spChg>
        <pc:spChg chg="mod">
          <ac:chgData name="Sagar Saji(UST,IN)" userId="S::245195@ust.com::980df64d-5caf-4840-84a9-3f074df362b0" providerId="AD" clId="Web-{C774F25D-45FD-4DC8-9BC1-78A71CE871DE}" dt="2023-02-28T09:56:40.411" v="194" actId="20577"/>
          <ac:spMkLst>
            <pc:docMk/>
            <pc:sldMk cId="1696494379" sldId="437"/>
            <ac:spMk id="4" creationId="{7042B518-001F-14D6-A1FA-D06318ED7B2F}"/>
          </ac:spMkLst>
        </pc:spChg>
      </pc:sldChg>
    </pc:docChg>
  </pc:docChgLst>
  <pc:docChgLst>
    <pc:chgData name="Sagar Saji(UST,IN)" userId="S::245195@ust.com::980df64d-5caf-4840-84a9-3f074df362b0" providerId="AD" clId="Web-{94A65175-EE82-405E-82F6-811E8207231B}"/>
    <pc:docChg chg="modSld">
      <pc:chgData name="Sagar Saji(UST,IN)" userId="S::245195@ust.com::980df64d-5caf-4840-84a9-3f074df362b0" providerId="AD" clId="Web-{94A65175-EE82-405E-82F6-811E8207231B}" dt="2023-02-28T18:27:04.730" v="1" actId="1076"/>
      <pc:docMkLst>
        <pc:docMk/>
      </pc:docMkLst>
      <pc:sldChg chg="modSp">
        <pc:chgData name="Sagar Saji(UST,IN)" userId="S::245195@ust.com::980df64d-5caf-4840-84a9-3f074df362b0" providerId="AD" clId="Web-{94A65175-EE82-405E-82F6-811E8207231B}" dt="2023-02-28T18:27:04.730" v="1" actId="1076"/>
        <pc:sldMkLst>
          <pc:docMk/>
          <pc:sldMk cId="3190166209" sldId="438"/>
        </pc:sldMkLst>
        <pc:spChg chg="mod">
          <ac:chgData name="Sagar Saji(UST,IN)" userId="S::245195@ust.com::980df64d-5caf-4840-84a9-3f074df362b0" providerId="AD" clId="Web-{94A65175-EE82-405E-82F6-811E8207231B}" dt="2023-02-28T18:27:04.730" v="1" actId="1076"/>
          <ac:spMkLst>
            <pc:docMk/>
            <pc:sldMk cId="3190166209" sldId="438"/>
            <ac:spMk id="5" creationId="{5CEBBB1D-F7D8-D340-BD20-6F0A5E12BD08}"/>
          </ac:spMkLst>
        </pc:spChg>
      </pc:sldChg>
    </pc:docChg>
  </pc:docChgLst>
  <pc:docChgLst>
    <pc:chgData name="Kevin Jolly Kodiyan(UST,IN)" userId="S::245118@ust.com::64e2c207-6f6c-4b12-b067-0de827879593" providerId="AD" clId="Web-{2ECEBF52-3AC4-4C85-A2DF-65BB2A004EEC}"/>
    <pc:docChg chg="modSld">
      <pc:chgData name="Kevin Jolly Kodiyan(UST,IN)" userId="S::245118@ust.com::64e2c207-6f6c-4b12-b067-0de827879593" providerId="AD" clId="Web-{2ECEBF52-3AC4-4C85-A2DF-65BB2A004EEC}" dt="2023-03-03T01:57:33.626" v="9" actId="20577"/>
      <pc:docMkLst>
        <pc:docMk/>
      </pc:docMkLst>
      <pc:sldChg chg="modSp">
        <pc:chgData name="Kevin Jolly Kodiyan(UST,IN)" userId="S::245118@ust.com::64e2c207-6f6c-4b12-b067-0de827879593" providerId="AD" clId="Web-{2ECEBF52-3AC4-4C85-A2DF-65BB2A004EEC}" dt="2023-03-03T01:57:33.626" v="9" actId="20577"/>
        <pc:sldMkLst>
          <pc:docMk/>
          <pc:sldMk cId="2623629534" sldId="444"/>
        </pc:sldMkLst>
        <pc:spChg chg="mod">
          <ac:chgData name="Kevin Jolly Kodiyan(UST,IN)" userId="S::245118@ust.com::64e2c207-6f6c-4b12-b067-0de827879593" providerId="AD" clId="Web-{2ECEBF52-3AC4-4C85-A2DF-65BB2A004EEC}" dt="2023-03-03T01:57:33.626" v="9" actId="20577"/>
          <ac:spMkLst>
            <pc:docMk/>
            <pc:sldMk cId="2623629534" sldId="444"/>
            <ac:spMk id="3" creationId="{BF243161-B03D-1F21-6568-AA7EEC53D550}"/>
          </ac:spMkLst>
        </pc:spChg>
      </pc:sldChg>
      <pc:sldChg chg="modSp">
        <pc:chgData name="Kevin Jolly Kodiyan(UST,IN)" userId="S::245118@ust.com::64e2c207-6f6c-4b12-b067-0de827879593" providerId="AD" clId="Web-{2ECEBF52-3AC4-4C85-A2DF-65BB2A004EEC}" dt="2023-03-03T01:52:46.553" v="2" actId="20577"/>
        <pc:sldMkLst>
          <pc:docMk/>
          <pc:sldMk cId="278916724" sldId="473"/>
        </pc:sldMkLst>
        <pc:spChg chg="mod">
          <ac:chgData name="Kevin Jolly Kodiyan(UST,IN)" userId="S::245118@ust.com::64e2c207-6f6c-4b12-b067-0de827879593" providerId="AD" clId="Web-{2ECEBF52-3AC4-4C85-A2DF-65BB2A004EEC}" dt="2023-03-03T01:52:46.553" v="2" actId="20577"/>
          <ac:spMkLst>
            <pc:docMk/>
            <pc:sldMk cId="278916724" sldId="473"/>
            <ac:spMk id="3" creationId="{9E46164D-4631-0ADE-E16C-A6C59E7CEF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12</a:t>
            </a:fld>
            <a:endParaRPr lang="en-US"/>
          </a:p>
        </p:txBody>
      </p:sp>
    </p:spTree>
    <p:extLst>
      <p:ext uri="{BB962C8B-B14F-4D97-AF65-F5344CB8AC3E}">
        <p14:creationId xmlns:p14="http://schemas.microsoft.com/office/powerpoint/2010/main" val="1580240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26</a:t>
            </a:fld>
            <a:endParaRPr lang="en-US"/>
          </a:p>
        </p:txBody>
      </p:sp>
    </p:spTree>
    <p:extLst>
      <p:ext uri="{BB962C8B-B14F-4D97-AF65-F5344CB8AC3E}">
        <p14:creationId xmlns:p14="http://schemas.microsoft.com/office/powerpoint/2010/main" val="404744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36</a:t>
            </a:fld>
            <a:endParaRPr lang="en-US"/>
          </a:p>
        </p:txBody>
      </p:sp>
    </p:spTree>
    <p:extLst>
      <p:ext uri="{BB962C8B-B14F-4D97-AF65-F5344CB8AC3E}">
        <p14:creationId xmlns:p14="http://schemas.microsoft.com/office/powerpoint/2010/main" val="194255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449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6481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8167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5421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39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850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66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48344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8165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578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308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2772756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54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41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751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533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3002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17862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333034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2326032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4233028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238255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3132470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3265578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637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08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73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37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92971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99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4041738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71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262455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542097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2422122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508330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1921583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1703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65279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1475140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3772494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341979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theme" Target="../theme/theme2.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927776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fontScale="90000"/>
          </a:bodyPr>
          <a:lstStyle/>
          <a:p>
            <a:r>
              <a:rPr lang="en-US">
                <a:cs typeface="Arial"/>
              </a:rPr>
              <a:t>Collections in Java – Linked HashMap</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a:xfrm>
            <a:off x="8486984" y="4798304"/>
            <a:ext cx="3248417" cy="914400"/>
          </a:xfrm>
        </p:spPr>
        <p:txBody>
          <a:bodyPr vert="horz" lIns="0" tIns="0" rIns="0" bIns="0" spcCol="301752" rtlCol="0" anchor="t">
            <a:noAutofit/>
          </a:bodyPr>
          <a:lstStyle/>
          <a:p>
            <a:pPr algn="r"/>
            <a:r>
              <a:rPr lang="en-US" sz="2000">
                <a:cs typeface="Arial"/>
              </a:rPr>
              <a:t>Members:</a:t>
            </a:r>
            <a:endParaRPr lang="en-US" sz="2000">
              <a:cs typeface="Calibri"/>
            </a:endParaRPr>
          </a:p>
          <a:p>
            <a:pPr algn="r"/>
            <a:endParaRPr lang="en-US" sz="2000">
              <a:cs typeface="Arial"/>
            </a:endParaRPr>
          </a:p>
          <a:p>
            <a:pPr algn="r"/>
            <a:r>
              <a:rPr lang="en-US" sz="2000">
                <a:ea typeface="+mn-lt"/>
                <a:cs typeface="+mn-lt"/>
              </a:rPr>
              <a:t>Migha Maria Joseph</a:t>
            </a:r>
          </a:p>
          <a:p>
            <a:pPr algn="r"/>
            <a:r>
              <a:rPr lang="en-US" sz="2000">
                <a:ea typeface="+mn-lt"/>
                <a:cs typeface="+mn-lt"/>
              </a:rPr>
              <a:t>Kevin J </a:t>
            </a:r>
            <a:r>
              <a:rPr lang="en-US" sz="2000" err="1">
                <a:ea typeface="+mn-lt"/>
                <a:cs typeface="+mn-lt"/>
              </a:rPr>
              <a:t>Kodiyan</a:t>
            </a:r>
            <a:endParaRPr lang="en-US" sz="2000">
              <a:ea typeface="+mn-lt"/>
              <a:cs typeface="+mn-lt"/>
            </a:endParaRPr>
          </a:p>
          <a:p>
            <a:pPr algn="r"/>
            <a:r>
              <a:rPr lang="en-US" sz="2000" err="1">
                <a:ea typeface="+mn-lt"/>
                <a:cs typeface="+mn-lt"/>
              </a:rPr>
              <a:t>Finla</a:t>
            </a:r>
            <a:r>
              <a:rPr lang="en-US" sz="2000">
                <a:ea typeface="+mn-lt"/>
                <a:cs typeface="+mn-lt"/>
              </a:rPr>
              <a:t> N.A</a:t>
            </a:r>
          </a:p>
          <a:p>
            <a:pPr algn="r"/>
            <a:r>
              <a:rPr lang="en-US" sz="2000">
                <a:ea typeface="+mn-lt"/>
                <a:cs typeface="+mn-lt"/>
              </a:rPr>
              <a:t>Sagar Saji</a:t>
            </a:r>
            <a:endParaRPr lang="en-US">
              <a:ea typeface="+mn-lt"/>
              <a:cs typeface="+mn-lt"/>
            </a:endParaRPr>
          </a:p>
          <a:p>
            <a:endParaRPr lang="en-US" sz="1600">
              <a:cs typeface="Arial"/>
            </a:endParaRPr>
          </a:p>
          <a:p>
            <a:endParaRPr lang="en-US" sz="1600">
              <a:cs typeface="Arial"/>
            </a:endParaRPr>
          </a:p>
          <a:p>
            <a:endParaRPr lang="en-US" sz="1600">
              <a:cs typeface="Arial"/>
            </a:endParaRP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a:solidFill>
                  <a:schemeClr val="bg1"/>
                </a:solidFill>
                <a:cs typeface="Calibri"/>
              </a:rPr>
              <a:t>Team: Sigma Warriors</a:t>
            </a:r>
          </a:p>
        </p:txBody>
      </p:sp>
    </p:spTree>
    <p:extLst>
      <p:ext uri="{BB962C8B-B14F-4D97-AF65-F5344CB8AC3E}">
        <p14:creationId xmlns:p14="http://schemas.microsoft.com/office/powerpoint/2010/main" val="319016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B22-2E71-1157-1E97-3EB3B46EAE76}"/>
              </a:ext>
            </a:extLst>
          </p:cNvPr>
          <p:cNvSpPr>
            <a:spLocks noGrp="1"/>
          </p:cNvSpPr>
          <p:nvPr>
            <p:ph type="title"/>
          </p:nvPr>
        </p:nvSpPr>
        <p:spPr/>
        <p:txBody>
          <a:bodyPr/>
          <a:lstStyle/>
          <a:p>
            <a:r>
              <a:rPr lang="en-US">
                <a:ea typeface="+mj-lt"/>
                <a:cs typeface="+mj-lt"/>
              </a:rPr>
              <a:t>Linked </a:t>
            </a:r>
            <a:r>
              <a:rPr lang="en-US" err="1">
                <a:ea typeface="+mj-lt"/>
                <a:cs typeface="+mj-lt"/>
              </a:rPr>
              <a:t>Hashmap</a:t>
            </a:r>
            <a:r>
              <a:rPr lang="en-US">
                <a:ea typeface="+mj-lt"/>
                <a:cs typeface="+mj-lt"/>
              </a:rPr>
              <a:t> – Key Features(</a:t>
            </a:r>
            <a:r>
              <a:rPr lang="en-US" err="1">
                <a:ea typeface="+mj-lt"/>
                <a:cs typeface="+mj-lt"/>
              </a:rPr>
              <a:t>Cont</a:t>
            </a:r>
            <a:r>
              <a:rPr lang="en-US">
                <a:ea typeface="+mj-lt"/>
                <a:cs typeface="+mj-lt"/>
              </a:rPr>
              <a:t>)</a:t>
            </a:r>
            <a:endParaRPr lang="en-US" b="0">
              <a:ea typeface="+mj-lt"/>
              <a:cs typeface="+mj-lt"/>
            </a:endParaRPr>
          </a:p>
          <a:p>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E5C652DB-AC97-E1D6-EBB4-DBC73FE0A780}"/>
              </a:ext>
            </a:extLst>
          </p:cNvPr>
          <p:cNvSpPr>
            <a:spLocks noGrp="1"/>
          </p:cNvSpPr>
          <p:nvPr>
            <p:ph idx="1"/>
          </p:nvPr>
        </p:nvSpPr>
        <p:spPr/>
        <p:txBody>
          <a:bodyPr vert="horz" lIns="0" tIns="0" rIns="0" bIns="0" spcCol="301752" rtlCol="0" anchor="t">
            <a:normAutofit/>
          </a:bodyPr>
          <a:lstStyle/>
          <a:p>
            <a:pPr marL="0" indent="0">
              <a:buNone/>
            </a:pPr>
            <a:r>
              <a:rPr lang="en-US" sz="2000" b="1">
                <a:ea typeface="+mn-lt"/>
                <a:cs typeface="+mn-lt"/>
              </a:rPr>
              <a:t>Method 2:</a:t>
            </a:r>
            <a:r>
              <a:rPr lang="en-US" sz="2000">
                <a:ea typeface="+mn-lt"/>
                <a:cs typeface="+mn-lt"/>
              </a:rPr>
              <a:t> Iterating </a:t>
            </a:r>
            <a:r>
              <a:rPr lang="en-US" sz="2000" err="1">
                <a:ea typeface="+mn-lt"/>
                <a:cs typeface="+mn-lt"/>
              </a:rPr>
              <a:t>LinkedHashMap</a:t>
            </a:r>
            <a:r>
              <a:rPr lang="en-US" sz="2000">
                <a:ea typeface="+mn-lt"/>
                <a:cs typeface="+mn-lt"/>
              </a:rPr>
              <a:t> using </a:t>
            </a:r>
            <a:r>
              <a:rPr lang="en-US" sz="2000" b="1">
                <a:ea typeface="+mn-lt"/>
                <a:cs typeface="+mn-lt"/>
              </a:rPr>
              <a:t>entrySet()</a:t>
            </a:r>
            <a:r>
              <a:rPr lang="en-US" sz="2000">
                <a:ea typeface="+mn-lt"/>
                <a:cs typeface="+mn-lt"/>
              </a:rPr>
              <a:t> </a:t>
            </a:r>
            <a:endParaRPr lang="en-US" sz="2000" b="1">
              <a:cs typeface="Arial"/>
            </a:endParaRPr>
          </a:p>
          <a:p>
            <a:pPr marL="0" indent="0" algn="ctr">
              <a:buNone/>
            </a:pPr>
            <a:r>
              <a:rPr lang="en-US" sz="2000" b="1" err="1">
                <a:ea typeface="+mn-lt"/>
                <a:cs typeface="+mn-lt"/>
              </a:rPr>
              <a:t>Synatx</a:t>
            </a:r>
            <a:r>
              <a:rPr lang="en-US" sz="2000" b="1">
                <a:ea typeface="+mn-lt"/>
                <a:cs typeface="+mn-lt"/>
              </a:rPr>
              <a:t>:</a:t>
            </a:r>
            <a:r>
              <a:rPr lang="en-US" sz="2000" u="sng">
                <a:ea typeface="+mn-lt"/>
                <a:cs typeface="+mn-lt"/>
              </a:rPr>
              <a:t> </a:t>
            </a:r>
            <a:r>
              <a:rPr lang="en-US" sz="2000" err="1">
                <a:latin typeface="Consolas"/>
                <a:ea typeface="+mn-lt"/>
                <a:cs typeface="+mn-lt"/>
              </a:rPr>
              <a:t>Linkedhash_map.entrySet</a:t>
            </a:r>
            <a:r>
              <a:rPr lang="en-US" sz="2000">
                <a:latin typeface="Consolas"/>
                <a:ea typeface="+mn-lt"/>
                <a:cs typeface="+mn-lt"/>
              </a:rPr>
              <a:t>()</a:t>
            </a:r>
            <a:endParaRPr lang="en-US" sz="2000" u="sng">
              <a:ea typeface="+mn-lt"/>
              <a:cs typeface="+mn-lt"/>
            </a:endParaRPr>
          </a:p>
          <a:p>
            <a:pPr marL="0" indent="0" algn="ctr">
              <a:buNone/>
            </a:pPr>
            <a:endParaRPr lang="en-US" sz="2000">
              <a:latin typeface="Consolas"/>
              <a:ea typeface="+mn-lt"/>
              <a:cs typeface="+mn-lt"/>
            </a:endParaRPr>
          </a:p>
          <a:p>
            <a:r>
              <a:rPr lang="en-US" sz="2000" b="1">
                <a:ea typeface="+mn-lt"/>
                <a:cs typeface="+mn-lt"/>
              </a:rPr>
              <a:t>Parameters:</a:t>
            </a:r>
            <a:r>
              <a:rPr lang="en-US" sz="2000">
                <a:ea typeface="+mn-lt"/>
                <a:cs typeface="+mn-lt"/>
              </a:rPr>
              <a:t> The method does not take any parameter.</a:t>
            </a:r>
            <a:endParaRPr lang="en-US" sz="2000" u="sng">
              <a:cs typeface="Arial"/>
            </a:endParaRPr>
          </a:p>
          <a:p>
            <a:r>
              <a:rPr lang="en-US" sz="2000" b="1">
                <a:ea typeface="+mn-lt"/>
                <a:cs typeface="+mn-lt"/>
              </a:rPr>
              <a:t>Return Value:</a:t>
            </a:r>
            <a:r>
              <a:rPr lang="en-US" sz="2000">
                <a:ea typeface="+mn-lt"/>
                <a:cs typeface="+mn-lt"/>
              </a:rPr>
              <a:t> The method returns a set having same elements as the Linked HashMap.</a:t>
            </a:r>
            <a:endParaRPr lang="en-US" sz="2000">
              <a:cs typeface="Arial"/>
            </a:endParaRPr>
          </a:p>
          <a:p>
            <a:endParaRPr lang="en-US" sz="2000" u="sng">
              <a:cs typeface="Arial"/>
            </a:endParaRPr>
          </a:p>
        </p:txBody>
      </p:sp>
    </p:spTree>
    <p:extLst>
      <p:ext uri="{BB962C8B-B14F-4D97-AF65-F5344CB8AC3E}">
        <p14:creationId xmlns:p14="http://schemas.microsoft.com/office/powerpoint/2010/main" val="3962952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Linked </a:t>
            </a:r>
            <a:r>
              <a:rPr lang="en-US" err="1"/>
              <a:t>Hashmap</a:t>
            </a:r>
            <a:r>
              <a:rPr lang="en-US"/>
              <a:t> – Declaration </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665963"/>
            <a:ext cx="9606545" cy="2267681"/>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r>
              <a:rPr lang="en-US" sz="2000">
                <a:solidFill>
                  <a:schemeClr val="tx1"/>
                </a:solidFill>
                <a:ea typeface="+mn-lt"/>
                <a:cs typeface="+mn-lt"/>
              </a:rPr>
              <a:t>public class </a:t>
            </a:r>
            <a:r>
              <a:rPr lang="en-US" sz="2000" err="1">
                <a:solidFill>
                  <a:schemeClr val="tx1"/>
                </a:solidFill>
                <a:ea typeface="+mn-lt"/>
                <a:cs typeface="+mn-lt"/>
              </a:rPr>
              <a:t>LinkedHashMap</a:t>
            </a:r>
            <a:r>
              <a:rPr lang="en-US" sz="2000">
                <a:solidFill>
                  <a:schemeClr val="tx1"/>
                </a:solidFill>
                <a:ea typeface="+mn-lt"/>
                <a:cs typeface="+mn-lt"/>
              </a:rPr>
              <a:t>&lt;K,V&gt; extends HashMap&lt;K,V&gt; implements Map&lt;K,V&gt;</a:t>
            </a:r>
            <a:endParaRPr lang="en-US" sz="2000">
              <a:solidFill>
                <a:schemeClr val="tx1"/>
              </a:solidFill>
              <a:cs typeface="Arial"/>
            </a:endParaRPr>
          </a:p>
          <a:p>
            <a:pPr marL="0" indent="0">
              <a:buNone/>
            </a:pPr>
            <a:endParaRPr lang="en-US" sz="2000">
              <a:solidFill>
                <a:schemeClr val="tx1"/>
              </a:solidFill>
              <a:ea typeface="+mn-lt"/>
              <a:cs typeface="+mn-lt"/>
            </a:endParaRPr>
          </a:p>
          <a:p>
            <a:pPr marL="0" indent="0">
              <a:buNone/>
            </a:pPr>
            <a:r>
              <a:rPr lang="en-US" sz="2000" b="1">
                <a:solidFill>
                  <a:schemeClr val="tx1"/>
                </a:solidFill>
                <a:ea typeface="+mn-lt"/>
                <a:cs typeface="+mn-lt"/>
              </a:rPr>
              <a:t>K</a:t>
            </a:r>
            <a:r>
              <a:rPr lang="en-US" sz="2000">
                <a:solidFill>
                  <a:schemeClr val="tx1"/>
                </a:solidFill>
                <a:ea typeface="+mn-lt"/>
                <a:cs typeface="+mn-lt"/>
              </a:rPr>
              <a:t>–The  keys used.</a:t>
            </a:r>
            <a:endParaRPr lang="en-US">
              <a:solidFill>
                <a:schemeClr val="tx1"/>
              </a:solidFill>
              <a:cs typeface="Arial"/>
            </a:endParaRPr>
          </a:p>
          <a:p>
            <a:pPr marL="0" indent="0">
              <a:buNone/>
            </a:pPr>
            <a:r>
              <a:rPr lang="en-US" sz="2000" b="1">
                <a:solidFill>
                  <a:schemeClr val="tx1"/>
                </a:solidFill>
                <a:ea typeface="+mn-lt"/>
                <a:cs typeface="+mn-lt"/>
              </a:rPr>
              <a:t>V</a:t>
            </a:r>
            <a:r>
              <a:rPr lang="en-US" sz="2000">
                <a:solidFill>
                  <a:schemeClr val="tx1"/>
                </a:solidFill>
                <a:ea typeface="+mn-lt"/>
                <a:cs typeface="+mn-lt"/>
              </a:rPr>
              <a:t>–The values used.</a:t>
            </a:r>
            <a:br>
              <a:rPr lang="en-US" sz="2000">
                <a:ea typeface="+mn-lt"/>
                <a:cs typeface="+mn-lt"/>
              </a:rPr>
            </a:br>
            <a:endParaRPr lang="en-US" sz="2000">
              <a:solidFill>
                <a:schemeClr val="tx1"/>
              </a:solidFill>
              <a:cs typeface="Arial"/>
            </a:endParaRPr>
          </a:p>
        </p:txBody>
      </p:sp>
    </p:spTree>
    <p:extLst>
      <p:ext uri="{BB962C8B-B14F-4D97-AF65-F5344CB8AC3E}">
        <p14:creationId xmlns:p14="http://schemas.microsoft.com/office/powerpoint/2010/main" val="1696494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fontScale="90000"/>
          </a:bodyPr>
          <a:lstStyle/>
          <a:p>
            <a:r>
              <a:rPr lang="en-US">
                <a:cs typeface="Arial"/>
              </a:rPr>
              <a:t>Collections in Java – Tree HashMap</a:t>
            </a:r>
          </a:p>
        </p:txBody>
      </p:sp>
      <p:sp>
        <p:nvSpPr>
          <p:cNvPr id="4" name="Subtitle 3">
            <a:extLst>
              <a:ext uri="{FF2B5EF4-FFF2-40B4-BE49-F238E27FC236}">
                <a16:creationId xmlns:a16="http://schemas.microsoft.com/office/drawing/2014/main" id="{3A762D5B-42B6-1FF8-4CBB-F5C186E00A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2777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6861258"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endParaRPr lang="en-US" sz="2000">
              <a:solidFill>
                <a:schemeClr val="tx1"/>
              </a:solidFill>
              <a:cs typeface="Arial"/>
            </a:endParaRPr>
          </a:p>
          <a:p>
            <a:endParaRPr lang="en-US" sz="2000">
              <a:solidFill>
                <a:schemeClr val="tx1"/>
              </a:solidFill>
            </a:endParaRPr>
          </a:p>
          <a:p>
            <a:endParaRPr lang="en-US" sz="2000">
              <a:solidFill>
                <a:schemeClr val="tx1"/>
              </a:solidFill>
            </a:endParaRPr>
          </a:p>
        </p:txBody>
      </p:sp>
      <p:sp>
        <p:nvSpPr>
          <p:cNvPr id="3" name="TextBox 2">
            <a:extLst>
              <a:ext uri="{FF2B5EF4-FFF2-40B4-BE49-F238E27FC236}">
                <a16:creationId xmlns:a16="http://schemas.microsoft.com/office/drawing/2014/main" id="{0D5E6055-F0C6-0655-9890-FA59984729E3}"/>
              </a:ext>
            </a:extLst>
          </p:cNvPr>
          <p:cNvSpPr txBox="1"/>
          <p:nvPr/>
        </p:nvSpPr>
        <p:spPr>
          <a:xfrm>
            <a:off x="465552" y="2219194"/>
            <a:ext cx="6104351" cy="331354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SzPct val="100000"/>
              <a:buFont typeface="Wingdings"/>
              <a:buChar char="§"/>
            </a:pPr>
            <a:r>
              <a:rPr lang="en-US" sz="2400" err="1">
                <a:cs typeface="Arial"/>
              </a:rPr>
              <a:t>TreeHashMap</a:t>
            </a:r>
            <a:r>
              <a:rPr lang="en-US" sz="2400">
                <a:ea typeface="+mn-lt"/>
                <a:cs typeface="+mn-lt"/>
              </a:rPr>
              <a:t> in Java is a class that combines the features of a hash table and a binary search tree to provide a data structure that allows efficient key-value pair lookups and updates.</a:t>
            </a:r>
            <a:endParaRPr lang="en-US">
              <a:cs typeface="Arial"/>
            </a:endParaRPr>
          </a:p>
          <a:p>
            <a:pPr algn="just">
              <a:spcBef>
                <a:spcPts val="1200"/>
              </a:spcBef>
              <a:buSzPct val="100000"/>
            </a:pPr>
            <a:endParaRPr lang="en-US" sz="2400">
              <a:cs typeface="Arial"/>
            </a:endParaRPr>
          </a:p>
          <a:p>
            <a:pPr marL="342900" indent="-342900" algn="just">
              <a:spcBef>
                <a:spcPts val="1200"/>
              </a:spcBef>
              <a:buSzPct val="100000"/>
              <a:buFont typeface="Wingdings"/>
              <a:buChar char="§"/>
            </a:pPr>
            <a:endParaRPr lang="en-US" sz="2400">
              <a:cs typeface="Arial"/>
            </a:endParaRPr>
          </a:p>
          <a:p>
            <a:pPr marL="182880" indent="-182880">
              <a:spcBef>
                <a:spcPts val="1200"/>
              </a:spcBef>
              <a:buFont typeface="Arial"/>
            </a:pPr>
            <a:endParaRPr lang="en-US">
              <a:cs typeface="Segoe UI"/>
            </a:endParaRPr>
          </a:p>
        </p:txBody>
      </p:sp>
      <p:pic>
        <p:nvPicPr>
          <p:cNvPr id="5" name="Picture 5" descr="Diagram&#10;&#10;Description automatically generated">
            <a:extLst>
              <a:ext uri="{FF2B5EF4-FFF2-40B4-BE49-F238E27FC236}">
                <a16:creationId xmlns:a16="http://schemas.microsoft.com/office/drawing/2014/main" id="{ACC56442-F523-B797-B35E-4DC7CA9359FE}"/>
              </a:ext>
            </a:extLst>
          </p:cNvPr>
          <p:cNvPicPr>
            <a:picLocks noChangeAspect="1"/>
          </p:cNvPicPr>
          <p:nvPr/>
        </p:nvPicPr>
        <p:blipFill>
          <a:blip r:embed="rId2"/>
          <a:stretch>
            <a:fillRect/>
          </a:stretch>
        </p:blipFill>
        <p:spPr>
          <a:xfrm>
            <a:off x="7083470" y="1782356"/>
            <a:ext cx="4632540" cy="3637753"/>
          </a:xfrm>
          <a:prstGeom prst="rect">
            <a:avLst/>
          </a:prstGeom>
        </p:spPr>
      </p:pic>
      <p:sp>
        <p:nvSpPr>
          <p:cNvPr id="13" name="Title 1">
            <a:extLst>
              <a:ext uri="{FF2B5EF4-FFF2-40B4-BE49-F238E27FC236}">
                <a16:creationId xmlns:a16="http://schemas.microsoft.com/office/drawing/2014/main" id="{F79A1F09-4827-0F16-3256-995ABC10DE2A}"/>
              </a:ext>
            </a:extLst>
          </p:cNvPr>
          <p:cNvSpPr>
            <a:spLocks noGrp="1"/>
          </p:cNvSpPr>
          <p:nvPr>
            <p:ph type="title"/>
          </p:nvPr>
        </p:nvSpPr>
        <p:spPr>
          <a:xfrm>
            <a:off x="898117" y="532774"/>
            <a:ext cx="11457432" cy="914400"/>
          </a:xfrm>
        </p:spPr>
        <p:txBody>
          <a:bodyPr/>
          <a:lstStyle/>
          <a:p>
            <a:r>
              <a:rPr lang="en-US" err="1">
                <a:cs typeface="Arial"/>
              </a:rPr>
              <a:t>TreeHashMap</a:t>
            </a:r>
            <a:r>
              <a:rPr lang="en-US">
                <a:cs typeface="Arial"/>
              </a:rPr>
              <a:t>-Introduction</a:t>
            </a:r>
          </a:p>
        </p:txBody>
      </p:sp>
    </p:spTree>
    <p:extLst>
      <p:ext uri="{BB962C8B-B14F-4D97-AF65-F5344CB8AC3E}">
        <p14:creationId xmlns:p14="http://schemas.microsoft.com/office/powerpoint/2010/main" val="2484011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45FD-90D9-8D90-3D29-F6B63FCC7508}"/>
              </a:ext>
            </a:extLst>
          </p:cNvPr>
          <p:cNvSpPr>
            <a:spLocks noGrp="1"/>
          </p:cNvSpPr>
          <p:nvPr>
            <p:ph type="title"/>
          </p:nvPr>
        </p:nvSpPr>
        <p:spPr>
          <a:xfrm>
            <a:off x="898117" y="532774"/>
            <a:ext cx="11457432" cy="914400"/>
          </a:xfrm>
        </p:spPr>
        <p:txBody>
          <a:bodyPr/>
          <a:lstStyle/>
          <a:p>
            <a:r>
              <a:rPr lang="en-US" err="1">
                <a:cs typeface="Arial"/>
              </a:rPr>
              <a:t>TreeHashMap</a:t>
            </a:r>
            <a:r>
              <a:rPr lang="en-US">
                <a:cs typeface="Arial"/>
              </a:rPr>
              <a:t>-Key features</a:t>
            </a:r>
          </a:p>
        </p:txBody>
      </p:sp>
      <p:sp>
        <p:nvSpPr>
          <p:cNvPr id="3" name="Content Placeholder 2">
            <a:extLst>
              <a:ext uri="{FF2B5EF4-FFF2-40B4-BE49-F238E27FC236}">
                <a16:creationId xmlns:a16="http://schemas.microsoft.com/office/drawing/2014/main" id="{BF243161-B03D-1F21-6568-AA7EEC53D550}"/>
              </a:ext>
            </a:extLst>
          </p:cNvPr>
          <p:cNvSpPr>
            <a:spLocks noGrp="1"/>
          </p:cNvSpPr>
          <p:nvPr>
            <p:ph idx="1"/>
          </p:nvPr>
        </p:nvSpPr>
        <p:spPr>
          <a:xfrm>
            <a:off x="511897" y="2068882"/>
            <a:ext cx="10622907" cy="4251960"/>
          </a:xfrm>
        </p:spPr>
        <p:txBody>
          <a:bodyPr vert="horz" lIns="0" tIns="0" rIns="0" bIns="0" spcCol="301752" rtlCol="0" anchor="t">
            <a:normAutofit/>
          </a:bodyPr>
          <a:lstStyle/>
          <a:p>
            <a:pPr algn="just"/>
            <a:r>
              <a:rPr lang="en-US" sz="2400" err="1">
                <a:ea typeface="+mn-lt"/>
                <a:cs typeface="+mn-lt"/>
              </a:rPr>
              <a:t>TreeHashMap</a:t>
            </a:r>
            <a:r>
              <a:rPr lang="en-US" sz="2400">
                <a:ea typeface="+mn-lt"/>
                <a:cs typeface="+mn-lt"/>
              </a:rPr>
              <a:t> in Java is a data structure that combines the features of a HashMap and a Binary Search tree. Here are some of its key features:</a:t>
            </a:r>
          </a:p>
          <a:p>
            <a:pPr algn="just"/>
            <a:endParaRPr lang="en-US" sz="2400">
              <a:ea typeface="+mn-lt"/>
              <a:cs typeface="+mn-lt"/>
            </a:endParaRPr>
          </a:p>
          <a:p>
            <a:pPr algn="just"/>
            <a:r>
              <a:rPr lang="en-US" sz="2400">
                <a:ea typeface="+mn-lt"/>
                <a:cs typeface="+mn-lt"/>
              </a:rPr>
              <a:t>Fast key-value lookup: </a:t>
            </a:r>
            <a:r>
              <a:rPr lang="en-US" sz="2400" err="1">
                <a:ea typeface="+mn-lt"/>
                <a:cs typeface="+mn-lt"/>
              </a:rPr>
              <a:t>TreeHashMap</a:t>
            </a:r>
            <a:r>
              <a:rPr lang="en-US" sz="2400">
                <a:ea typeface="+mn-lt"/>
                <a:cs typeface="+mn-lt"/>
              </a:rPr>
              <a:t> provides constant time O(1) complexity for key-value lookups, just like a HashMap.</a:t>
            </a:r>
          </a:p>
          <a:p>
            <a:pPr marL="0" indent="0" algn="just">
              <a:buNone/>
            </a:pPr>
            <a:endParaRPr lang="en-US" sz="2400">
              <a:ea typeface="+mn-lt"/>
              <a:cs typeface="+mn-lt"/>
            </a:endParaRPr>
          </a:p>
          <a:p>
            <a:pPr marL="0" indent="0" algn="just">
              <a:buNone/>
            </a:pPr>
            <a:endParaRPr lang="en-US" sz="2400">
              <a:cs typeface="Arial"/>
            </a:endParaRPr>
          </a:p>
          <a:p>
            <a:endParaRPr lang="en-US">
              <a:cs typeface="Arial"/>
            </a:endParaRPr>
          </a:p>
        </p:txBody>
      </p:sp>
    </p:spTree>
    <p:extLst>
      <p:ext uri="{BB962C8B-B14F-4D97-AF65-F5344CB8AC3E}">
        <p14:creationId xmlns:p14="http://schemas.microsoft.com/office/powerpoint/2010/main" val="2623629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F578-1AF6-C74F-2772-9D152543038C}"/>
              </a:ext>
            </a:extLst>
          </p:cNvPr>
          <p:cNvSpPr>
            <a:spLocks noGrp="1"/>
          </p:cNvSpPr>
          <p:nvPr>
            <p:ph type="title"/>
          </p:nvPr>
        </p:nvSpPr>
        <p:spPr>
          <a:xfrm>
            <a:off x="898116" y="595404"/>
            <a:ext cx="11457432" cy="914400"/>
          </a:xfrm>
        </p:spPr>
        <p:txBody>
          <a:bodyPr/>
          <a:lstStyle/>
          <a:p>
            <a:r>
              <a:rPr lang="en-US" err="1">
                <a:ea typeface="+mj-lt"/>
                <a:cs typeface="+mj-lt"/>
              </a:rPr>
              <a:t>TreeHashMap</a:t>
            </a:r>
            <a:r>
              <a:rPr lang="en-US">
                <a:ea typeface="+mj-lt"/>
                <a:cs typeface="+mj-lt"/>
              </a:rPr>
              <a:t>-Key features</a:t>
            </a:r>
            <a:endParaRPr lang="en-US" err="1"/>
          </a:p>
        </p:txBody>
      </p:sp>
      <p:sp>
        <p:nvSpPr>
          <p:cNvPr id="3" name="Content Placeholder 2">
            <a:extLst>
              <a:ext uri="{FF2B5EF4-FFF2-40B4-BE49-F238E27FC236}">
                <a16:creationId xmlns:a16="http://schemas.microsoft.com/office/drawing/2014/main" id="{C2B60BDB-C855-5AFA-538F-EB1D68BD3BE1}"/>
              </a:ext>
            </a:extLst>
          </p:cNvPr>
          <p:cNvSpPr>
            <a:spLocks noGrp="1"/>
          </p:cNvSpPr>
          <p:nvPr>
            <p:ph idx="1"/>
          </p:nvPr>
        </p:nvSpPr>
        <p:spPr>
          <a:xfrm>
            <a:off x="616280" y="1713978"/>
            <a:ext cx="10194933" cy="4251960"/>
          </a:xfrm>
        </p:spPr>
        <p:txBody>
          <a:bodyPr vert="horz" lIns="0" tIns="0" rIns="0" bIns="0" spcCol="301752" rtlCol="0" anchor="t">
            <a:normAutofit/>
          </a:bodyPr>
          <a:lstStyle/>
          <a:p>
            <a:pPr algn="just"/>
            <a:endParaRPr lang="en-US">
              <a:cs typeface="Arial"/>
            </a:endParaRPr>
          </a:p>
          <a:p>
            <a:pPr algn="just"/>
            <a:r>
              <a:rPr lang="en-US" sz="2400">
                <a:cs typeface="Arial"/>
              </a:rPr>
              <a:t>Ordered keys: The keys in a </a:t>
            </a:r>
            <a:r>
              <a:rPr lang="en-US" sz="2400" err="1">
                <a:cs typeface="Arial"/>
              </a:rPr>
              <a:t>TreeHashMap</a:t>
            </a:r>
            <a:r>
              <a:rPr lang="en-US" sz="2400">
                <a:cs typeface="Arial"/>
              </a:rPr>
              <a:t> are ordered based on their natural ordering, or a custom ordering if provided. .</a:t>
            </a:r>
          </a:p>
          <a:p>
            <a:pPr algn="just"/>
            <a:endParaRPr lang="en-US" sz="2400">
              <a:ea typeface="+mn-lt"/>
              <a:cs typeface="+mn-lt"/>
            </a:endParaRPr>
          </a:p>
          <a:p>
            <a:pPr algn="just"/>
            <a:r>
              <a:rPr lang="en-US" sz="2400">
                <a:ea typeface="+mn-lt"/>
                <a:cs typeface="+mn-lt"/>
              </a:rPr>
              <a:t>Support for null values: </a:t>
            </a:r>
            <a:r>
              <a:rPr lang="en-US" sz="2400" err="1">
                <a:ea typeface="+mn-lt"/>
                <a:cs typeface="+mn-lt"/>
              </a:rPr>
              <a:t>TreeHashMap</a:t>
            </a:r>
            <a:r>
              <a:rPr lang="en-US" sz="2400">
                <a:ea typeface="+mn-lt"/>
                <a:cs typeface="+mn-lt"/>
              </a:rPr>
              <a:t> allows null values as well as null keys.</a:t>
            </a:r>
            <a:endParaRPr lang="en-US" sz="2400">
              <a:cs typeface="Arial"/>
            </a:endParaRPr>
          </a:p>
          <a:p>
            <a:pPr algn="just"/>
            <a:endParaRPr lang="en-US" sz="2400">
              <a:cs typeface="Arial"/>
            </a:endParaRPr>
          </a:p>
        </p:txBody>
      </p:sp>
    </p:spTree>
    <p:extLst>
      <p:ext uri="{BB962C8B-B14F-4D97-AF65-F5344CB8AC3E}">
        <p14:creationId xmlns:p14="http://schemas.microsoft.com/office/powerpoint/2010/main" val="1484123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898117" y="553651"/>
            <a:ext cx="11457432" cy="914400"/>
          </a:xfrm>
        </p:spPr>
        <p:txBody>
          <a:bodyPr/>
          <a:lstStyle/>
          <a:p>
            <a:r>
              <a:rPr lang="en-US" err="1"/>
              <a:t>TreeHashMap</a:t>
            </a:r>
            <a:r>
              <a:rPr lang="en-US"/>
              <a:t>-Key features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6861258"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endParaRPr lang="en-US" sz="2000">
              <a:solidFill>
                <a:schemeClr val="tx1"/>
              </a:solidFill>
              <a:cs typeface="Arial"/>
            </a:endParaRPr>
          </a:p>
          <a:p>
            <a:endParaRPr lang="en-US" sz="2000">
              <a:solidFill>
                <a:schemeClr val="tx1"/>
              </a:solidFill>
            </a:endParaRPr>
          </a:p>
          <a:p>
            <a:endParaRPr lang="en-US" sz="2000">
              <a:solidFill>
                <a:schemeClr val="tx1"/>
              </a:solidFill>
            </a:endParaRPr>
          </a:p>
        </p:txBody>
      </p:sp>
      <p:sp>
        <p:nvSpPr>
          <p:cNvPr id="5" name="Content Placeholder 2">
            <a:extLst>
              <a:ext uri="{FF2B5EF4-FFF2-40B4-BE49-F238E27FC236}">
                <a16:creationId xmlns:a16="http://schemas.microsoft.com/office/drawing/2014/main" id="{6755575A-E689-9387-BEBF-2D6D5A40B41A}"/>
              </a:ext>
            </a:extLst>
          </p:cNvPr>
          <p:cNvSpPr>
            <a:spLocks noGrp="1"/>
          </p:cNvSpPr>
          <p:nvPr>
            <p:ph idx="1"/>
          </p:nvPr>
        </p:nvSpPr>
        <p:spPr>
          <a:xfrm>
            <a:off x="616280" y="1713978"/>
            <a:ext cx="10194933" cy="4251960"/>
          </a:xfrm>
        </p:spPr>
        <p:txBody>
          <a:bodyPr vert="horz" lIns="0" tIns="0" rIns="0" bIns="0" spcCol="301752" rtlCol="0" anchor="t">
            <a:normAutofit/>
          </a:bodyPr>
          <a:lstStyle/>
          <a:p>
            <a:pPr algn="just"/>
            <a:endParaRPr lang="en-US">
              <a:cs typeface="Arial"/>
            </a:endParaRPr>
          </a:p>
          <a:p>
            <a:pPr algn="just"/>
            <a:r>
              <a:rPr lang="en-US" sz="2400">
                <a:ea typeface="+mn-lt"/>
                <a:cs typeface="+mn-lt"/>
              </a:rPr>
              <a:t>Dynamic resizing: As with a regular HashMap, a </a:t>
            </a:r>
            <a:r>
              <a:rPr lang="en-US" sz="2400" err="1">
                <a:ea typeface="+mn-lt"/>
                <a:cs typeface="+mn-lt"/>
              </a:rPr>
              <a:t>TreeHashMap</a:t>
            </a:r>
            <a:r>
              <a:rPr lang="en-US" sz="2400">
                <a:ea typeface="+mn-lt"/>
                <a:cs typeface="+mn-lt"/>
              </a:rPr>
              <a:t> automatically resizes its internal array as needed to accommodate more entries.</a:t>
            </a:r>
          </a:p>
          <a:p>
            <a:pPr algn="just"/>
            <a:endParaRPr lang="en-US" sz="2400">
              <a:cs typeface="Arial"/>
            </a:endParaRPr>
          </a:p>
          <a:p>
            <a:pPr algn="just"/>
            <a:r>
              <a:rPr lang="en-US" sz="2400">
                <a:ea typeface="+mn-lt"/>
                <a:cs typeface="+mn-lt"/>
              </a:rPr>
              <a:t>Efficient iteration: </a:t>
            </a:r>
            <a:r>
              <a:rPr lang="en-US" sz="2400" err="1">
                <a:ea typeface="+mn-lt"/>
                <a:cs typeface="+mn-lt"/>
              </a:rPr>
              <a:t>TreeHashMap</a:t>
            </a:r>
            <a:r>
              <a:rPr lang="en-US" sz="2400">
                <a:ea typeface="+mn-lt"/>
                <a:cs typeface="+mn-lt"/>
              </a:rPr>
              <a:t> supports efficient iteration through its entries, keys, or values, using methods such as </a:t>
            </a:r>
            <a:r>
              <a:rPr lang="en-US" sz="2400" err="1">
                <a:ea typeface="+mn-lt"/>
                <a:cs typeface="+mn-lt"/>
              </a:rPr>
              <a:t>entrySet</a:t>
            </a:r>
            <a:r>
              <a:rPr lang="en-US" sz="2400">
                <a:ea typeface="+mn-lt"/>
                <a:cs typeface="+mn-lt"/>
              </a:rPr>
              <a:t>(), </a:t>
            </a:r>
            <a:r>
              <a:rPr lang="en-US" sz="2400" err="1">
                <a:ea typeface="+mn-lt"/>
                <a:cs typeface="+mn-lt"/>
              </a:rPr>
              <a:t>keySet</a:t>
            </a:r>
            <a:r>
              <a:rPr lang="en-US" sz="2400">
                <a:ea typeface="+mn-lt"/>
                <a:cs typeface="+mn-lt"/>
              </a:rPr>
              <a:t>(), and values().</a:t>
            </a:r>
          </a:p>
          <a:p>
            <a:pPr algn="just"/>
            <a:endParaRPr lang="en-US" sz="2400">
              <a:cs typeface="Arial"/>
            </a:endParaRPr>
          </a:p>
          <a:p>
            <a:pPr algn="just"/>
            <a:endParaRPr lang="en-US" sz="2400">
              <a:cs typeface="Arial"/>
            </a:endParaRPr>
          </a:p>
        </p:txBody>
      </p:sp>
    </p:spTree>
    <p:extLst>
      <p:ext uri="{BB962C8B-B14F-4D97-AF65-F5344CB8AC3E}">
        <p14:creationId xmlns:p14="http://schemas.microsoft.com/office/powerpoint/2010/main" val="423160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866801" y="564089"/>
            <a:ext cx="11457432" cy="914400"/>
          </a:xfrm>
        </p:spPr>
        <p:txBody>
          <a:bodyPr/>
          <a:lstStyle/>
          <a:p>
            <a:r>
              <a:rPr lang="en-US" err="1">
                <a:ea typeface="+mj-lt"/>
                <a:cs typeface="+mj-lt"/>
              </a:rPr>
              <a:t>TreeHashMap</a:t>
            </a:r>
            <a:r>
              <a:rPr lang="en-US">
                <a:ea typeface="+mj-lt"/>
                <a:cs typeface="+mj-lt"/>
              </a:rPr>
              <a:t>-Key features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6861258"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endParaRPr lang="en-US" sz="2000">
              <a:solidFill>
                <a:schemeClr val="tx1"/>
              </a:solidFill>
              <a:cs typeface="Arial"/>
            </a:endParaRPr>
          </a:p>
          <a:p>
            <a:endParaRPr lang="en-US" sz="2000">
              <a:solidFill>
                <a:schemeClr val="tx1"/>
              </a:solidFill>
            </a:endParaRPr>
          </a:p>
          <a:p>
            <a:endParaRPr lang="en-US" sz="2000">
              <a:solidFill>
                <a:schemeClr val="tx1"/>
              </a:solidFill>
            </a:endParaRPr>
          </a:p>
        </p:txBody>
      </p:sp>
      <p:sp>
        <p:nvSpPr>
          <p:cNvPr id="5" name="Content Placeholder 2">
            <a:extLst>
              <a:ext uri="{FF2B5EF4-FFF2-40B4-BE49-F238E27FC236}">
                <a16:creationId xmlns:a16="http://schemas.microsoft.com/office/drawing/2014/main" id="{A687EFB8-AAA3-AF7F-A84E-8C05FB3FA004}"/>
              </a:ext>
            </a:extLst>
          </p:cNvPr>
          <p:cNvSpPr>
            <a:spLocks noGrp="1"/>
          </p:cNvSpPr>
          <p:nvPr>
            <p:ph idx="1"/>
          </p:nvPr>
        </p:nvSpPr>
        <p:spPr>
          <a:xfrm>
            <a:off x="616280" y="1713978"/>
            <a:ext cx="10194933" cy="4251960"/>
          </a:xfrm>
        </p:spPr>
        <p:txBody>
          <a:bodyPr vert="horz" lIns="0" tIns="0" rIns="0" bIns="0" spcCol="301752" rtlCol="0" anchor="t">
            <a:normAutofit/>
          </a:bodyPr>
          <a:lstStyle/>
          <a:p>
            <a:pPr algn="just"/>
            <a:endParaRPr lang="en-US">
              <a:cs typeface="Arial"/>
            </a:endParaRPr>
          </a:p>
          <a:p>
            <a:pPr algn="just"/>
            <a:r>
              <a:rPr lang="en-US" sz="2400">
                <a:ea typeface="+mn-lt"/>
                <a:cs typeface="+mn-lt"/>
              </a:rPr>
              <a:t>Thread-safe operations: </a:t>
            </a:r>
            <a:r>
              <a:rPr lang="en-US" sz="2400" err="1">
                <a:ea typeface="+mn-lt"/>
                <a:cs typeface="+mn-lt"/>
              </a:rPr>
              <a:t>TreeHashMap</a:t>
            </a:r>
            <a:r>
              <a:rPr lang="en-US" sz="2400">
                <a:ea typeface="+mn-lt"/>
                <a:cs typeface="+mn-lt"/>
              </a:rPr>
              <a:t> provides thread-safe operations using the synchronized keyword.</a:t>
            </a:r>
          </a:p>
          <a:p>
            <a:pPr algn="just"/>
            <a:endParaRPr lang="en-US" sz="2400">
              <a:ea typeface="+mn-lt"/>
              <a:cs typeface="+mn-lt"/>
            </a:endParaRPr>
          </a:p>
          <a:p>
            <a:pPr algn="just"/>
            <a:r>
              <a:rPr lang="en-US" sz="2400">
                <a:ea typeface="+mn-lt"/>
                <a:cs typeface="+mn-lt"/>
              </a:rPr>
              <a:t>Customizable comparators: </a:t>
            </a:r>
            <a:r>
              <a:rPr lang="en-US" sz="2400" err="1">
                <a:ea typeface="+mn-lt"/>
                <a:cs typeface="+mn-lt"/>
              </a:rPr>
              <a:t>TreeHashMap</a:t>
            </a:r>
            <a:r>
              <a:rPr lang="en-US" sz="2400">
                <a:ea typeface="+mn-lt"/>
                <a:cs typeface="+mn-lt"/>
              </a:rPr>
              <a:t> allows you to specify a custom comparator for ordering the keys. </a:t>
            </a:r>
          </a:p>
          <a:p>
            <a:pPr algn="just"/>
            <a:endParaRPr lang="en-US" sz="2400">
              <a:ea typeface="+mn-lt"/>
              <a:cs typeface="+mn-lt"/>
            </a:endParaRPr>
          </a:p>
          <a:p>
            <a:pPr algn="just"/>
            <a:endParaRPr lang="en-US" sz="2400">
              <a:cs typeface="Arial"/>
            </a:endParaRPr>
          </a:p>
          <a:p>
            <a:pPr algn="just"/>
            <a:endParaRPr lang="en-US" sz="2400">
              <a:cs typeface="Arial"/>
            </a:endParaRPr>
          </a:p>
        </p:txBody>
      </p:sp>
    </p:spTree>
    <p:extLst>
      <p:ext uri="{BB962C8B-B14F-4D97-AF65-F5344CB8AC3E}">
        <p14:creationId xmlns:p14="http://schemas.microsoft.com/office/powerpoint/2010/main" val="3400112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6164D-4631-0ADE-E16C-A6C59E7CEFC9}"/>
              </a:ext>
            </a:extLst>
          </p:cNvPr>
          <p:cNvSpPr>
            <a:spLocks noGrp="1"/>
          </p:cNvSpPr>
          <p:nvPr>
            <p:ph idx="1"/>
          </p:nvPr>
        </p:nvSpPr>
        <p:spPr>
          <a:xfrm>
            <a:off x="532774" y="1860115"/>
            <a:ext cx="9819152" cy="4251960"/>
          </a:xfrm>
        </p:spPr>
        <p:txBody>
          <a:bodyPr vert="horz" lIns="0" tIns="0" rIns="0" bIns="0" spcCol="301752" rtlCol="0" anchor="t">
            <a:normAutofit/>
          </a:bodyPr>
          <a:lstStyle/>
          <a:p>
            <a:pPr algn="just"/>
            <a:r>
              <a:rPr lang="en-US" sz="2400">
                <a:cs typeface="Arial"/>
              </a:rPr>
              <a:t>The </a:t>
            </a:r>
            <a:r>
              <a:rPr lang="en-US" sz="2400" err="1">
                <a:cs typeface="Arial"/>
              </a:rPr>
              <a:t>TreeHashMap</a:t>
            </a:r>
            <a:r>
              <a:rPr lang="en-US" sz="2400">
                <a:cs typeface="Arial"/>
              </a:rPr>
              <a:t> class is part of the Java Collections Framework and implements the Map interface, which means that it allows you to store key-value pairs and perform operations such as put(), get(), remove(), and size().</a:t>
            </a:r>
            <a:endParaRPr lang="en-US"/>
          </a:p>
          <a:p>
            <a:pPr algn="just"/>
            <a:endParaRPr lang="en-US" sz="2400">
              <a:ea typeface="+mn-lt"/>
              <a:cs typeface="+mn-lt"/>
            </a:endParaRPr>
          </a:p>
          <a:p>
            <a:pPr algn="just"/>
            <a:r>
              <a:rPr lang="en-US" sz="2400" err="1">
                <a:ea typeface="+mn-lt"/>
                <a:cs typeface="+mn-lt"/>
              </a:rPr>
              <a:t>TreeHashMap</a:t>
            </a:r>
            <a:r>
              <a:rPr lang="en-US" sz="2400">
                <a:ea typeface="+mn-lt"/>
                <a:cs typeface="+mn-lt"/>
              </a:rPr>
              <a:t> provides insertion time O(log n), making it a good choice for large collections where fast retrieval and modification are important. </a:t>
            </a:r>
            <a:endParaRPr lang="en-US" sz="2400">
              <a:cs typeface="Arial"/>
            </a:endParaRPr>
          </a:p>
          <a:p>
            <a:endParaRPr lang="en-US" sz="2400">
              <a:cs typeface="Arial"/>
            </a:endParaRPr>
          </a:p>
        </p:txBody>
      </p:sp>
      <p:sp>
        <p:nvSpPr>
          <p:cNvPr id="5" name="Title 1">
            <a:extLst>
              <a:ext uri="{FF2B5EF4-FFF2-40B4-BE49-F238E27FC236}">
                <a16:creationId xmlns:a16="http://schemas.microsoft.com/office/drawing/2014/main" id="{AB75EC89-53F1-C02A-A77A-CC5F6C4A0054}"/>
              </a:ext>
            </a:extLst>
          </p:cNvPr>
          <p:cNvSpPr txBox="1">
            <a:spLocks/>
          </p:cNvSpPr>
          <p:nvPr/>
        </p:nvSpPr>
        <p:spPr>
          <a:xfrm>
            <a:off x="866801" y="532773"/>
            <a:ext cx="11457432"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err="1">
                <a:ea typeface="+mj-lt"/>
                <a:cs typeface="+mj-lt"/>
              </a:rPr>
              <a:t>TreeHashMap</a:t>
            </a:r>
            <a:r>
              <a:rPr lang="en-US">
                <a:ea typeface="+mj-lt"/>
                <a:cs typeface="+mj-lt"/>
              </a:rPr>
              <a:t>-Key features</a:t>
            </a:r>
            <a:br>
              <a:rPr lang="en-US"/>
            </a:br>
            <a:endParaRPr lang="en-US" sz="2400" b="0">
              <a:cs typeface="Arial"/>
            </a:endParaRPr>
          </a:p>
        </p:txBody>
      </p:sp>
    </p:spTree>
    <p:extLst>
      <p:ext uri="{BB962C8B-B14F-4D97-AF65-F5344CB8AC3E}">
        <p14:creationId xmlns:p14="http://schemas.microsoft.com/office/powerpoint/2010/main" val="278916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5671-D2D2-BAEA-8889-123E52BB025E}"/>
              </a:ext>
            </a:extLst>
          </p:cNvPr>
          <p:cNvSpPr>
            <a:spLocks noGrp="1"/>
          </p:cNvSpPr>
          <p:nvPr>
            <p:ph type="title"/>
          </p:nvPr>
        </p:nvSpPr>
        <p:spPr>
          <a:xfrm>
            <a:off x="793733" y="584965"/>
            <a:ext cx="11457432" cy="914400"/>
          </a:xfrm>
        </p:spPr>
        <p:txBody>
          <a:bodyPr/>
          <a:lstStyle/>
          <a:p>
            <a:r>
              <a:rPr lang="en-US" err="1">
                <a:ea typeface="+mj-lt"/>
                <a:cs typeface="+mj-lt"/>
              </a:rPr>
              <a:t>TreeHashMap</a:t>
            </a:r>
            <a:endParaRPr lang="en-US" err="1">
              <a:cs typeface="Arial"/>
            </a:endParaRPr>
          </a:p>
        </p:txBody>
      </p:sp>
      <p:sp>
        <p:nvSpPr>
          <p:cNvPr id="5" name="Content Placeholder 2">
            <a:extLst>
              <a:ext uri="{FF2B5EF4-FFF2-40B4-BE49-F238E27FC236}">
                <a16:creationId xmlns:a16="http://schemas.microsoft.com/office/drawing/2014/main" id="{EA88F9BA-2AEF-CEA8-5266-5CE4A0029EB7}"/>
              </a:ext>
            </a:extLst>
          </p:cNvPr>
          <p:cNvSpPr>
            <a:spLocks noGrp="1"/>
          </p:cNvSpPr>
          <p:nvPr>
            <p:ph idx="1"/>
          </p:nvPr>
        </p:nvSpPr>
        <p:spPr>
          <a:xfrm>
            <a:off x="532774" y="1640910"/>
            <a:ext cx="10257562" cy="4251960"/>
          </a:xfrm>
        </p:spPr>
        <p:txBody>
          <a:bodyPr vert="horz" lIns="0" tIns="0" rIns="0" bIns="0" spcCol="301752" rtlCol="0" anchor="t">
            <a:normAutofit/>
          </a:bodyPr>
          <a:lstStyle/>
          <a:p>
            <a:pPr marL="0" indent="0">
              <a:buNone/>
            </a:pPr>
            <a:r>
              <a:rPr lang="en-US" sz="2400" err="1">
                <a:latin typeface="Arial"/>
                <a:ea typeface="+mn-lt"/>
                <a:cs typeface="+mn-lt"/>
              </a:rPr>
              <a:t>TreeMap</a:t>
            </a:r>
            <a:r>
              <a:rPr lang="en-US" sz="2400">
                <a:latin typeface="Arial"/>
                <a:ea typeface="+mn-lt"/>
                <a:cs typeface="+mn-lt"/>
              </a:rPr>
              <a:t>&lt;K, V&gt;</a:t>
            </a:r>
            <a:r>
              <a:rPr lang="en-US" sz="2400" err="1">
                <a:latin typeface="Arial"/>
                <a:ea typeface="+mn-lt"/>
                <a:cs typeface="+mn-lt"/>
              </a:rPr>
              <a:t>TreeHashMap</a:t>
            </a:r>
            <a:r>
              <a:rPr lang="en-US" sz="2400">
                <a:latin typeface="Arial"/>
                <a:ea typeface="+mn-lt"/>
                <a:cs typeface="+mn-lt"/>
              </a:rPr>
              <a:t>= new </a:t>
            </a:r>
            <a:r>
              <a:rPr lang="en-US" sz="2400" err="1">
                <a:latin typeface="Arial"/>
                <a:ea typeface="+mn-lt"/>
                <a:cs typeface="+mn-lt"/>
              </a:rPr>
              <a:t>TreeMap</a:t>
            </a:r>
            <a:r>
              <a:rPr lang="en-US" sz="2400">
                <a:latin typeface="Arial"/>
                <a:ea typeface="+mn-lt"/>
                <a:cs typeface="+mn-lt"/>
              </a:rPr>
              <a:t>&lt;K, V&gt;</a:t>
            </a:r>
            <a:endParaRPr lang="en-US">
              <a:latin typeface="Arial"/>
            </a:endParaRPr>
          </a:p>
          <a:p>
            <a:pPr marL="0" indent="0">
              <a:lnSpc>
                <a:spcPct val="90000"/>
              </a:lnSpc>
              <a:spcBef>
                <a:spcPts val="1000"/>
              </a:spcBef>
              <a:buNone/>
            </a:pPr>
            <a:r>
              <a:rPr lang="en-US" sz="2400" b="1">
                <a:cs typeface="Arial"/>
              </a:rPr>
              <a:t>K</a:t>
            </a:r>
            <a:r>
              <a:rPr lang="en-US" sz="2400">
                <a:cs typeface="Arial"/>
              </a:rPr>
              <a:t>–The type of the keys in the map</a:t>
            </a:r>
            <a:endParaRPr lang="en-US" sz="2400">
              <a:ea typeface="+mn-lt"/>
              <a:cs typeface="+mn-lt"/>
            </a:endParaRPr>
          </a:p>
          <a:p>
            <a:pPr marL="0" indent="0">
              <a:lnSpc>
                <a:spcPct val="90000"/>
              </a:lnSpc>
              <a:spcBef>
                <a:spcPts val="1000"/>
              </a:spcBef>
              <a:buNone/>
            </a:pPr>
            <a:r>
              <a:rPr lang="en-US" sz="2400" b="1">
                <a:cs typeface="Arial"/>
              </a:rPr>
              <a:t>V</a:t>
            </a:r>
            <a:r>
              <a:rPr lang="en-US" sz="2400">
                <a:cs typeface="Arial"/>
              </a:rPr>
              <a:t>–The type of values mapped in the map.</a:t>
            </a:r>
            <a:endParaRPr lang="en-US"/>
          </a:p>
          <a:p>
            <a:pPr marL="0" indent="0">
              <a:lnSpc>
                <a:spcPct val="90000"/>
              </a:lnSpc>
              <a:spcBef>
                <a:spcPts val="1000"/>
              </a:spcBef>
              <a:buNone/>
            </a:pPr>
            <a:endParaRPr lang="en-US" sz="2400">
              <a:cs typeface="Arial"/>
            </a:endParaRPr>
          </a:p>
          <a:p>
            <a:pPr marL="0" indent="0">
              <a:lnSpc>
                <a:spcPct val="90000"/>
              </a:lnSpc>
              <a:spcBef>
                <a:spcPts val="1000"/>
              </a:spcBef>
              <a:buNone/>
            </a:pPr>
            <a:endParaRPr lang="en-US" sz="2400">
              <a:cs typeface="Arial"/>
            </a:endParaRPr>
          </a:p>
          <a:p>
            <a:pPr marL="0" indent="0">
              <a:lnSpc>
                <a:spcPct val="90000"/>
              </a:lnSpc>
              <a:spcBef>
                <a:spcPts val="1000"/>
              </a:spcBef>
              <a:buNone/>
            </a:pPr>
            <a:endParaRPr lang="en-US" sz="2400">
              <a:cs typeface="Arial"/>
            </a:endParaRPr>
          </a:p>
          <a:p>
            <a:pPr marL="0" indent="0">
              <a:lnSpc>
                <a:spcPct val="90000"/>
              </a:lnSpc>
              <a:spcBef>
                <a:spcPts val="1000"/>
              </a:spcBef>
              <a:buNone/>
            </a:pPr>
            <a:endParaRPr lang="en-US" sz="2400">
              <a:cs typeface="Arial"/>
            </a:endParaRPr>
          </a:p>
          <a:p>
            <a:pPr marL="0" indent="0">
              <a:buNone/>
            </a:pPr>
            <a:endParaRPr lang="en-US" sz="2400">
              <a:cs typeface="Arial"/>
            </a:endParaRPr>
          </a:p>
          <a:p>
            <a:endParaRPr lang="en-US" sz="2400">
              <a:cs typeface="Arial"/>
            </a:endParaRPr>
          </a:p>
          <a:p>
            <a:endParaRPr lang="en-US">
              <a:cs typeface="Arial"/>
            </a:endParaRPr>
          </a:p>
        </p:txBody>
      </p:sp>
    </p:spTree>
    <p:extLst>
      <p:ext uri="{BB962C8B-B14F-4D97-AF65-F5344CB8AC3E}">
        <p14:creationId xmlns:p14="http://schemas.microsoft.com/office/powerpoint/2010/main" val="132281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Linked </a:t>
            </a:r>
            <a:r>
              <a:rPr lang="en-US" err="1"/>
              <a:t>Hashmap</a:t>
            </a:r>
            <a:r>
              <a:rPr lang="en-US"/>
              <a:t> - Introduction</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6861258"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a:solidFill>
                  <a:schemeClr val="tx1"/>
                </a:solidFill>
              </a:rPr>
              <a:t>Maintaining an order of elements inserted into it.</a:t>
            </a:r>
          </a:p>
          <a:p>
            <a:r>
              <a:rPr lang="en-US" sz="2000">
                <a:solidFill>
                  <a:schemeClr val="tx1"/>
                </a:solidFill>
              </a:rPr>
              <a:t>Based on both hash table and linked list.</a:t>
            </a:r>
            <a:endParaRPr lang="en-US" sz="2000">
              <a:solidFill>
                <a:schemeClr val="tx1"/>
              </a:solidFill>
              <a:cs typeface="Arial"/>
            </a:endParaRPr>
          </a:p>
          <a:p>
            <a:r>
              <a:rPr lang="en-US" sz="2000">
                <a:solidFill>
                  <a:schemeClr val="tx1"/>
                </a:solidFill>
              </a:rPr>
              <a:t>Maintains doubly-linked list.</a:t>
            </a:r>
            <a:endParaRPr lang="en-US" sz="2000">
              <a:solidFill>
                <a:schemeClr val="tx1"/>
              </a:solidFill>
              <a:cs typeface="Arial"/>
            </a:endParaRPr>
          </a:p>
          <a:p>
            <a:r>
              <a:rPr lang="en-US" sz="2000">
                <a:solidFill>
                  <a:schemeClr val="tx1"/>
                </a:solidFill>
                <a:ea typeface="+mn-lt"/>
                <a:cs typeface="+mn-lt"/>
              </a:rPr>
              <a:t>This class extends HashMap and maintains a linked list of the entries in the map.</a:t>
            </a:r>
            <a:endParaRPr lang="en-US" sz="2000">
              <a:solidFill>
                <a:schemeClr val="tx1"/>
              </a:solidFill>
              <a:cs typeface="Arial"/>
            </a:endParaRPr>
          </a:p>
          <a:p>
            <a:endParaRPr lang="en-US" sz="2000">
              <a:solidFill>
                <a:schemeClr val="tx1"/>
              </a:solidFill>
              <a:cs typeface="Arial"/>
            </a:endParaRPr>
          </a:p>
        </p:txBody>
      </p:sp>
      <p:pic>
        <p:nvPicPr>
          <p:cNvPr id="3" name="Picture 4" descr="Diagram&#10;&#10;Description automatically generated">
            <a:extLst>
              <a:ext uri="{FF2B5EF4-FFF2-40B4-BE49-F238E27FC236}">
                <a16:creationId xmlns:a16="http://schemas.microsoft.com/office/drawing/2014/main" id="{9E5B7BD4-26CB-269E-52A7-3C43E133638C}"/>
              </a:ext>
            </a:extLst>
          </p:cNvPr>
          <p:cNvPicPr>
            <a:picLocks noChangeAspect="1"/>
          </p:cNvPicPr>
          <p:nvPr/>
        </p:nvPicPr>
        <p:blipFill>
          <a:blip r:embed="rId2"/>
          <a:stretch>
            <a:fillRect/>
          </a:stretch>
        </p:blipFill>
        <p:spPr>
          <a:xfrm>
            <a:off x="8542903" y="1288093"/>
            <a:ext cx="2934961" cy="4741101"/>
          </a:xfrm>
          <a:prstGeom prst="rect">
            <a:avLst/>
          </a:prstGeom>
        </p:spPr>
      </p:pic>
    </p:spTree>
    <p:extLst>
      <p:ext uri="{BB962C8B-B14F-4D97-AF65-F5344CB8AC3E}">
        <p14:creationId xmlns:p14="http://schemas.microsoft.com/office/powerpoint/2010/main" val="313684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43AE-BA24-31E2-9512-79F1A0AC50CE}"/>
              </a:ext>
            </a:extLst>
          </p:cNvPr>
          <p:cNvSpPr>
            <a:spLocks noGrp="1"/>
          </p:cNvSpPr>
          <p:nvPr>
            <p:ph type="title"/>
          </p:nvPr>
        </p:nvSpPr>
        <p:spPr>
          <a:xfrm>
            <a:off x="793732" y="584966"/>
            <a:ext cx="11457432" cy="914400"/>
          </a:xfrm>
        </p:spPr>
        <p:txBody>
          <a:bodyPr/>
          <a:lstStyle/>
          <a:p>
            <a:r>
              <a:rPr lang="en-US" err="1">
                <a:ea typeface="+mj-lt"/>
                <a:cs typeface="+mj-lt"/>
              </a:rPr>
              <a:t>TreeHashMap</a:t>
            </a:r>
            <a:endParaRPr lang="en-US" err="1">
              <a:cs typeface="Arial"/>
            </a:endParaRPr>
          </a:p>
        </p:txBody>
      </p:sp>
      <p:sp>
        <p:nvSpPr>
          <p:cNvPr id="3" name="Content Placeholder 2">
            <a:extLst>
              <a:ext uri="{FF2B5EF4-FFF2-40B4-BE49-F238E27FC236}">
                <a16:creationId xmlns:a16="http://schemas.microsoft.com/office/drawing/2014/main" id="{9B4ABAD6-95BC-6791-D11D-B7FD0AD4746F}"/>
              </a:ext>
            </a:extLst>
          </p:cNvPr>
          <p:cNvSpPr>
            <a:spLocks noGrp="1"/>
          </p:cNvSpPr>
          <p:nvPr>
            <p:ph idx="1"/>
          </p:nvPr>
        </p:nvSpPr>
        <p:spPr>
          <a:xfrm>
            <a:off x="532774" y="1640910"/>
            <a:ext cx="10257562" cy="4251960"/>
          </a:xfrm>
        </p:spPr>
        <p:txBody>
          <a:bodyPr vert="horz" lIns="0" tIns="0" rIns="0" bIns="0" spcCol="301752" rtlCol="0" anchor="t">
            <a:normAutofit/>
          </a:bodyPr>
          <a:lstStyle/>
          <a:p>
            <a:pPr marL="0" indent="0" algn="just">
              <a:buNone/>
            </a:pPr>
            <a:r>
              <a:rPr lang="en-US" sz="2400">
                <a:ea typeface="+mn-lt"/>
                <a:cs typeface="+mn-lt"/>
              </a:rPr>
              <a:t> There are several ways to iterate over a </a:t>
            </a:r>
            <a:r>
              <a:rPr lang="en-US" sz="2400" err="1">
                <a:ea typeface="+mn-lt"/>
                <a:cs typeface="+mn-lt"/>
              </a:rPr>
              <a:t>TreeHashMap</a:t>
            </a:r>
            <a:r>
              <a:rPr lang="en-US" sz="2400">
                <a:ea typeface="+mn-lt"/>
                <a:cs typeface="+mn-lt"/>
              </a:rPr>
              <a:t> in Java, They are:</a:t>
            </a:r>
            <a:endParaRPr lang="en-US" sz="2400">
              <a:cs typeface="Arial"/>
            </a:endParaRPr>
          </a:p>
          <a:p>
            <a:pPr marL="0" indent="0" algn="just">
              <a:buNone/>
            </a:pPr>
            <a:endParaRPr lang="en-US" sz="2400">
              <a:ea typeface="+mn-lt"/>
              <a:cs typeface="+mn-lt"/>
            </a:endParaRPr>
          </a:p>
          <a:p>
            <a:pPr algn="just"/>
            <a:r>
              <a:rPr lang="en-US" sz="2400" u="sng">
                <a:ea typeface="+mn-lt"/>
                <a:cs typeface="+mn-lt"/>
              </a:rPr>
              <a:t>Iterating over the entry set:</a:t>
            </a:r>
            <a:r>
              <a:rPr lang="en-US" sz="2400">
                <a:ea typeface="+mn-lt"/>
                <a:cs typeface="+mn-lt"/>
              </a:rPr>
              <a:t> This is the most common way to iterate over a </a:t>
            </a:r>
            <a:r>
              <a:rPr lang="en-US" sz="2400" err="1">
                <a:ea typeface="+mn-lt"/>
                <a:cs typeface="+mn-lt"/>
              </a:rPr>
              <a:t>TreeHashMap</a:t>
            </a:r>
            <a:r>
              <a:rPr lang="en-US" sz="2400">
                <a:ea typeface="+mn-lt"/>
                <a:cs typeface="+mn-lt"/>
              </a:rPr>
              <a:t>. It involves using the </a:t>
            </a:r>
            <a:r>
              <a:rPr lang="en-US" sz="2400" b="1" err="1">
                <a:ea typeface="+mn-lt"/>
                <a:cs typeface="+mn-lt"/>
              </a:rPr>
              <a:t>entrySet</a:t>
            </a:r>
            <a:r>
              <a:rPr lang="en-US" sz="2400" b="1">
                <a:ea typeface="+mn-lt"/>
                <a:cs typeface="+mn-lt"/>
              </a:rPr>
              <a:t>()</a:t>
            </a:r>
            <a:r>
              <a:rPr lang="en-US" sz="2400">
                <a:ea typeface="+mn-lt"/>
                <a:cs typeface="+mn-lt"/>
              </a:rPr>
              <a:t> method to get a set of </a:t>
            </a:r>
            <a:r>
              <a:rPr lang="en-US" sz="2400" err="1">
                <a:ea typeface="+mn-lt"/>
                <a:cs typeface="+mn-lt"/>
              </a:rPr>
              <a:t>Map.Entry</a:t>
            </a:r>
            <a:r>
              <a:rPr lang="en-US" sz="2400">
                <a:ea typeface="+mn-lt"/>
                <a:cs typeface="+mn-lt"/>
              </a:rPr>
              <a:t> objects, which represent key-value pairs in the map. You can then iterate over this set using a for-each loop or an iterator, and access the key and value of each entry using the </a:t>
            </a:r>
            <a:r>
              <a:rPr lang="en-US" sz="2400" err="1">
                <a:ea typeface="+mn-lt"/>
                <a:cs typeface="+mn-lt"/>
              </a:rPr>
              <a:t>getKey</a:t>
            </a:r>
            <a:r>
              <a:rPr lang="en-US" sz="2400">
                <a:ea typeface="+mn-lt"/>
                <a:cs typeface="+mn-lt"/>
              </a:rPr>
              <a:t>() and </a:t>
            </a:r>
            <a:r>
              <a:rPr lang="en-US" sz="2400" err="1">
                <a:ea typeface="+mn-lt"/>
                <a:cs typeface="+mn-lt"/>
              </a:rPr>
              <a:t>getValue</a:t>
            </a:r>
            <a:r>
              <a:rPr lang="en-US" sz="2400">
                <a:ea typeface="+mn-lt"/>
                <a:cs typeface="+mn-lt"/>
              </a:rPr>
              <a:t>() methods, respectively</a:t>
            </a:r>
            <a:endParaRPr lang="en-US" sz="2400">
              <a:cs typeface="Arial"/>
            </a:endParaRPr>
          </a:p>
          <a:p>
            <a:endParaRPr lang="en-US">
              <a:cs typeface="Arial"/>
            </a:endParaRPr>
          </a:p>
        </p:txBody>
      </p:sp>
    </p:spTree>
    <p:extLst>
      <p:ext uri="{BB962C8B-B14F-4D97-AF65-F5344CB8AC3E}">
        <p14:creationId xmlns:p14="http://schemas.microsoft.com/office/powerpoint/2010/main" val="1134057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3A064A-BD4F-2839-FC88-1C1E04711E16}"/>
              </a:ext>
            </a:extLst>
          </p:cNvPr>
          <p:cNvSpPr>
            <a:spLocks noGrp="1"/>
          </p:cNvSpPr>
          <p:nvPr>
            <p:ph type="title"/>
          </p:nvPr>
        </p:nvSpPr>
        <p:spPr>
          <a:xfrm>
            <a:off x="793732" y="584966"/>
            <a:ext cx="11457432" cy="914400"/>
          </a:xfrm>
        </p:spPr>
        <p:txBody>
          <a:bodyPr/>
          <a:lstStyle/>
          <a:p>
            <a:r>
              <a:rPr lang="en-US" err="1">
                <a:ea typeface="+mj-lt"/>
                <a:cs typeface="+mj-lt"/>
              </a:rPr>
              <a:t>TreeHashMap</a:t>
            </a:r>
            <a:endParaRPr lang="en-US" err="1">
              <a:cs typeface="Arial"/>
            </a:endParaRPr>
          </a:p>
        </p:txBody>
      </p:sp>
      <p:sp>
        <p:nvSpPr>
          <p:cNvPr id="7" name="Content Placeholder 2">
            <a:extLst>
              <a:ext uri="{FF2B5EF4-FFF2-40B4-BE49-F238E27FC236}">
                <a16:creationId xmlns:a16="http://schemas.microsoft.com/office/drawing/2014/main" id="{03BD74E1-BDAD-F524-8EB1-2DA1F0B3B326}"/>
              </a:ext>
            </a:extLst>
          </p:cNvPr>
          <p:cNvSpPr>
            <a:spLocks noGrp="1"/>
          </p:cNvSpPr>
          <p:nvPr>
            <p:ph idx="1"/>
          </p:nvPr>
        </p:nvSpPr>
        <p:spPr>
          <a:xfrm>
            <a:off x="532774" y="1640910"/>
            <a:ext cx="10257562" cy="4251960"/>
          </a:xfrm>
        </p:spPr>
        <p:txBody>
          <a:bodyPr vert="horz" lIns="0" tIns="0" rIns="0" bIns="0" spcCol="301752" rtlCol="0" anchor="t">
            <a:normAutofit/>
          </a:bodyPr>
          <a:lstStyle/>
          <a:p>
            <a:pPr marL="0" indent="0" algn="just">
              <a:buNone/>
            </a:pPr>
            <a:endParaRPr lang="en-US" sz="1400">
              <a:ea typeface="+mn-lt"/>
              <a:cs typeface="+mn-lt"/>
            </a:endParaRPr>
          </a:p>
          <a:p>
            <a:pPr algn="just">
              <a:buNone/>
            </a:pPr>
            <a:r>
              <a:rPr lang="en-US" sz="1400">
                <a:ea typeface="+mn-lt"/>
                <a:cs typeface="+mn-lt"/>
              </a:rPr>
              <a:t>for (</a:t>
            </a:r>
            <a:r>
              <a:rPr lang="en-US" sz="1400" err="1">
                <a:ea typeface="+mn-lt"/>
                <a:cs typeface="+mn-lt"/>
              </a:rPr>
              <a:t>Map.Entry</a:t>
            </a:r>
            <a:r>
              <a:rPr lang="en-US" sz="1400">
                <a:ea typeface="+mn-lt"/>
                <a:cs typeface="+mn-lt"/>
              </a:rPr>
              <a:t>&lt;String, Integer&gt; entry : </a:t>
            </a:r>
            <a:r>
              <a:rPr lang="en-US" sz="1400" err="1">
                <a:ea typeface="+mn-lt"/>
                <a:cs typeface="+mn-lt"/>
              </a:rPr>
              <a:t>treeHashMap.entrySet</a:t>
            </a:r>
            <a:r>
              <a:rPr lang="en-US" sz="1400">
                <a:ea typeface="+mn-lt"/>
                <a:cs typeface="+mn-lt"/>
              </a:rPr>
              <a:t>()) </a:t>
            </a:r>
          </a:p>
          <a:p>
            <a:pPr algn="just">
              <a:buNone/>
            </a:pPr>
            <a:r>
              <a:rPr lang="en-US" sz="1400">
                <a:ea typeface="+mn-lt"/>
                <a:cs typeface="+mn-lt"/>
              </a:rPr>
              <a:t>{</a:t>
            </a:r>
            <a:endParaRPr lang="en-US" sz="1400">
              <a:cs typeface="Arial"/>
            </a:endParaRPr>
          </a:p>
          <a:p>
            <a:pPr algn="just">
              <a:buNone/>
            </a:pPr>
            <a:r>
              <a:rPr lang="en-US" sz="1400">
                <a:ea typeface="+mn-lt"/>
                <a:cs typeface="+mn-lt"/>
              </a:rPr>
              <a:t>    String key = </a:t>
            </a:r>
            <a:r>
              <a:rPr lang="en-US" sz="1400" err="1">
                <a:ea typeface="+mn-lt"/>
                <a:cs typeface="+mn-lt"/>
              </a:rPr>
              <a:t>entry.getKey</a:t>
            </a:r>
            <a:r>
              <a:rPr lang="en-US" sz="1400">
                <a:ea typeface="+mn-lt"/>
                <a:cs typeface="+mn-lt"/>
              </a:rPr>
              <a:t>();</a:t>
            </a:r>
            <a:endParaRPr lang="en-US" sz="1400">
              <a:cs typeface="Arial"/>
            </a:endParaRPr>
          </a:p>
          <a:p>
            <a:pPr algn="just">
              <a:buNone/>
            </a:pPr>
            <a:r>
              <a:rPr lang="en-US" sz="1400">
                <a:ea typeface="+mn-lt"/>
                <a:cs typeface="+mn-lt"/>
              </a:rPr>
              <a:t>    Integer value = </a:t>
            </a:r>
            <a:r>
              <a:rPr lang="en-US" sz="1400" err="1">
                <a:ea typeface="+mn-lt"/>
                <a:cs typeface="+mn-lt"/>
              </a:rPr>
              <a:t>entry.getValue</a:t>
            </a:r>
            <a:r>
              <a:rPr lang="en-US" sz="1400">
                <a:ea typeface="+mn-lt"/>
                <a:cs typeface="+mn-lt"/>
              </a:rPr>
              <a:t>();</a:t>
            </a:r>
            <a:endParaRPr lang="en-US" sz="1400">
              <a:cs typeface="Arial"/>
            </a:endParaRPr>
          </a:p>
          <a:p>
            <a:pPr algn="just">
              <a:buNone/>
            </a:pPr>
            <a:r>
              <a:rPr lang="en-US" sz="1400">
                <a:ea typeface="+mn-lt"/>
                <a:cs typeface="+mn-lt"/>
              </a:rPr>
              <a:t>    }</a:t>
            </a:r>
            <a:endParaRPr lang="en-US" sz="1400">
              <a:cs typeface="Arial"/>
            </a:endParaRPr>
          </a:p>
          <a:p>
            <a:pPr algn="just"/>
            <a:r>
              <a:rPr lang="en-US" sz="2400" u="sng">
                <a:ea typeface="+mn-lt"/>
                <a:cs typeface="+mn-lt"/>
              </a:rPr>
              <a:t>Iterating over the key set</a:t>
            </a:r>
            <a:r>
              <a:rPr lang="en-US" sz="2400">
                <a:ea typeface="+mn-lt"/>
                <a:cs typeface="+mn-lt"/>
              </a:rPr>
              <a:t>: This involves using the </a:t>
            </a:r>
            <a:r>
              <a:rPr lang="en-US" sz="2400" err="1">
                <a:ea typeface="+mn-lt"/>
                <a:cs typeface="+mn-lt"/>
              </a:rPr>
              <a:t>keySet</a:t>
            </a:r>
            <a:r>
              <a:rPr lang="en-US" sz="2400">
                <a:ea typeface="+mn-lt"/>
                <a:cs typeface="+mn-lt"/>
              </a:rPr>
              <a:t>() method to get a set of keys in the map, and then iterating over this set using a for-each loop or an iterator.</a:t>
            </a:r>
          </a:p>
          <a:p>
            <a:pPr algn="just">
              <a:buNone/>
            </a:pPr>
            <a:endParaRPr lang="en-US"/>
          </a:p>
          <a:p>
            <a:pPr algn="just">
              <a:buNone/>
            </a:pPr>
            <a:endParaRPr lang="en-US" sz="1200">
              <a:cs typeface="Arial"/>
            </a:endParaRPr>
          </a:p>
          <a:p>
            <a:pPr marL="0" indent="0" algn="just">
              <a:buNone/>
            </a:pPr>
            <a:endParaRPr lang="en-US" sz="2400">
              <a:cs typeface="Arial"/>
            </a:endParaRPr>
          </a:p>
          <a:p>
            <a:endParaRPr lang="en-US">
              <a:cs typeface="Arial"/>
            </a:endParaRPr>
          </a:p>
        </p:txBody>
      </p:sp>
    </p:spTree>
    <p:extLst>
      <p:ext uri="{BB962C8B-B14F-4D97-AF65-F5344CB8AC3E}">
        <p14:creationId xmlns:p14="http://schemas.microsoft.com/office/powerpoint/2010/main" val="643674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1E5E8C-BDE2-9E16-EABC-6F0005970E91}"/>
              </a:ext>
            </a:extLst>
          </p:cNvPr>
          <p:cNvSpPr>
            <a:spLocks noGrp="1"/>
          </p:cNvSpPr>
          <p:nvPr>
            <p:ph type="title"/>
          </p:nvPr>
        </p:nvSpPr>
        <p:spPr>
          <a:xfrm>
            <a:off x="793732" y="584966"/>
            <a:ext cx="11457432" cy="914400"/>
          </a:xfrm>
        </p:spPr>
        <p:txBody>
          <a:bodyPr/>
          <a:lstStyle/>
          <a:p>
            <a:r>
              <a:rPr lang="en-US" err="1">
                <a:ea typeface="+mj-lt"/>
                <a:cs typeface="+mj-lt"/>
              </a:rPr>
              <a:t>TreeHashMap</a:t>
            </a:r>
            <a:endParaRPr lang="en-US" err="1">
              <a:cs typeface="Arial"/>
            </a:endParaRPr>
          </a:p>
        </p:txBody>
      </p:sp>
      <p:sp>
        <p:nvSpPr>
          <p:cNvPr id="7" name="Content Placeholder 2">
            <a:extLst>
              <a:ext uri="{FF2B5EF4-FFF2-40B4-BE49-F238E27FC236}">
                <a16:creationId xmlns:a16="http://schemas.microsoft.com/office/drawing/2014/main" id="{017E012E-0176-A485-7F70-99C5AB906D99}"/>
              </a:ext>
            </a:extLst>
          </p:cNvPr>
          <p:cNvSpPr>
            <a:spLocks noGrp="1"/>
          </p:cNvSpPr>
          <p:nvPr>
            <p:ph idx="1"/>
          </p:nvPr>
        </p:nvSpPr>
        <p:spPr>
          <a:xfrm>
            <a:off x="532774" y="1640910"/>
            <a:ext cx="10257562" cy="4251960"/>
          </a:xfrm>
        </p:spPr>
        <p:txBody>
          <a:bodyPr vert="horz" lIns="0" tIns="0" rIns="0" bIns="0" spcCol="301752" rtlCol="0" anchor="t">
            <a:normAutofit/>
          </a:bodyPr>
          <a:lstStyle/>
          <a:p>
            <a:pPr algn="just">
              <a:buNone/>
            </a:pPr>
            <a:r>
              <a:rPr lang="en-US" sz="1400">
                <a:ea typeface="+mn-lt"/>
                <a:cs typeface="+mn-lt"/>
              </a:rPr>
              <a:t>for (String key : </a:t>
            </a:r>
            <a:r>
              <a:rPr lang="en-US" sz="1400" err="1">
                <a:ea typeface="+mn-lt"/>
                <a:cs typeface="+mn-lt"/>
              </a:rPr>
              <a:t>treeHashMap.keySet</a:t>
            </a:r>
            <a:r>
              <a:rPr lang="en-US" sz="1400">
                <a:ea typeface="+mn-lt"/>
                <a:cs typeface="+mn-lt"/>
              </a:rPr>
              <a:t>()) </a:t>
            </a:r>
            <a:endParaRPr lang="en-US">
              <a:ea typeface="+mn-lt"/>
              <a:cs typeface="+mn-lt"/>
            </a:endParaRPr>
          </a:p>
          <a:p>
            <a:pPr algn="just">
              <a:buNone/>
            </a:pPr>
            <a:r>
              <a:rPr lang="en-US" sz="1400">
                <a:ea typeface="+mn-lt"/>
                <a:cs typeface="+mn-lt"/>
              </a:rPr>
              <a:t>{</a:t>
            </a:r>
            <a:endParaRPr lang="en-US">
              <a:ea typeface="+mn-lt"/>
              <a:cs typeface="+mn-lt"/>
            </a:endParaRPr>
          </a:p>
          <a:p>
            <a:pPr algn="just">
              <a:buNone/>
            </a:pPr>
            <a:r>
              <a:rPr lang="en-US" sz="1400">
                <a:ea typeface="+mn-lt"/>
                <a:cs typeface="+mn-lt"/>
              </a:rPr>
              <a:t>    Integer value = </a:t>
            </a:r>
            <a:r>
              <a:rPr lang="en-US" sz="1400" err="1">
                <a:ea typeface="+mn-lt"/>
                <a:cs typeface="+mn-lt"/>
              </a:rPr>
              <a:t>treeHashMap.get</a:t>
            </a:r>
            <a:r>
              <a:rPr lang="en-US" sz="1400">
                <a:ea typeface="+mn-lt"/>
                <a:cs typeface="+mn-lt"/>
              </a:rPr>
              <a:t>(key);</a:t>
            </a:r>
            <a:endParaRPr lang="en-US"/>
          </a:p>
          <a:p>
            <a:pPr algn="just">
              <a:buNone/>
            </a:pPr>
            <a:r>
              <a:rPr lang="en-US" sz="1400">
                <a:ea typeface="+mn-lt"/>
                <a:cs typeface="+mn-lt"/>
              </a:rPr>
              <a:t>}</a:t>
            </a:r>
            <a:endParaRPr lang="en-US">
              <a:ea typeface="+mn-lt"/>
              <a:cs typeface="+mn-lt"/>
            </a:endParaRPr>
          </a:p>
          <a:p>
            <a:pPr algn="just"/>
            <a:r>
              <a:rPr lang="en-US" sz="2400" u="sng">
                <a:ea typeface="+mn-lt"/>
                <a:cs typeface="+mn-lt"/>
              </a:rPr>
              <a:t>Iterating over the values</a:t>
            </a:r>
            <a:r>
              <a:rPr lang="en-US" sz="2400">
                <a:ea typeface="+mn-lt"/>
                <a:cs typeface="+mn-lt"/>
              </a:rPr>
              <a:t>: This involves using the values() method to get a collection of values in the map, and then iterating over this collection using a for-each loop or an iterator</a:t>
            </a:r>
            <a:endParaRPr lang="en-US" sz="2400">
              <a:cs typeface="Arial"/>
            </a:endParaRPr>
          </a:p>
          <a:p>
            <a:pPr algn="just">
              <a:buNone/>
            </a:pPr>
            <a:r>
              <a:rPr lang="en-US" sz="1400">
                <a:ea typeface="+mn-lt"/>
                <a:cs typeface="+mn-lt"/>
              </a:rPr>
              <a:t>for (Integer value : </a:t>
            </a:r>
            <a:r>
              <a:rPr lang="en-US" sz="1400" err="1">
                <a:ea typeface="+mn-lt"/>
                <a:cs typeface="+mn-lt"/>
              </a:rPr>
              <a:t>treeHashMap.values</a:t>
            </a:r>
            <a:r>
              <a:rPr lang="en-US" sz="1400">
                <a:ea typeface="+mn-lt"/>
                <a:cs typeface="+mn-lt"/>
              </a:rPr>
              <a:t>()) </a:t>
            </a:r>
          </a:p>
          <a:p>
            <a:pPr algn="just">
              <a:buNone/>
            </a:pPr>
            <a:r>
              <a:rPr lang="en-US" sz="1400">
                <a:ea typeface="+mn-lt"/>
                <a:cs typeface="+mn-lt"/>
              </a:rPr>
              <a:t>{</a:t>
            </a:r>
            <a:endParaRPr lang="en-US" sz="1400">
              <a:cs typeface="Arial"/>
            </a:endParaRPr>
          </a:p>
          <a:p>
            <a:pPr algn="just">
              <a:buNone/>
            </a:pPr>
            <a:r>
              <a:rPr lang="en-US" sz="1400">
                <a:ea typeface="+mn-lt"/>
                <a:cs typeface="+mn-lt"/>
              </a:rPr>
              <a:t>    </a:t>
            </a:r>
            <a:r>
              <a:rPr lang="en-US" sz="1400" err="1">
                <a:ea typeface="+mn-lt"/>
                <a:cs typeface="+mn-lt"/>
              </a:rPr>
              <a:t>System.out.println</a:t>
            </a:r>
            <a:r>
              <a:rPr lang="en-US" sz="1400">
                <a:ea typeface="+mn-lt"/>
                <a:cs typeface="+mn-lt"/>
              </a:rPr>
              <a:t>(values);</a:t>
            </a:r>
            <a:endParaRPr lang="en-US" sz="1400">
              <a:cs typeface="Arial"/>
            </a:endParaRPr>
          </a:p>
          <a:p>
            <a:pPr algn="just">
              <a:buNone/>
            </a:pPr>
            <a:r>
              <a:rPr lang="en-US" sz="1400">
                <a:ea typeface="+mn-lt"/>
                <a:cs typeface="+mn-lt"/>
              </a:rPr>
              <a:t>}</a:t>
            </a:r>
            <a:endParaRPr lang="en-US" sz="1400"/>
          </a:p>
          <a:p>
            <a:pPr marL="0" indent="0" algn="just">
              <a:buNone/>
            </a:pPr>
            <a:endParaRPr lang="en-US" sz="2400">
              <a:cs typeface="Arial"/>
            </a:endParaRPr>
          </a:p>
          <a:p>
            <a:pPr algn="just">
              <a:buNone/>
            </a:pPr>
            <a:endParaRPr lang="en-US" sz="1200">
              <a:cs typeface="Arial"/>
            </a:endParaRPr>
          </a:p>
          <a:p>
            <a:pPr marL="0" indent="0" algn="just">
              <a:buNone/>
            </a:pPr>
            <a:endParaRPr lang="en-US" sz="2400">
              <a:cs typeface="Arial"/>
            </a:endParaRPr>
          </a:p>
          <a:p>
            <a:endParaRPr lang="en-US">
              <a:cs typeface="Arial"/>
            </a:endParaRPr>
          </a:p>
        </p:txBody>
      </p:sp>
    </p:spTree>
    <p:extLst>
      <p:ext uri="{BB962C8B-B14F-4D97-AF65-F5344CB8AC3E}">
        <p14:creationId xmlns:p14="http://schemas.microsoft.com/office/powerpoint/2010/main" val="668979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DEA8302-FE47-4741-A5CA-81981B8F4610}"/>
              </a:ext>
            </a:extLst>
          </p:cNvPr>
          <p:cNvSpPr>
            <a:spLocks noGrp="1"/>
          </p:cNvSpPr>
          <p:nvPr>
            <p:ph type="title"/>
          </p:nvPr>
        </p:nvSpPr>
        <p:spPr>
          <a:xfrm>
            <a:off x="793733" y="584965"/>
            <a:ext cx="11457432" cy="914400"/>
          </a:xfrm>
        </p:spPr>
        <p:txBody>
          <a:bodyPr/>
          <a:lstStyle/>
          <a:p>
            <a:r>
              <a:rPr lang="en-US" err="1">
                <a:ea typeface="+mj-lt"/>
                <a:cs typeface="+mj-lt"/>
              </a:rPr>
              <a:t>TreeHashMap</a:t>
            </a:r>
            <a:endParaRPr lang="en-US" err="1">
              <a:cs typeface="Arial"/>
            </a:endParaRPr>
          </a:p>
        </p:txBody>
      </p:sp>
      <p:sp>
        <p:nvSpPr>
          <p:cNvPr id="7" name="Content Placeholder 2">
            <a:extLst>
              <a:ext uri="{FF2B5EF4-FFF2-40B4-BE49-F238E27FC236}">
                <a16:creationId xmlns:a16="http://schemas.microsoft.com/office/drawing/2014/main" id="{E74B22F0-8BC7-4AEB-4D71-F28EC4A58A09}"/>
              </a:ext>
            </a:extLst>
          </p:cNvPr>
          <p:cNvSpPr>
            <a:spLocks noGrp="1"/>
          </p:cNvSpPr>
          <p:nvPr>
            <p:ph idx="1"/>
          </p:nvPr>
        </p:nvSpPr>
        <p:spPr>
          <a:xfrm>
            <a:off x="532774" y="1640910"/>
            <a:ext cx="10257562" cy="4251960"/>
          </a:xfrm>
        </p:spPr>
        <p:txBody>
          <a:bodyPr vert="horz" lIns="0" tIns="0" rIns="0" bIns="0" spcCol="301752" rtlCol="0" anchor="t">
            <a:normAutofit/>
          </a:bodyPr>
          <a:lstStyle/>
          <a:p>
            <a:pPr marL="0" indent="0">
              <a:buNone/>
            </a:pPr>
            <a:r>
              <a:rPr lang="en-US" sz="2400">
                <a:latin typeface="Arial"/>
                <a:cs typeface="Arial"/>
              </a:rPr>
              <a:t>Here are a few methods which is used in </a:t>
            </a:r>
            <a:r>
              <a:rPr lang="en-US" sz="2400" err="1">
                <a:latin typeface="Arial"/>
                <a:cs typeface="Arial"/>
              </a:rPr>
              <a:t>TreeHashmap</a:t>
            </a:r>
            <a:r>
              <a:rPr lang="en-US" sz="2400">
                <a:latin typeface="Arial"/>
                <a:cs typeface="Arial"/>
              </a:rPr>
              <a:t>:</a:t>
            </a:r>
          </a:p>
          <a:p>
            <a:pPr algn="just">
              <a:buFont typeface="Arial"/>
              <a:buChar char="•"/>
            </a:pPr>
            <a:r>
              <a:rPr lang="en-US" sz="2400">
                <a:ea typeface="+mn-lt"/>
                <a:cs typeface="+mn-lt"/>
              </a:rPr>
              <a:t>      Maintains descending order :</a:t>
            </a:r>
            <a:r>
              <a:rPr lang="en-US" sz="2400" err="1">
                <a:ea typeface="+mn-lt"/>
                <a:cs typeface="+mn-lt"/>
              </a:rPr>
              <a:t>map.descendingMap</a:t>
            </a:r>
            <a:r>
              <a:rPr lang="en-US" sz="2400">
                <a:ea typeface="+mn-lt"/>
                <a:cs typeface="+mn-lt"/>
              </a:rPr>
              <a:t>());  </a:t>
            </a:r>
            <a:endParaRPr lang="en-US">
              <a:cs typeface="Arial"/>
            </a:endParaRPr>
          </a:p>
          <a:p>
            <a:pPr algn="just"/>
            <a:r>
              <a:rPr lang="en-US" sz="2400">
                <a:ea typeface="+mn-lt"/>
                <a:cs typeface="+mn-lt"/>
              </a:rPr>
              <a:t>      </a:t>
            </a:r>
            <a:r>
              <a:rPr lang="en-US" sz="2400" err="1">
                <a:ea typeface="+mn-lt"/>
                <a:cs typeface="+mn-lt"/>
              </a:rPr>
              <a:t>map.headMap</a:t>
            </a:r>
            <a:r>
              <a:rPr lang="en-US" sz="2400">
                <a:ea typeface="+mn-lt"/>
                <a:cs typeface="+mn-lt"/>
              </a:rPr>
              <a:t>(</a:t>
            </a:r>
            <a:r>
              <a:rPr lang="en-US" sz="2400" err="1">
                <a:ea typeface="+mn-lt"/>
                <a:cs typeface="+mn-lt"/>
              </a:rPr>
              <a:t>K,</a:t>
            </a:r>
            <a:r>
              <a:rPr lang="en-US" sz="2400" b="1" err="1">
                <a:ea typeface="+mn-lt"/>
                <a:cs typeface="+mn-lt"/>
              </a:rPr>
              <a:t>true</a:t>
            </a:r>
            <a:r>
              <a:rPr lang="en-US" sz="2400">
                <a:ea typeface="+mn-lt"/>
                <a:cs typeface="+mn-lt"/>
              </a:rPr>
              <a:t>))    </a:t>
            </a:r>
            <a:endParaRPr lang="en-US">
              <a:cs typeface="Arial"/>
            </a:endParaRPr>
          </a:p>
          <a:p>
            <a:pPr algn="just">
              <a:buFont typeface="Arial"/>
              <a:buChar char="•"/>
            </a:pPr>
            <a:r>
              <a:rPr lang="en-US" sz="2400">
                <a:ea typeface="+mn-lt"/>
                <a:cs typeface="+mn-lt"/>
              </a:rPr>
              <a:t>      map.tailMap(K,</a:t>
            </a:r>
            <a:r>
              <a:rPr lang="en-US" sz="2400" b="1">
                <a:ea typeface="+mn-lt"/>
                <a:cs typeface="+mn-lt"/>
              </a:rPr>
              <a:t>true</a:t>
            </a:r>
            <a:r>
              <a:rPr lang="en-US" sz="2400">
                <a:ea typeface="+mn-lt"/>
                <a:cs typeface="+mn-lt"/>
              </a:rPr>
              <a:t>));    </a:t>
            </a:r>
            <a:endParaRPr lang="en-US">
              <a:cs typeface="Arial"/>
            </a:endParaRPr>
          </a:p>
          <a:p>
            <a:pPr algn="just">
              <a:buFont typeface="Arial"/>
              <a:buChar char="•"/>
            </a:pPr>
            <a:r>
              <a:rPr lang="en-US" sz="2400">
                <a:ea typeface="+mn-lt"/>
                <a:cs typeface="+mn-lt"/>
              </a:rPr>
              <a:t>      </a:t>
            </a:r>
            <a:r>
              <a:rPr lang="en-US" sz="2400" err="1">
                <a:ea typeface="+mn-lt"/>
                <a:cs typeface="+mn-lt"/>
              </a:rPr>
              <a:t>map.subMap</a:t>
            </a:r>
            <a:r>
              <a:rPr lang="en-US" sz="2400">
                <a:ea typeface="+mn-lt"/>
                <a:cs typeface="+mn-lt"/>
              </a:rPr>
              <a:t>(K, </a:t>
            </a:r>
            <a:r>
              <a:rPr lang="en-US" sz="2400" b="1">
                <a:ea typeface="+mn-lt"/>
                <a:cs typeface="+mn-lt"/>
              </a:rPr>
              <a:t>false</a:t>
            </a:r>
            <a:r>
              <a:rPr lang="en-US" sz="2400">
                <a:ea typeface="+mn-lt"/>
                <a:cs typeface="+mn-lt"/>
              </a:rPr>
              <a:t>, I, </a:t>
            </a:r>
            <a:r>
              <a:rPr lang="en-US" sz="2400" b="1">
                <a:ea typeface="+mn-lt"/>
                <a:cs typeface="+mn-lt"/>
              </a:rPr>
              <a:t>true</a:t>
            </a:r>
            <a:r>
              <a:rPr lang="en-US" sz="2400">
                <a:ea typeface="+mn-lt"/>
                <a:cs typeface="+mn-lt"/>
              </a:rPr>
              <a:t>));   </a:t>
            </a:r>
            <a:endParaRPr lang="en-US"/>
          </a:p>
          <a:p>
            <a:pPr marL="0" indent="0">
              <a:buNone/>
            </a:pPr>
            <a:endParaRPr lang="en-US" sz="2400">
              <a:cs typeface="Arial"/>
            </a:endParaRPr>
          </a:p>
          <a:p>
            <a:pPr marL="0" indent="0">
              <a:lnSpc>
                <a:spcPct val="90000"/>
              </a:lnSpc>
              <a:spcBef>
                <a:spcPts val="1000"/>
              </a:spcBef>
              <a:buNone/>
            </a:pPr>
            <a:endParaRPr lang="en-US" sz="2400">
              <a:cs typeface="Arial"/>
            </a:endParaRPr>
          </a:p>
          <a:p>
            <a:pPr marL="0" indent="0">
              <a:lnSpc>
                <a:spcPct val="90000"/>
              </a:lnSpc>
              <a:spcBef>
                <a:spcPts val="1000"/>
              </a:spcBef>
              <a:buNone/>
            </a:pPr>
            <a:endParaRPr lang="en-US" sz="2400">
              <a:cs typeface="Arial"/>
            </a:endParaRPr>
          </a:p>
          <a:p>
            <a:pPr marL="0" indent="0">
              <a:lnSpc>
                <a:spcPct val="90000"/>
              </a:lnSpc>
              <a:spcBef>
                <a:spcPts val="1000"/>
              </a:spcBef>
              <a:buNone/>
            </a:pPr>
            <a:endParaRPr lang="en-US" sz="2400">
              <a:cs typeface="Arial"/>
            </a:endParaRPr>
          </a:p>
          <a:p>
            <a:pPr marL="0" indent="0">
              <a:lnSpc>
                <a:spcPct val="90000"/>
              </a:lnSpc>
              <a:spcBef>
                <a:spcPts val="1000"/>
              </a:spcBef>
              <a:buNone/>
            </a:pPr>
            <a:endParaRPr lang="en-US" sz="2400">
              <a:cs typeface="Arial"/>
            </a:endParaRPr>
          </a:p>
          <a:p>
            <a:pPr marL="0" indent="0">
              <a:buNone/>
            </a:pPr>
            <a:endParaRPr lang="en-US" sz="2400">
              <a:cs typeface="Arial"/>
            </a:endParaRPr>
          </a:p>
          <a:p>
            <a:endParaRPr lang="en-US" sz="2400">
              <a:cs typeface="Arial"/>
            </a:endParaRPr>
          </a:p>
          <a:p>
            <a:endParaRPr lang="en-US">
              <a:cs typeface="Arial"/>
            </a:endParaRPr>
          </a:p>
        </p:txBody>
      </p:sp>
    </p:spTree>
    <p:extLst>
      <p:ext uri="{BB962C8B-B14F-4D97-AF65-F5344CB8AC3E}">
        <p14:creationId xmlns:p14="http://schemas.microsoft.com/office/powerpoint/2010/main" val="3450829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B054F7-10DC-AB0F-4EFA-D315EB81E5DD}"/>
              </a:ext>
            </a:extLst>
          </p:cNvPr>
          <p:cNvSpPr>
            <a:spLocks noGrp="1"/>
          </p:cNvSpPr>
          <p:nvPr>
            <p:ph type="title"/>
          </p:nvPr>
        </p:nvSpPr>
        <p:spPr>
          <a:xfrm>
            <a:off x="793733" y="584965"/>
            <a:ext cx="11457432" cy="914400"/>
          </a:xfrm>
        </p:spPr>
        <p:txBody>
          <a:bodyPr/>
          <a:lstStyle/>
          <a:p>
            <a:r>
              <a:rPr lang="en-US" err="1">
                <a:ea typeface="+mj-lt"/>
                <a:cs typeface="+mj-lt"/>
              </a:rPr>
              <a:t>TreeHashMap</a:t>
            </a:r>
            <a:r>
              <a:rPr lang="en-US">
                <a:ea typeface="+mj-lt"/>
                <a:cs typeface="+mj-lt"/>
              </a:rPr>
              <a:t>-Drawbacks</a:t>
            </a:r>
            <a:endParaRPr lang="en-US" err="1"/>
          </a:p>
        </p:txBody>
      </p:sp>
      <p:sp>
        <p:nvSpPr>
          <p:cNvPr id="7" name="Content Placeholder 2">
            <a:extLst>
              <a:ext uri="{FF2B5EF4-FFF2-40B4-BE49-F238E27FC236}">
                <a16:creationId xmlns:a16="http://schemas.microsoft.com/office/drawing/2014/main" id="{1D1DAA46-D2D5-4736-30CB-694462CB0144}"/>
              </a:ext>
            </a:extLst>
          </p:cNvPr>
          <p:cNvSpPr>
            <a:spLocks noGrp="1"/>
          </p:cNvSpPr>
          <p:nvPr>
            <p:ph idx="1"/>
          </p:nvPr>
        </p:nvSpPr>
        <p:spPr>
          <a:xfrm>
            <a:off x="532774" y="1640910"/>
            <a:ext cx="10257562" cy="4251960"/>
          </a:xfrm>
        </p:spPr>
        <p:txBody>
          <a:bodyPr vert="horz" lIns="0" tIns="0" rIns="0" bIns="0" spcCol="301752" rtlCol="0" anchor="t">
            <a:normAutofit/>
          </a:bodyPr>
          <a:lstStyle/>
          <a:p>
            <a:pPr algn="just">
              <a:buNone/>
            </a:pPr>
            <a:r>
              <a:rPr lang="en-US" sz="2400">
                <a:ea typeface="+mn-lt"/>
                <a:cs typeface="+mn-lt"/>
              </a:rPr>
              <a:t>However, </a:t>
            </a:r>
            <a:r>
              <a:rPr lang="en-US" sz="2400" err="1">
                <a:ea typeface="+mn-lt"/>
                <a:cs typeface="+mn-lt"/>
              </a:rPr>
              <a:t>TreeHashMap</a:t>
            </a:r>
            <a:r>
              <a:rPr lang="en-US" sz="2400">
                <a:ea typeface="+mn-lt"/>
                <a:cs typeface="+mn-lt"/>
              </a:rPr>
              <a:t> has some drawbacks as well:</a:t>
            </a:r>
            <a:endParaRPr lang="en-US">
              <a:cs typeface="Arial"/>
            </a:endParaRPr>
          </a:p>
          <a:p>
            <a:pPr algn="just">
              <a:buNone/>
            </a:pPr>
            <a:endParaRPr lang="en-US">
              <a:cs typeface="Arial"/>
            </a:endParaRPr>
          </a:p>
          <a:p>
            <a:pPr marL="342900" indent="-342900" algn="just"/>
            <a:r>
              <a:rPr lang="en-US" sz="2400">
                <a:ea typeface="+mn-lt"/>
                <a:cs typeface="+mn-lt"/>
              </a:rPr>
              <a:t>Higher memory overhead: </a:t>
            </a:r>
            <a:r>
              <a:rPr lang="en-US" sz="2400" err="1">
                <a:ea typeface="+mn-lt"/>
                <a:cs typeface="+mn-lt"/>
              </a:rPr>
              <a:t>TreeHashMap</a:t>
            </a:r>
            <a:r>
              <a:rPr lang="en-US" sz="2400">
                <a:ea typeface="+mn-lt"/>
                <a:cs typeface="+mn-lt"/>
              </a:rPr>
              <a:t> has higher memory overhead compared to simpler data structures like HashMap due to the need to maintain the binary search tree.</a:t>
            </a:r>
            <a:endParaRPr lang="en-US">
              <a:cs typeface="Arial"/>
            </a:endParaRPr>
          </a:p>
          <a:p>
            <a:pPr algn="just">
              <a:buNone/>
            </a:pPr>
            <a:endParaRPr lang="en-US">
              <a:cs typeface="Arial"/>
            </a:endParaRPr>
          </a:p>
          <a:p>
            <a:pPr marL="342900" indent="-342900" algn="just"/>
            <a:r>
              <a:rPr lang="en-US" sz="2400">
                <a:ea typeface="+mn-lt"/>
                <a:cs typeface="+mn-lt"/>
              </a:rPr>
              <a:t>Additional performance overhead: Maintaining the binary search tree can also add additional performance overhead compared to simpler data structures like HashMap.</a:t>
            </a:r>
            <a:endParaRPr lang="en-US">
              <a:ea typeface="+mn-lt"/>
              <a:cs typeface="+mn-lt"/>
            </a:endParaRPr>
          </a:p>
          <a:p>
            <a:pPr>
              <a:buNone/>
            </a:pPr>
            <a:endParaRPr lang="en-US"/>
          </a:p>
          <a:p>
            <a:pPr marL="0" indent="0">
              <a:buNone/>
            </a:pPr>
            <a:endParaRPr lang="en-US" sz="2400">
              <a:cs typeface="Arial"/>
            </a:endParaRPr>
          </a:p>
          <a:p>
            <a:endParaRPr lang="en-US" sz="2400">
              <a:cs typeface="Arial"/>
            </a:endParaRPr>
          </a:p>
          <a:p>
            <a:endParaRPr lang="en-US">
              <a:cs typeface="Arial"/>
            </a:endParaRPr>
          </a:p>
        </p:txBody>
      </p:sp>
    </p:spTree>
    <p:extLst>
      <p:ext uri="{BB962C8B-B14F-4D97-AF65-F5344CB8AC3E}">
        <p14:creationId xmlns:p14="http://schemas.microsoft.com/office/powerpoint/2010/main" val="1175147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8E2E057-F3B0-6E6B-D52C-4C0AECC56DFD}"/>
              </a:ext>
            </a:extLst>
          </p:cNvPr>
          <p:cNvSpPr>
            <a:spLocks noGrp="1"/>
          </p:cNvSpPr>
          <p:nvPr>
            <p:ph type="title"/>
          </p:nvPr>
        </p:nvSpPr>
        <p:spPr>
          <a:xfrm>
            <a:off x="793733" y="584965"/>
            <a:ext cx="11457432" cy="914400"/>
          </a:xfrm>
        </p:spPr>
        <p:txBody>
          <a:bodyPr/>
          <a:lstStyle/>
          <a:p>
            <a:r>
              <a:rPr lang="en-US" err="1">
                <a:ea typeface="+mj-lt"/>
                <a:cs typeface="+mj-lt"/>
              </a:rPr>
              <a:t>TreeHashMap</a:t>
            </a:r>
            <a:endParaRPr lang="en-US" err="1">
              <a:cs typeface="Arial"/>
            </a:endParaRPr>
          </a:p>
        </p:txBody>
      </p:sp>
      <p:sp>
        <p:nvSpPr>
          <p:cNvPr id="7" name="Content Placeholder 2">
            <a:extLst>
              <a:ext uri="{FF2B5EF4-FFF2-40B4-BE49-F238E27FC236}">
                <a16:creationId xmlns:a16="http://schemas.microsoft.com/office/drawing/2014/main" id="{6FCA670C-85DD-DEC4-CC0D-BACFEB182561}"/>
              </a:ext>
            </a:extLst>
          </p:cNvPr>
          <p:cNvSpPr>
            <a:spLocks noGrp="1"/>
          </p:cNvSpPr>
          <p:nvPr>
            <p:ph idx="1"/>
          </p:nvPr>
        </p:nvSpPr>
        <p:spPr>
          <a:xfrm>
            <a:off x="532774" y="1640910"/>
            <a:ext cx="10257562" cy="4251960"/>
          </a:xfrm>
        </p:spPr>
        <p:txBody>
          <a:bodyPr vert="horz" lIns="0" tIns="0" rIns="0" bIns="0" spcCol="301752" rtlCol="0" anchor="t">
            <a:normAutofit/>
          </a:bodyPr>
          <a:lstStyle/>
          <a:p>
            <a:pPr algn="just">
              <a:buNone/>
            </a:pPr>
            <a:r>
              <a:rPr lang="en-US" sz="2400">
                <a:ea typeface="+mn-lt"/>
                <a:cs typeface="+mn-lt"/>
              </a:rPr>
              <a:t>         </a:t>
            </a:r>
            <a:r>
              <a:rPr lang="en-US" sz="2400" err="1">
                <a:ea typeface="+mn-lt"/>
                <a:cs typeface="+mn-lt"/>
              </a:rPr>
              <a:t>TreeHashMap</a:t>
            </a:r>
            <a:r>
              <a:rPr lang="en-US" sz="2400">
                <a:ea typeface="+mn-lt"/>
                <a:cs typeface="+mn-lt"/>
              </a:rPr>
              <a:t> is a good choice when you need a data structure that provides efficient access and modification of elements, supports range queries, and maintains the keys in sorted order. If memory overhead and performance are a concern, then simpler data structures like HashMap may be a better choice.</a:t>
            </a:r>
            <a:endParaRPr lang="en-US">
              <a:ea typeface="+mn-lt"/>
              <a:cs typeface="+mn-lt"/>
            </a:endParaRPr>
          </a:p>
          <a:p>
            <a:pPr algn="just">
              <a:buNone/>
            </a:pPr>
            <a:endParaRPr lang="en-US" sz="2400">
              <a:ea typeface="+mn-lt"/>
              <a:cs typeface="+mn-lt"/>
            </a:endParaRPr>
          </a:p>
          <a:p>
            <a:pPr>
              <a:buNone/>
            </a:pPr>
            <a:endParaRPr lang="en-US"/>
          </a:p>
          <a:p>
            <a:pPr marL="0" indent="0">
              <a:buNone/>
            </a:pPr>
            <a:endParaRPr lang="en-US" sz="2400">
              <a:cs typeface="Arial"/>
            </a:endParaRPr>
          </a:p>
          <a:p>
            <a:endParaRPr lang="en-US" sz="2400">
              <a:cs typeface="Arial"/>
            </a:endParaRPr>
          </a:p>
          <a:p>
            <a:endParaRPr lang="en-US">
              <a:cs typeface="Arial"/>
            </a:endParaRPr>
          </a:p>
        </p:txBody>
      </p:sp>
    </p:spTree>
    <p:extLst>
      <p:ext uri="{BB962C8B-B14F-4D97-AF65-F5344CB8AC3E}">
        <p14:creationId xmlns:p14="http://schemas.microsoft.com/office/powerpoint/2010/main" val="76107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932016"/>
            <a:ext cx="8686800" cy="894163"/>
          </a:xfrm>
        </p:spPr>
        <p:txBody>
          <a:bodyPr>
            <a:normAutofit fontScale="90000"/>
          </a:bodyPr>
          <a:lstStyle/>
          <a:p>
            <a:r>
              <a:rPr lang="en-US">
                <a:cs typeface="Arial"/>
              </a:rPr>
              <a:t>Collections in Java – Comparable Interface</a:t>
            </a:r>
          </a:p>
        </p:txBody>
      </p:sp>
      <p:sp>
        <p:nvSpPr>
          <p:cNvPr id="4" name="Subtitle 3">
            <a:extLst>
              <a:ext uri="{FF2B5EF4-FFF2-40B4-BE49-F238E27FC236}">
                <a16:creationId xmlns:a16="http://schemas.microsoft.com/office/drawing/2014/main" id="{F7F9302D-4DE2-B8B9-A5D3-3EE29BE399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8118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Comparable Interface</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8896736"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a:solidFill>
                  <a:schemeClr val="tx1"/>
                </a:solidFill>
                <a:cs typeface="Arial"/>
              </a:rPr>
              <a:t>To compare an object of the same class with an instance of that class.</a:t>
            </a:r>
          </a:p>
          <a:p>
            <a:endParaRPr lang="en-US" sz="2000">
              <a:solidFill>
                <a:schemeClr val="tx1"/>
              </a:solidFill>
              <a:cs typeface="Arial"/>
            </a:endParaRPr>
          </a:p>
          <a:p>
            <a:r>
              <a:rPr lang="en-US" sz="2000">
                <a:solidFill>
                  <a:schemeClr val="tx1"/>
                </a:solidFill>
                <a:cs typeface="Arial"/>
              </a:rPr>
              <a:t>The class has to implement the </a:t>
            </a:r>
            <a:r>
              <a:rPr lang="en-US" sz="2000" b="1" err="1">
                <a:solidFill>
                  <a:schemeClr val="tx1"/>
                </a:solidFill>
                <a:cs typeface="Arial"/>
              </a:rPr>
              <a:t>java.lang.Comparable</a:t>
            </a:r>
            <a:r>
              <a:rPr lang="en-US" sz="2000">
                <a:solidFill>
                  <a:schemeClr val="tx1"/>
                </a:solidFill>
                <a:cs typeface="Arial"/>
              </a:rPr>
              <a:t> interface to compare its instance.</a:t>
            </a:r>
            <a:endParaRPr lang="en-US" sz="2000">
              <a:solidFill>
                <a:schemeClr val="tx1"/>
              </a:solidFill>
            </a:endParaRPr>
          </a:p>
          <a:p>
            <a:endParaRPr lang="en-US" sz="2000">
              <a:solidFill>
                <a:schemeClr val="tx1"/>
              </a:solidFill>
              <a:cs typeface="Arial"/>
            </a:endParaRPr>
          </a:p>
          <a:p>
            <a:r>
              <a:rPr lang="en-US" sz="2000">
                <a:solidFill>
                  <a:schemeClr val="tx1"/>
                </a:solidFill>
                <a:cs typeface="Arial"/>
              </a:rPr>
              <a:t>It provides a single sorting sequence.</a:t>
            </a:r>
          </a:p>
          <a:p>
            <a:endParaRPr lang="en-US" sz="2000">
              <a:solidFill>
                <a:schemeClr val="tx1"/>
              </a:solidFill>
              <a:cs typeface="Arial"/>
            </a:endParaRPr>
          </a:p>
          <a:p>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3208713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Comparable Interface declaration</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6861258"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b="1">
                <a:solidFill>
                  <a:schemeClr val="tx1"/>
                </a:solidFill>
              </a:rPr>
              <a:t>public interface Comparable&lt;T&gt;</a:t>
            </a:r>
          </a:p>
          <a:p>
            <a:pPr lvl="1"/>
            <a:endParaRPr lang="en-US" b="1">
              <a:solidFill>
                <a:schemeClr val="tx1"/>
              </a:solidFill>
              <a:cs typeface="Arial"/>
            </a:endParaRPr>
          </a:p>
          <a:p>
            <a:pPr lvl="1"/>
            <a:r>
              <a:rPr lang="en-US" b="1">
                <a:solidFill>
                  <a:schemeClr val="tx1"/>
                </a:solidFill>
                <a:cs typeface="Arial"/>
              </a:rPr>
              <a:t>T –</a:t>
            </a:r>
            <a:r>
              <a:rPr lang="en-US">
                <a:solidFill>
                  <a:schemeClr val="tx1"/>
                </a:solidFill>
                <a:cs typeface="Arial"/>
              </a:rPr>
              <a:t>Type of objects that has to be compared.</a:t>
            </a:r>
            <a:endParaRPr lang="en-US" b="1">
              <a:solidFill>
                <a:schemeClr val="tx1"/>
              </a:solidFill>
              <a:cs typeface="Arial"/>
            </a:endParaRPr>
          </a:p>
        </p:txBody>
      </p:sp>
    </p:spTree>
    <p:extLst>
      <p:ext uri="{BB962C8B-B14F-4D97-AF65-F5344CB8AC3E}">
        <p14:creationId xmlns:p14="http://schemas.microsoft.com/office/powerpoint/2010/main" val="3695043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err="1"/>
              <a:t>CompareTo</a:t>
            </a:r>
            <a:r>
              <a:rPr lang="en-US"/>
              <a:t>(Object obj) method</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420737"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b="1">
                <a:solidFill>
                  <a:schemeClr val="tx1"/>
                </a:solidFill>
                <a:cs typeface="Arial"/>
              </a:rPr>
              <a:t>Public int </a:t>
            </a:r>
            <a:r>
              <a:rPr lang="en-US" sz="2000" b="1" err="1">
                <a:solidFill>
                  <a:schemeClr val="tx1"/>
                </a:solidFill>
                <a:cs typeface="Arial"/>
              </a:rPr>
              <a:t>compareTo</a:t>
            </a:r>
            <a:r>
              <a:rPr lang="en-US" sz="2000" b="1">
                <a:solidFill>
                  <a:schemeClr val="tx1"/>
                </a:solidFill>
                <a:cs typeface="Arial"/>
              </a:rPr>
              <a:t>(Object obj): </a:t>
            </a:r>
            <a:endParaRPr lang="en-US" sz="2000">
              <a:solidFill>
                <a:schemeClr val="tx1"/>
              </a:solidFill>
              <a:cs typeface="Arial"/>
            </a:endParaRPr>
          </a:p>
          <a:p>
            <a:pPr lvl="1"/>
            <a:endParaRPr lang="en-US" sz="2000" b="1">
              <a:solidFill>
                <a:schemeClr val="tx1"/>
              </a:solidFill>
              <a:cs typeface="Arial"/>
            </a:endParaRPr>
          </a:p>
          <a:p>
            <a:pPr marL="457200" indent="-457200">
              <a:buAutoNum type="arabicPeriod"/>
            </a:pPr>
            <a:r>
              <a:rPr lang="en-US" sz="2000">
                <a:solidFill>
                  <a:schemeClr val="tx1"/>
                </a:solidFill>
                <a:cs typeface="Arial"/>
              </a:rPr>
              <a:t>Make your class</a:t>
            </a:r>
            <a:r>
              <a:rPr lang="en-US" sz="2000">
                <a:solidFill>
                  <a:schemeClr val="accent4">
                    <a:lumMod val="75000"/>
                    <a:lumOff val="25000"/>
                  </a:schemeClr>
                </a:solidFill>
                <a:cs typeface="Arial"/>
              </a:rPr>
              <a:t> implement Comparable</a:t>
            </a:r>
            <a:r>
              <a:rPr lang="en-US" sz="2000">
                <a:solidFill>
                  <a:schemeClr val="tx1"/>
                </a:solidFill>
                <a:cs typeface="Arial"/>
              </a:rPr>
              <a:t>.</a:t>
            </a:r>
          </a:p>
          <a:p>
            <a:pPr marL="457200" indent="-457200">
              <a:buAutoNum type="arabicPeriod"/>
            </a:pPr>
            <a:r>
              <a:rPr lang="en-US" sz="2000">
                <a:solidFill>
                  <a:schemeClr val="tx1"/>
                </a:solidFill>
                <a:cs typeface="Arial"/>
              </a:rPr>
              <a:t>Implement the </a:t>
            </a:r>
            <a:r>
              <a:rPr lang="en-US" sz="2000" err="1">
                <a:solidFill>
                  <a:schemeClr val="accent4">
                    <a:lumMod val="75000"/>
                    <a:lumOff val="25000"/>
                  </a:schemeClr>
                </a:solidFill>
                <a:cs typeface="Arial"/>
              </a:rPr>
              <a:t>compareTo</a:t>
            </a:r>
            <a:r>
              <a:rPr lang="en-US" sz="2000">
                <a:solidFill>
                  <a:schemeClr val="accent4">
                    <a:lumMod val="75000"/>
                    <a:lumOff val="25000"/>
                  </a:schemeClr>
                </a:solidFill>
                <a:cs typeface="Arial"/>
              </a:rPr>
              <a:t>() method</a:t>
            </a:r>
            <a:r>
              <a:rPr lang="en-US" sz="2000">
                <a:solidFill>
                  <a:schemeClr val="tx1"/>
                </a:solidFill>
                <a:cs typeface="Arial"/>
              </a:rPr>
              <a:t> in class</a:t>
            </a:r>
          </a:p>
          <a:p>
            <a:endParaRPr lang="en-US" sz="2000">
              <a:solidFill>
                <a:schemeClr val="tx1"/>
              </a:solidFill>
              <a:cs typeface="Arial"/>
            </a:endParaRPr>
          </a:p>
        </p:txBody>
      </p:sp>
    </p:spTree>
    <p:extLst>
      <p:ext uri="{BB962C8B-B14F-4D97-AF65-F5344CB8AC3E}">
        <p14:creationId xmlns:p14="http://schemas.microsoft.com/office/powerpoint/2010/main" val="1212502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Linked </a:t>
            </a:r>
            <a:r>
              <a:rPr lang="en-US" err="1"/>
              <a:t>Hashmap</a:t>
            </a:r>
            <a:r>
              <a:rPr lang="en-US"/>
              <a:t> – Key Features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7571066" cy="3875188"/>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a:solidFill>
                  <a:schemeClr val="tx1"/>
                </a:solidFill>
              </a:rPr>
              <a:t>Contains values based on the key.</a:t>
            </a:r>
            <a:endParaRPr lang="en-US">
              <a:solidFill>
                <a:schemeClr val="tx1"/>
              </a:solidFill>
            </a:endParaRPr>
          </a:p>
          <a:p>
            <a:r>
              <a:rPr lang="en-US" sz="2000">
                <a:solidFill>
                  <a:schemeClr val="tx1"/>
                </a:solidFill>
                <a:cs typeface="Arial"/>
              </a:rPr>
              <a:t>Implements map interface and extends the HashMap class.</a:t>
            </a:r>
          </a:p>
          <a:p>
            <a:r>
              <a:rPr lang="en-US" sz="2000">
                <a:solidFill>
                  <a:schemeClr val="tx1"/>
                </a:solidFill>
                <a:cs typeface="Arial"/>
              </a:rPr>
              <a:t>Contains only unique elements.</a:t>
            </a:r>
          </a:p>
          <a:p>
            <a:r>
              <a:rPr lang="en-US" sz="2000">
                <a:solidFill>
                  <a:schemeClr val="tx1"/>
                </a:solidFill>
                <a:cs typeface="Arial"/>
              </a:rPr>
              <a:t>Non synchronized.</a:t>
            </a:r>
          </a:p>
          <a:p>
            <a:r>
              <a:rPr lang="en-US" sz="2000">
                <a:solidFill>
                  <a:schemeClr val="tx1"/>
                </a:solidFill>
                <a:cs typeface="Arial"/>
              </a:rPr>
              <a:t>May have one null key and multiple null values.</a:t>
            </a:r>
          </a:p>
          <a:p>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3675081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err="1"/>
              <a:t>CompareTo</a:t>
            </a:r>
            <a:r>
              <a:rPr lang="en-US"/>
              <a:t>(Object obj) method</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420737"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b="1">
                <a:solidFill>
                  <a:schemeClr val="tx1"/>
                </a:solidFill>
                <a:cs typeface="Arial"/>
              </a:rPr>
              <a:t>Public int </a:t>
            </a:r>
            <a:r>
              <a:rPr lang="en-US" sz="2000" b="1" err="1">
                <a:solidFill>
                  <a:schemeClr val="tx1"/>
                </a:solidFill>
                <a:cs typeface="Arial"/>
              </a:rPr>
              <a:t>compareTo</a:t>
            </a:r>
            <a:r>
              <a:rPr lang="en-US" sz="2000" b="1">
                <a:solidFill>
                  <a:schemeClr val="tx1"/>
                </a:solidFill>
                <a:cs typeface="Arial"/>
              </a:rPr>
              <a:t>(Object obj): </a:t>
            </a:r>
            <a:endParaRPr lang="en-US" sz="2000">
              <a:solidFill>
                <a:schemeClr val="tx1"/>
              </a:solidFill>
              <a:cs typeface="Arial"/>
            </a:endParaRPr>
          </a:p>
          <a:p>
            <a:endParaRPr lang="en-US" sz="2000" b="1">
              <a:solidFill>
                <a:schemeClr val="tx1"/>
              </a:solidFill>
              <a:ea typeface="+mn-lt"/>
              <a:cs typeface="+mn-lt"/>
            </a:endParaRPr>
          </a:p>
          <a:p>
            <a:pPr lvl="1"/>
            <a:r>
              <a:rPr lang="en-US" sz="2000">
                <a:solidFill>
                  <a:schemeClr val="tx1"/>
                </a:solidFill>
                <a:ea typeface="+mn-lt"/>
                <a:cs typeface="+mn-lt"/>
              </a:rPr>
              <a:t>It returns :</a:t>
            </a:r>
          </a:p>
          <a:p>
            <a:pPr lvl="1"/>
            <a:endParaRPr lang="en-US" sz="2000">
              <a:ea typeface="+mn-lt"/>
              <a:cs typeface="+mn-lt"/>
            </a:endParaRPr>
          </a:p>
          <a:p>
            <a:pPr lvl="2"/>
            <a:r>
              <a:rPr lang="en-US" sz="2000">
                <a:solidFill>
                  <a:schemeClr val="tx1"/>
                </a:solidFill>
                <a:ea typeface="+mn-lt"/>
                <a:cs typeface="+mn-lt"/>
              </a:rPr>
              <a:t>Positive integer</a:t>
            </a:r>
          </a:p>
          <a:p>
            <a:pPr lvl="2"/>
            <a:r>
              <a:rPr lang="en-US" sz="2000">
                <a:solidFill>
                  <a:schemeClr val="tx1"/>
                </a:solidFill>
                <a:ea typeface="+mn-lt"/>
                <a:cs typeface="+mn-lt"/>
              </a:rPr>
              <a:t>Negative integer</a:t>
            </a:r>
          </a:p>
          <a:p>
            <a:pPr lvl="2"/>
            <a:r>
              <a:rPr lang="en-US" sz="2000">
                <a:solidFill>
                  <a:schemeClr val="tx1"/>
                </a:solidFill>
                <a:ea typeface="+mn-lt"/>
                <a:cs typeface="+mn-lt"/>
              </a:rPr>
              <a:t>Zero</a:t>
            </a:r>
          </a:p>
          <a:p>
            <a:pPr lvl="1"/>
            <a:endParaRPr lang="en-US" sz="2000" b="1">
              <a:solidFill>
                <a:schemeClr val="tx1"/>
              </a:solidFill>
              <a:cs typeface="Arial"/>
            </a:endParaRPr>
          </a:p>
          <a:p>
            <a:pPr marL="457200" indent="-457200">
              <a:buAutoNum type="arabicPeriod"/>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1147085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err="1"/>
              <a:t>CompareTo</a:t>
            </a:r>
            <a:r>
              <a:rPr lang="en-US"/>
              <a:t>(Object obj) method</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694773" y="1718153"/>
            <a:ext cx="10859147" cy="3864750"/>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a:t>obj); }</a:t>
            </a:r>
            <a:endParaRPr lang="en-US" sz="2000">
              <a:solidFill>
                <a:schemeClr val="tx1"/>
              </a:solidFill>
              <a:cs typeface="Arial"/>
            </a:endParaRPr>
          </a:p>
        </p:txBody>
      </p:sp>
      <p:sp>
        <p:nvSpPr>
          <p:cNvPr id="3" name="TextBox 2">
            <a:extLst>
              <a:ext uri="{FF2B5EF4-FFF2-40B4-BE49-F238E27FC236}">
                <a16:creationId xmlns:a16="http://schemas.microsoft.com/office/drawing/2014/main" id="{5478357E-4363-714B-19C5-B0C13C9B4026}"/>
              </a:ext>
            </a:extLst>
          </p:cNvPr>
          <p:cNvSpPr txBox="1"/>
          <p:nvPr/>
        </p:nvSpPr>
        <p:spPr>
          <a:xfrm>
            <a:off x="1248429" y="1603331"/>
            <a:ext cx="6563637" cy="446276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pPr>
            <a:r>
              <a:rPr lang="en-US" sz="2000">
                <a:ea typeface="+mn-lt"/>
                <a:cs typeface="+mn-lt"/>
              </a:rPr>
              <a:t>public int </a:t>
            </a:r>
            <a:r>
              <a:rPr lang="en-US" sz="2000" err="1">
                <a:ea typeface="+mn-lt"/>
                <a:cs typeface="+mn-lt"/>
              </a:rPr>
              <a:t>compareTo</a:t>
            </a:r>
            <a:r>
              <a:rPr lang="en-US" sz="2000">
                <a:ea typeface="+mn-lt"/>
                <a:cs typeface="+mn-lt"/>
              </a:rPr>
              <a:t>(Person </a:t>
            </a:r>
            <a:r>
              <a:rPr lang="en-US" sz="2000" err="1">
                <a:ea typeface="+mn-lt"/>
                <a:cs typeface="+mn-lt"/>
              </a:rPr>
              <a:t>otherPerson</a:t>
            </a:r>
            <a:r>
              <a:rPr lang="en-US" sz="2000">
                <a:ea typeface="+mn-lt"/>
                <a:cs typeface="+mn-lt"/>
              </a:rPr>
              <a:t>) {</a:t>
            </a:r>
            <a:endParaRPr lang="en-US">
              <a:ea typeface="+mn-lt"/>
              <a:cs typeface="+mn-lt"/>
            </a:endParaRPr>
          </a:p>
          <a:p>
            <a:pPr marL="182880" indent="-182880">
              <a:spcBef>
                <a:spcPts val="1200"/>
              </a:spcBef>
            </a:pPr>
            <a:endParaRPr lang="en-US" sz="2000">
              <a:ea typeface="+mn-lt"/>
              <a:cs typeface="+mn-lt"/>
            </a:endParaRPr>
          </a:p>
          <a:p>
            <a:pPr marL="182880" indent="-182880">
              <a:spcBef>
                <a:spcPts val="1200"/>
              </a:spcBef>
            </a:pPr>
            <a:r>
              <a:rPr lang="en-US" sz="2000">
                <a:ea typeface="+mn-lt"/>
                <a:cs typeface="+mn-lt"/>
              </a:rPr>
              <a:t> // Compare this person's age to the other person's age </a:t>
            </a:r>
            <a:endParaRPr lang="en-US">
              <a:ea typeface="+mn-lt"/>
              <a:cs typeface="+mn-lt"/>
            </a:endParaRPr>
          </a:p>
          <a:p>
            <a:pPr marL="182880" indent="-182880">
              <a:spcBef>
                <a:spcPts val="1200"/>
              </a:spcBef>
            </a:pPr>
            <a:r>
              <a:rPr lang="en-US" sz="2000">
                <a:ea typeface="+mn-lt"/>
                <a:cs typeface="+mn-lt"/>
              </a:rPr>
              <a:t>if(</a:t>
            </a:r>
            <a:r>
              <a:rPr lang="en-US" sz="2000" err="1">
                <a:ea typeface="+mn-lt"/>
                <a:cs typeface="+mn-lt"/>
              </a:rPr>
              <a:t>this.age</a:t>
            </a:r>
            <a:r>
              <a:rPr lang="en-US" sz="2000">
                <a:ea typeface="+mn-lt"/>
                <a:cs typeface="+mn-lt"/>
              </a:rPr>
              <a:t> &lt; </a:t>
            </a:r>
            <a:r>
              <a:rPr lang="en-US" sz="2000" err="1">
                <a:ea typeface="+mn-lt"/>
                <a:cs typeface="+mn-lt"/>
              </a:rPr>
              <a:t>otherPerson.age</a:t>
            </a:r>
            <a:r>
              <a:rPr lang="en-US" sz="2000">
                <a:ea typeface="+mn-lt"/>
                <a:cs typeface="+mn-lt"/>
              </a:rPr>
              <a:t>)</a:t>
            </a:r>
            <a:endParaRPr lang="en-US">
              <a:ea typeface="+mn-lt"/>
              <a:cs typeface="+mn-lt"/>
            </a:endParaRPr>
          </a:p>
          <a:p>
            <a:pPr marL="182880" indent="-182880">
              <a:spcBef>
                <a:spcPts val="1200"/>
              </a:spcBef>
            </a:pPr>
            <a:r>
              <a:rPr lang="en-US" sz="2000">
                <a:ea typeface="+mn-lt"/>
                <a:cs typeface="+mn-lt"/>
              </a:rPr>
              <a:t>       { return -1; } </a:t>
            </a:r>
            <a:endParaRPr lang="en-US">
              <a:ea typeface="+mn-lt"/>
              <a:cs typeface="+mn-lt"/>
            </a:endParaRPr>
          </a:p>
          <a:p>
            <a:pPr marL="182880" indent="-182880">
              <a:spcBef>
                <a:spcPts val="1200"/>
              </a:spcBef>
            </a:pPr>
            <a:r>
              <a:rPr lang="en-US" sz="2000">
                <a:ea typeface="+mn-lt"/>
                <a:cs typeface="+mn-lt"/>
              </a:rPr>
              <a:t>else if (</a:t>
            </a:r>
            <a:r>
              <a:rPr lang="en-US" sz="2000" err="1">
                <a:ea typeface="+mn-lt"/>
                <a:cs typeface="+mn-lt"/>
              </a:rPr>
              <a:t>this.age</a:t>
            </a:r>
            <a:r>
              <a:rPr lang="en-US" sz="2000">
                <a:ea typeface="+mn-lt"/>
                <a:cs typeface="+mn-lt"/>
              </a:rPr>
              <a:t> &gt; </a:t>
            </a:r>
            <a:r>
              <a:rPr lang="en-US" sz="2000" err="1">
                <a:ea typeface="+mn-lt"/>
                <a:cs typeface="+mn-lt"/>
              </a:rPr>
              <a:t>otherPerson.age</a:t>
            </a:r>
            <a:r>
              <a:rPr lang="en-US" sz="2000">
                <a:ea typeface="+mn-lt"/>
                <a:cs typeface="+mn-lt"/>
              </a:rPr>
              <a:t>) </a:t>
            </a:r>
            <a:endParaRPr lang="en-US">
              <a:ea typeface="+mn-lt"/>
              <a:cs typeface="+mn-lt"/>
            </a:endParaRPr>
          </a:p>
          <a:p>
            <a:pPr marL="182880" indent="-182880">
              <a:spcBef>
                <a:spcPts val="1200"/>
              </a:spcBef>
            </a:pPr>
            <a:r>
              <a:rPr lang="en-US" sz="2000">
                <a:ea typeface="+mn-lt"/>
                <a:cs typeface="+mn-lt"/>
              </a:rPr>
              <a:t>       { return 1; } </a:t>
            </a:r>
            <a:endParaRPr lang="en-US">
              <a:ea typeface="+mn-lt"/>
              <a:cs typeface="+mn-lt"/>
            </a:endParaRPr>
          </a:p>
          <a:p>
            <a:pPr marL="182880" indent="-182880">
              <a:spcBef>
                <a:spcPts val="1200"/>
              </a:spcBef>
            </a:pPr>
            <a:r>
              <a:rPr lang="en-US" sz="2000">
                <a:ea typeface="+mn-lt"/>
                <a:cs typeface="+mn-lt"/>
              </a:rPr>
              <a:t>else </a:t>
            </a:r>
            <a:endParaRPr lang="en-US">
              <a:ea typeface="+mn-lt"/>
              <a:cs typeface="+mn-lt"/>
            </a:endParaRPr>
          </a:p>
          <a:p>
            <a:pPr marL="182880" indent="-182880">
              <a:spcBef>
                <a:spcPts val="1200"/>
              </a:spcBef>
            </a:pPr>
            <a:r>
              <a:rPr lang="en-US" sz="2000">
                <a:ea typeface="+mn-lt"/>
                <a:cs typeface="+mn-lt"/>
              </a:rPr>
              <a:t>        { return 0; } </a:t>
            </a:r>
            <a:endParaRPr lang="en-US">
              <a:ea typeface="+mn-lt"/>
              <a:cs typeface="+mn-lt"/>
            </a:endParaRPr>
          </a:p>
          <a:p>
            <a:pPr marL="182880" indent="-182880">
              <a:spcBef>
                <a:spcPts val="1200"/>
              </a:spcBef>
            </a:pPr>
            <a:r>
              <a:rPr lang="en-US" sz="2000">
                <a:ea typeface="+mn-lt"/>
                <a:cs typeface="+mn-lt"/>
              </a:rPr>
              <a:t>}</a:t>
            </a:r>
            <a:endParaRPr lang="en-US">
              <a:cs typeface="Arial"/>
            </a:endParaRPr>
          </a:p>
        </p:txBody>
      </p:sp>
    </p:spTree>
    <p:extLst>
      <p:ext uri="{BB962C8B-B14F-4D97-AF65-F5344CB8AC3E}">
        <p14:creationId xmlns:p14="http://schemas.microsoft.com/office/powerpoint/2010/main" val="390552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Comparable Interface - Steps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771720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lvl="1"/>
            <a:r>
              <a:rPr lang="en-US" sz="2000">
                <a:solidFill>
                  <a:schemeClr val="tx1"/>
                </a:solidFill>
                <a:cs typeface="Arial"/>
              </a:rPr>
              <a:t>The comparable interface contains the method </a:t>
            </a:r>
            <a:r>
              <a:rPr lang="en-US" sz="2000" b="1" err="1">
                <a:solidFill>
                  <a:schemeClr val="tx1"/>
                </a:solidFill>
                <a:cs typeface="Arial"/>
              </a:rPr>
              <a:t>compareTo</a:t>
            </a:r>
            <a:r>
              <a:rPr lang="en-US" sz="2000" b="1">
                <a:solidFill>
                  <a:schemeClr val="tx1"/>
                </a:solidFill>
                <a:cs typeface="Arial"/>
              </a:rPr>
              <a:t>()</a:t>
            </a:r>
            <a:r>
              <a:rPr lang="en-US" sz="2000">
                <a:solidFill>
                  <a:schemeClr val="tx1"/>
                </a:solidFill>
                <a:cs typeface="Arial"/>
              </a:rPr>
              <a:t> to decide the order of the element.</a:t>
            </a:r>
          </a:p>
          <a:p>
            <a:pPr lvl="1"/>
            <a:endParaRPr lang="en-US" sz="2000">
              <a:solidFill>
                <a:schemeClr val="tx1"/>
              </a:solidFill>
              <a:cs typeface="Arial"/>
            </a:endParaRPr>
          </a:p>
          <a:p>
            <a:pPr lvl="1"/>
            <a:r>
              <a:rPr lang="en-US" sz="2000">
                <a:solidFill>
                  <a:schemeClr val="tx1"/>
                </a:solidFill>
                <a:cs typeface="Arial"/>
              </a:rPr>
              <a:t>Override the </a:t>
            </a:r>
            <a:r>
              <a:rPr lang="en-US" sz="2000" b="1" err="1">
                <a:solidFill>
                  <a:schemeClr val="tx1"/>
                </a:solidFill>
                <a:cs typeface="Arial"/>
              </a:rPr>
              <a:t>compareTo</a:t>
            </a:r>
            <a:r>
              <a:rPr lang="en-US" sz="2000" b="1">
                <a:solidFill>
                  <a:schemeClr val="tx1"/>
                </a:solidFill>
                <a:cs typeface="Arial"/>
              </a:rPr>
              <a:t>()</a:t>
            </a:r>
            <a:r>
              <a:rPr lang="en-US" sz="2000">
                <a:solidFill>
                  <a:schemeClr val="tx1"/>
                </a:solidFill>
                <a:cs typeface="Arial"/>
              </a:rPr>
              <a:t> method in the Pair class.</a:t>
            </a:r>
          </a:p>
          <a:p>
            <a:pPr lvl="1"/>
            <a:endParaRPr lang="en-US" sz="2000">
              <a:solidFill>
                <a:schemeClr val="tx1"/>
              </a:solidFill>
              <a:cs typeface="Arial"/>
            </a:endParaRPr>
          </a:p>
          <a:p>
            <a:pPr lvl="1"/>
            <a:r>
              <a:rPr lang="en-US" sz="2000">
                <a:solidFill>
                  <a:schemeClr val="tx1"/>
                </a:solidFill>
                <a:cs typeface="Arial"/>
              </a:rPr>
              <a:t>Create an array of pairs and populate the array.</a:t>
            </a:r>
          </a:p>
          <a:p>
            <a:pPr lvl="1"/>
            <a:endParaRPr lang="en-US" sz="2000">
              <a:solidFill>
                <a:schemeClr val="tx1"/>
              </a:solidFill>
              <a:cs typeface="Arial"/>
            </a:endParaRPr>
          </a:p>
          <a:p>
            <a:pPr lvl="1"/>
            <a:r>
              <a:rPr lang="en-US" sz="2000">
                <a:solidFill>
                  <a:schemeClr val="tx1"/>
                </a:solidFill>
                <a:cs typeface="Arial"/>
              </a:rPr>
              <a:t>Use the </a:t>
            </a:r>
            <a:r>
              <a:rPr lang="en-US" sz="2000" b="1" err="1">
                <a:solidFill>
                  <a:schemeClr val="tx1"/>
                </a:solidFill>
                <a:cs typeface="Arial"/>
              </a:rPr>
              <a:t>Arrays.sort</a:t>
            </a:r>
            <a:r>
              <a:rPr lang="en-US" sz="2000" b="1">
                <a:solidFill>
                  <a:schemeClr val="tx1"/>
                </a:solidFill>
                <a:cs typeface="Arial"/>
              </a:rPr>
              <a:t>()</a:t>
            </a:r>
            <a:r>
              <a:rPr lang="en-US" sz="2000">
                <a:solidFill>
                  <a:schemeClr val="tx1"/>
                </a:solidFill>
                <a:cs typeface="Arial"/>
              </a:rPr>
              <a:t> function to sort the array.</a:t>
            </a:r>
          </a:p>
          <a:p>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2317469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Comparable Interface - Classes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771720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457200" lvl="1" indent="0">
              <a:buNone/>
            </a:pPr>
            <a:r>
              <a:rPr lang="en-US" sz="2000">
                <a:solidFill>
                  <a:schemeClr val="tx1"/>
                </a:solidFill>
                <a:cs typeface="Arial"/>
              </a:rPr>
              <a:t>1.String</a:t>
            </a:r>
          </a:p>
          <a:p>
            <a:pPr marL="457200" lvl="1" indent="0">
              <a:buNone/>
            </a:pPr>
            <a:r>
              <a:rPr lang="en-US" sz="2000">
                <a:solidFill>
                  <a:schemeClr val="tx1"/>
                </a:solidFill>
                <a:cs typeface="Arial"/>
              </a:rPr>
              <a:t>2.Integer and Double</a:t>
            </a:r>
          </a:p>
          <a:p>
            <a:pPr marL="457200" lvl="1" indent="0">
              <a:buNone/>
            </a:pPr>
            <a:r>
              <a:rPr lang="en-US" sz="2000">
                <a:solidFill>
                  <a:schemeClr val="tx1"/>
                </a:solidFill>
                <a:cs typeface="Arial"/>
              </a:rPr>
              <a:t>3.Date and </a:t>
            </a:r>
            <a:r>
              <a:rPr lang="en-US" sz="2000" err="1">
                <a:solidFill>
                  <a:schemeClr val="tx1"/>
                </a:solidFill>
                <a:cs typeface="Arial"/>
              </a:rPr>
              <a:t>LocalDate</a:t>
            </a:r>
          </a:p>
          <a:p>
            <a:pPr marL="457200" lvl="1" indent="0">
              <a:buNone/>
            </a:pPr>
            <a:r>
              <a:rPr lang="en-US" sz="2000">
                <a:solidFill>
                  <a:schemeClr val="tx1"/>
                </a:solidFill>
                <a:cs typeface="Arial"/>
              </a:rPr>
              <a:t>4.Boolean</a:t>
            </a:r>
          </a:p>
          <a:p>
            <a:pPr marL="457200" lvl="1" indent="0">
              <a:buNone/>
            </a:pPr>
            <a:r>
              <a:rPr lang="en-US" sz="2000">
                <a:solidFill>
                  <a:schemeClr val="tx1"/>
                </a:solidFill>
                <a:cs typeface="Arial"/>
              </a:rPr>
              <a:t>5.Byte</a:t>
            </a:r>
          </a:p>
          <a:p>
            <a:pPr marL="457200" lvl="1" indent="0">
              <a:buNone/>
            </a:pPr>
            <a:r>
              <a:rPr lang="en-US" sz="2000">
                <a:solidFill>
                  <a:schemeClr val="tx1"/>
                </a:solidFill>
                <a:cs typeface="Arial"/>
              </a:rPr>
              <a:t>6.ByteBuffer</a:t>
            </a:r>
          </a:p>
          <a:p>
            <a:endParaRPr lang="en-US" sz="2000">
              <a:solidFill>
                <a:schemeClr val="tx1"/>
              </a:solidFill>
              <a:cs typeface="Arial"/>
            </a:endParaRPr>
          </a:p>
        </p:txBody>
      </p:sp>
    </p:spTree>
    <p:extLst>
      <p:ext uri="{BB962C8B-B14F-4D97-AF65-F5344CB8AC3E}">
        <p14:creationId xmlns:p14="http://schemas.microsoft.com/office/powerpoint/2010/main" val="7789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How to Implement Comparable Interface in Java with Example Programs</a:t>
            </a:r>
          </a:p>
          <a:p>
            <a:br>
              <a:rPr lang="en-US"/>
            </a:br>
            <a:r>
              <a:rPr lang="en-US" sz="2400" b="0">
                <a:cs typeface="Arial"/>
              </a:rPr>
              <a:t>1.String class implement the Comparable interface</a:t>
            </a:r>
            <a:br>
              <a:rPr lang="en-US" sz="2400" b="0">
                <a:cs typeface="Arial"/>
              </a:rPr>
            </a:br>
            <a:r>
              <a:rPr lang="en-US" sz="2400" b="0" err="1">
                <a:cs typeface="Arial"/>
              </a:rPr>
              <a:t>eg</a:t>
            </a:r>
            <a:r>
              <a:rPr lang="en-US" sz="2400" b="0">
                <a:cs typeface="Arial"/>
              </a:rPr>
              <a:t>:</a:t>
            </a:r>
            <a:br>
              <a:rPr lang="en-US" sz="2400" b="0">
                <a:cs typeface="Arial"/>
              </a:rPr>
            </a:br>
            <a:r>
              <a:rPr lang="en-US" sz="2400" b="0">
                <a:cs typeface="Arial"/>
              </a:rPr>
              <a:t>                </a:t>
            </a:r>
            <a:r>
              <a:rPr lang="en-US" sz="2000" b="0">
                <a:cs typeface="Arial"/>
              </a:rPr>
              <a:t>  </a:t>
            </a:r>
            <a:r>
              <a:rPr lang="en-US" sz="2000" b="0">
                <a:latin typeface="Consolas"/>
                <a:cs typeface="Arial"/>
              </a:rPr>
              <a:t>public class String implements Comparable&lt;String&gt; {
           // class body omitted
           @Override
           public int </a:t>
            </a:r>
            <a:r>
              <a:rPr lang="en-US" sz="2000" b="0" err="1">
                <a:latin typeface="Consolas"/>
                <a:cs typeface="Arial"/>
              </a:rPr>
              <a:t>compareTo</a:t>
            </a:r>
            <a:r>
              <a:rPr lang="en-US" sz="2000" b="0">
                <a:latin typeface="Consolas"/>
                <a:cs typeface="Arial"/>
              </a:rPr>
              <a:t>(String o) {
           // Implementation omitted
           }
           }</a:t>
            </a:r>
            <a:endParaRPr lang="en-US" sz="20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6861258"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endParaRPr lang="en-US" sz="2000">
              <a:solidFill>
                <a:schemeClr val="tx1"/>
              </a:solidFill>
              <a:cs typeface="Arial"/>
            </a:endParaRPr>
          </a:p>
          <a:p>
            <a:endParaRPr lang="en-US" sz="2000">
              <a:solidFill>
                <a:schemeClr val="tx1"/>
              </a:solidFill>
            </a:endParaRPr>
          </a:p>
          <a:p>
            <a:endParaRPr lang="en-US" sz="2000">
              <a:solidFill>
                <a:schemeClr val="tx1"/>
              </a:solidFill>
            </a:endParaRPr>
          </a:p>
        </p:txBody>
      </p:sp>
    </p:spTree>
    <p:extLst>
      <p:ext uri="{BB962C8B-B14F-4D97-AF65-F5344CB8AC3E}">
        <p14:creationId xmlns:p14="http://schemas.microsoft.com/office/powerpoint/2010/main" val="85624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95404"/>
            <a:ext cx="11457432" cy="914400"/>
          </a:xfrm>
        </p:spPr>
        <p:txBody>
          <a:bodyPr/>
          <a:lstStyle/>
          <a:p>
            <a:r>
              <a:rPr lang="en-US"/>
              <a:t>Comparable Interface - Benefits</a:t>
            </a:r>
            <a:br>
              <a:rPr lang="en-US"/>
            </a:br>
            <a:endParaRPr lang="en-US" sz="2400" b="0">
              <a:cs typeface="Arial"/>
            </a:endParaRPr>
          </a:p>
        </p:txBody>
      </p:sp>
      <p:sp>
        <p:nvSpPr>
          <p:cNvPr id="3" name="TextBox 2">
            <a:extLst>
              <a:ext uri="{FF2B5EF4-FFF2-40B4-BE49-F238E27FC236}">
                <a16:creationId xmlns:a16="http://schemas.microsoft.com/office/drawing/2014/main" id="{F1950A46-E6FD-ECD4-6BD9-AD08860F4243}"/>
              </a:ext>
            </a:extLst>
          </p:cNvPr>
          <p:cNvSpPr txBox="1"/>
          <p:nvPr/>
        </p:nvSpPr>
        <p:spPr>
          <a:xfrm>
            <a:off x="610644" y="2082452"/>
            <a:ext cx="8173232" cy="255454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r>
              <a:rPr lang="en-US">
                <a:cs typeface="Arial"/>
              </a:rPr>
              <a:t>Used to provide single way of sorting.</a:t>
            </a:r>
          </a:p>
          <a:p>
            <a:pPr marL="182880" indent="-182880">
              <a:spcBef>
                <a:spcPts val="1200"/>
              </a:spcBef>
              <a:buSzPct val="100000"/>
              <a:buFont typeface="Arial"/>
              <a:buChar char="•"/>
            </a:pPr>
            <a:r>
              <a:rPr lang="en-US">
                <a:cs typeface="Arial"/>
              </a:rPr>
              <a:t>Provides ordering of data for objects.</a:t>
            </a:r>
          </a:p>
          <a:p>
            <a:pPr marL="182880" indent="-182880">
              <a:spcBef>
                <a:spcPts val="1200"/>
              </a:spcBef>
              <a:buSzPct val="100000"/>
              <a:buFont typeface="Arial"/>
              <a:buChar char="•"/>
            </a:pPr>
            <a:r>
              <a:rPr lang="en-US">
                <a:ea typeface="+mn-lt"/>
                <a:cs typeface="+mn-lt"/>
              </a:rPr>
              <a:t>Searching: The Comparable interface also enables searching for specific objects within a collection. </a:t>
            </a:r>
          </a:p>
          <a:p>
            <a:pPr marL="182880" indent="-182880">
              <a:spcBef>
                <a:spcPts val="1200"/>
              </a:spcBef>
              <a:buSzPct val="100000"/>
              <a:buFont typeface="Arial"/>
              <a:buChar char="•"/>
            </a:pPr>
            <a:r>
              <a:rPr lang="en-US">
                <a:ea typeface="+mn-lt"/>
                <a:cs typeface="+mn-lt"/>
              </a:rPr>
              <a:t>Clarity: Implementing the Comparable interface can make your code clearer and more concise by providing a standardized way to compare objects.</a:t>
            </a:r>
            <a:endParaRPr lang="en-US">
              <a:cs typeface="Arial"/>
            </a:endParaRPr>
          </a:p>
          <a:p>
            <a:pPr marL="182880" indent="-182880">
              <a:spcBef>
                <a:spcPts val="1200"/>
              </a:spcBef>
              <a:buSzPct val="100000"/>
              <a:buFont typeface="Arial"/>
              <a:buChar char="•"/>
            </a:pPr>
            <a:endParaRPr lang="en-US">
              <a:cs typeface="Arial"/>
            </a:endParaRPr>
          </a:p>
        </p:txBody>
      </p:sp>
    </p:spTree>
    <p:extLst>
      <p:ext uri="{BB962C8B-B14F-4D97-AF65-F5344CB8AC3E}">
        <p14:creationId xmlns:p14="http://schemas.microsoft.com/office/powerpoint/2010/main" val="857949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952893"/>
            <a:ext cx="8686800" cy="894163"/>
          </a:xfrm>
        </p:spPr>
        <p:txBody>
          <a:bodyPr>
            <a:normAutofit fontScale="90000"/>
          </a:bodyPr>
          <a:lstStyle/>
          <a:p>
            <a:r>
              <a:rPr lang="en-US">
                <a:cs typeface="Arial"/>
              </a:rPr>
              <a:t>Collections in Java – Comparator Interface</a:t>
            </a:r>
          </a:p>
        </p:txBody>
      </p:sp>
      <p:sp>
        <p:nvSpPr>
          <p:cNvPr id="7" name="Subtitle 6">
            <a:extLst>
              <a:ext uri="{FF2B5EF4-FFF2-40B4-BE49-F238E27FC236}">
                <a16:creationId xmlns:a16="http://schemas.microsoft.com/office/drawing/2014/main" id="{EDEE0366-A9B9-775B-F013-29750AFE6B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2383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Introduction</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2167003"/>
            <a:ext cx="10890463" cy="3050558"/>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a:solidFill>
                  <a:schemeClr val="tx1"/>
                </a:solidFill>
                <a:cs typeface="Arial"/>
              </a:rPr>
              <a:t>Used to order the objects of user-defined class.</a:t>
            </a:r>
          </a:p>
          <a:p>
            <a:r>
              <a:rPr lang="en-US" sz="2000">
                <a:solidFill>
                  <a:schemeClr val="tx1"/>
                </a:solidFill>
                <a:cs typeface="Arial"/>
              </a:rPr>
              <a:t>Found in </a:t>
            </a:r>
            <a:r>
              <a:rPr lang="en-US" sz="2000" b="1" err="1">
                <a:solidFill>
                  <a:schemeClr val="tx1"/>
                </a:solidFill>
                <a:cs typeface="Arial"/>
              </a:rPr>
              <a:t>java.util</a:t>
            </a:r>
            <a:r>
              <a:rPr lang="en-US" sz="2000">
                <a:solidFill>
                  <a:schemeClr val="tx1"/>
                </a:solidFill>
                <a:cs typeface="Arial"/>
              </a:rPr>
              <a:t> package </a:t>
            </a:r>
          </a:p>
          <a:p>
            <a:r>
              <a:rPr lang="en-US" sz="2000">
                <a:solidFill>
                  <a:schemeClr val="tx1"/>
                </a:solidFill>
                <a:cs typeface="Arial"/>
              </a:rPr>
              <a:t>Two methods: compare(Object obj1,Object obj2) and equals(Object obj)</a:t>
            </a:r>
          </a:p>
          <a:p>
            <a:r>
              <a:rPr lang="en-US" sz="2000">
                <a:solidFill>
                  <a:schemeClr val="tx1"/>
                </a:solidFill>
                <a:cs typeface="Arial"/>
              </a:rPr>
              <a:t>Provides multiple sorting sequences based on any data members</a:t>
            </a:r>
          </a:p>
          <a:p>
            <a:r>
              <a:rPr lang="en-US" sz="2000">
                <a:solidFill>
                  <a:schemeClr val="tx1"/>
                </a:solidFill>
                <a:cs typeface="Arial"/>
              </a:rPr>
              <a:t>Doesn't modify the original object, it just affects the order in which objects are presented.</a:t>
            </a: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403487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Methods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r>
              <a:rPr lang="en-US" sz="2000">
                <a:solidFill>
                  <a:schemeClr val="tx1"/>
                </a:solidFill>
                <a:ea typeface="+mn-lt"/>
                <a:cs typeface="+mn-lt"/>
              </a:rPr>
              <a:t>Two methods are available in Comparator interface which are:</a:t>
            </a:r>
            <a:endParaRPr lang="en-US" sz="2000" b="1">
              <a:solidFill>
                <a:schemeClr val="tx1"/>
              </a:solidFill>
              <a:ea typeface="+mn-lt"/>
              <a:cs typeface="+mn-lt"/>
            </a:endParaRPr>
          </a:p>
          <a:p>
            <a:pPr marL="0" indent="0">
              <a:buNone/>
            </a:pPr>
            <a:endParaRPr lang="en-US" sz="2000" b="1">
              <a:solidFill>
                <a:schemeClr val="tx1"/>
              </a:solidFill>
              <a:ea typeface="+mn-lt"/>
              <a:cs typeface="+mn-lt"/>
            </a:endParaRPr>
          </a:p>
          <a:p>
            <a:r>
              <a:rPr lang="en-US" sz="2000" b="1">
                <a:solidFill>
                  <a:schemeClr val="tx1"/>
                </a:solidFill>
                <a:ea typeface="+mn-lt"/>
                <a:cs typeface="+mn-lt"/>
              </a:rPr>
              <a:t>public int compare(Object obj1, Object obj2) </a:t>
            </a:r>
            <a:endParaRPr lang="en-US" sz="2400">
              <a:solidFill>
                <a:schemeClr val="tx1"/>
              </a:solidFill>
              <a:ea typeface="+mn-lt"/>
              <a:cs typeface="+mn-lt"/>
            </a:endParaRPr>
          </a:p>
          <a:p>
            <a:r>
              <a:rPr lang="en-US" sz="2000" b="1">
                <a:solidFill>
                  <a:schemeClr val="tx1"/>
                </a:solidFill>
                <a:ea typeface="+mn-lt"/>
                <a:cs typeface="+mn-lt"/>
              </a:rPr>
              <a:t>public </a:t>
            </a:r>
            <a:r>
              <a:rPr lang="en-US" sz="2000" b="1" err="1">
                <a:solidFill>
                  <a:schemeClr val="tx1"/>
                </a:solidFill>
                <a:ea typeface="+mn-lt"/>
                <a:cs typeface="+mn-lt"/>
              </a:rPr>
              <a:t>boolean</a:t>
            </a:r>
            <a:r>
              <a:rPr lang="en-US" sz="2000" b="1">
                <a:solidFill>
                  <a:schemeClr val="tx1"/>
                </a:solidFill>
                <a:ea typeface="+mn-lt"/>
                <a:cs typeface="+mn-lt"/>
              </a:rPr>
              <a:t> equals(Object obj)</a:t>
            </a: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2845378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compare()</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423375" y="2104372"/>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r>
              <a:rPr lang="en-US" sz="2000" b="1">
                <a:solidFill>
                  <a:schemeClr val="tx1"/>
                </a:solidFill>
                <a:ea typeface="+mn-lt"/>
                <a:cs typeface="+mn-lt"/>
              </a:rPr>
              <a:t>public int compare(Object obj1, Object obj2) : </a:t>
            </a:r>
            <a:r>
              <a:rPr lang="en-US" sz="2000">
                <a:solidFill>
                  <a:schemeClr val="tx1"/>
                </a:solidFill>
                <a:ea typeface="+mn-lt"/>
                <a:cs typeface="+mn-lt"/>
              </a:rPr>
              <a:t>It compares the first object with the second object.</a:t>
            </a:r>
            <a:endParaRPr lang="en-US" sz="2000">
              <a:solidFill>
                <a:schemeClr val="tx1"/>
              </a:solidFill>
              <a:cs typeface="Arial"/>
            </a:endParaRPr>
          </a:p>
          <a:p>
            <a:pPr marL="0" indent="0">
              <a:buNone/>
            </a:pPr>
            <a:endParaRPr lang="en-US" sz="2000">
              <a:solidFill>
                <a:schemeClr val="tx1"/>
              </a:solidFill>
              <a:cs typeface="Arial"/>
            </a:endParaRPr>
          </a:p>
          <a:p>
            <a:pPr lvl="2"/>
            <a:r>
              <a:rPr lang="en-US" sz="2000">
                <a:solidFill>
                  <a:schemeClr val="tx1"/>
                </a:solidFill>
                <a:cs typeface="Arial"/>
              </a:rPr>
              <a:t>If obj1&gt;obj2, returns +</a:t>
            </a:r>
            <a:r>
              <a:rPr lang="en-US" sz="2000" err="1">
                <a:solidFill>
                  <a:schemeClr val="tx1"/>
                </a:solidFill>
                <a:cs typeface="Arial"/>
              </a:rPr>
              <a:t>ve</a:t>
            </a:r>
            <a:r>
              <a:rPr lang="en-US" sz="2000">
                <a:solidFill>
                  <a:schemeClr val="tx1"/>
                </a:solidFill>
                <a:cs typeface="Arial"/>
              </a:rPr>
              <a:t> integer</a:t>
            </a:r>
          </a:p>
          <a:p>
            <a:pPr lvl="2"/>
            <a:r>
              <a:rPr lang="en-US" sz="2000">
                <a:solidFill>
                  <a:schemeClr val="tx1"/>
                </a:solidFill>
                <a:ea typeface="+mn-lt"/>
                <a:cs typeface="+mn-lt"/>
              </a:rPr>
              <a:t>If obj1=obj2, returns 0</a:t>
            </a:r>
          </a:p>
          <a:p>
            <a:pPr lvl="2"/>
            <a:r>
              <a:rPr lang="en-US" sz="2000">
                <a:solidFill>
                  <a:schemeClr val="tx1"/>
                </a:solidFill>
                <a:ea typeface="+mn-lt"/>
                <a:cs typeface="+mn-lt"/>
              </a:rPr>
              <a:t>If obj1&lt;obj2, returns –</a:t>
            </a:r>
            <a:r>
              <a:rPr lang="en-US" sz="2000" err="1">
                <a:solidFill>
                  <a:schemeClr val="tx1"/>
                </a:solidFill>
                <a:ea typeface="+mn-lt"/>
                <a:cs typeface="+mn-lt"/>
              </a:rPr>
              <a:t>ve</a:t>
            </a:r>
            <a:r>
              <a:rPr lang="en-US" sz="2000">
                <a:solidFill>
                  <a:schemeClr val="tx1"/>
                </a:solidFill>
                <a:ea typeface="+mn-lt"/>
                <a:cs typeface="+mn-lt"/>
              </a:rPr>
              <a:t> integer</a:t>
            </a:r>
          </a:p>
          <a:p>
            <a:endParaRPr lang="en-US" sz="2000">
              <a:solidFill>
                <a:schemeClr val="tx1"/>
              </a:solidFill>
              <a:ea typeface="+mn-lt"/>
              <a:cs typeface="+mn-lt"/>
            </a:endParaRPr>
          </a:p>
          <a:p>
            <a:r>
              <a:rPr lang="en-US" sz="2000">
                <a:solidFill>
                  <a:schemeClr val="tx1"/>
                </a:solidFill>
                <a:cs typeface="Arial"/>
              </a:rPr>
              <a:t>It can take two arguments</a:t>
            </a: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1449615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1486-2E52-9649-AB56-06F4F180D1F2}"/>
              </a:ext>
            </a:extLst>
          </p:cNvPr>
          <p:cNvSpPr>
            <a:spLocks noGrp="1"/>
          </p:cNvSpPr>
          <p:nvPr>
            <p:ph type="title"/>
          </p:nvPr>
        </p:nvSpPr>
        <p:spPr>
          <a:xfrm>
            <a:off x="365760" y="522336"/>
            <a:ext cx="11457432" cy="1436317"/>
          </a:xfrm>
        </p:spPr>
        <p:txBody>
          <a:bodyPr/>
          <a:lstStyle/>
          <a:p>
            <a:r>
              <a:rPr lang="en-US">
                <a:ea typeface="+mj-lt"/>
                <a:cs typeface="+mj-lt"/>
              </a:rPr>
              <a:t>Linked </a:t>
            </a:r>
            <a:r>
              <a:rPr lang="en-US" err="1">
                <a:ea typeface="+mj-lt"/>
                <a:cs typeface="+mj-lt"/>
              </a:rPr>
              <a:t>Hashmap</a:t>
            </a:r>
            <a:r>
              <a:rPr lang="en-US">
                <a:ea typeface="+mj-lt"/>
                <a:cs typeface="+mj-lt"/>
              </a:rPr>
              <a:t> – Key Features(</a:t>
            </a:r>
            <a:r>
              <a:rPr lang="en-US" err="1">
                <a:ea typeface="+mj-lt"/>
                <a:cs typeface="+mj-lt"/>
              </a:rPr>
              <a:t>Cont</a:t>
            </a:r>
            <a:r>
              <a:rPr lang="en-US">
                <a:ea typeface="+mj-lt"/>
                <a:cs typeface="+mj-lt"/>
              </a:rPr>
              <a:t>)</a:t>
            </a:r>
            <a:endParaRPr lang="en-US"/>
          </a:p>
        </p:txBody>
      </p:sp>
      <p:sp>
        <p:nvSpPr>
          <p:cNvPr id="3" name="Content Placeholder 2">
            <a:extLst>
              <a:ext uri="{FF2B5EF4-FFF2-40B4-BE49-F238E27FC236}">
                <a16:creationId xmlns:a16="http://schemas.microsoft.com/office/drawing/2014/main" id="{DC42815A-FE4A-D0ED-FE39-CB8E3C451A83}"/>
              </a:ext>
            </a:extLst>
          </p:cNvPr>
          <p:cNvSpPr>
            <a:spLocks noGrp="1"/>
          </p:cNvSpPr>
          <p:nvPr>
            <p:ph idx="1"/>
          </p:nvPr>
        </p:nvSpPr>
        <p:spPr>
          <a:xfrm>
            <a:off x="365760" y="2068882"/>
            <a:ext cx="10069672" cy="3416892"/>
          </a:xfrm>
        </p:spPr>
        <p:txBody>
          <a:bodyPr vert="horz" lIns="0" tIns="0" rIns="0" bIns="0" spcCol="301752" rtlCol="0" anchor="t">
            <a:normAutofit/>
          </a:bodyPr>
          <a:lstStyle/>
          <a:p>
            <a:r>
              <a:rPr lang="en-US" sz="2000">
                <a:ea typeface="+mn-lt"/>
                <a:cs typeface="+mn-lt"/>
              </a:rPr>
              <a:t>Linked HashMap is a common implementation of Map interface.</a:t>
            </a:r>
            <a:endParaRPr lang="en-US" sz="2000">
              <a:cs typeface="Arial"/>
            </a:endParaRPr>
          </a:p>
          <a:p>
            <a:r>
              <a:rPr lang="en-US" sz="2000">
                <a:ea typeface="+mn-lt"/>
                <a:cs typeface="+mn-lt"/>
              </a:rPr>
              <a:t>To maintain the order of elements, the linked </a:t>
            </a:r>
            <a:r>
              <a:rPr lang="en-US" sz="2000" err="1">
                <a:ea typeface="+mn-lt"/>
                <a:cs typeface="+mn-lt"/>
              </a:rPr>
              <a:t>hashmap</a:t>
            </a:r>
            <a:r>
              <a:rPr lang="en-US" sz="2000">
                <a:ea typeface="+mn-lt"/>
                <a:cs typeface="+mn-lt"/>
              </a:rPr>
              <a:t> modifies the Map.</a:t>
            </a:r>
            <a:endParaRPr lang="en-US" sz="2000">
              <a:cs typeface="Arial"/>
            </a:endParaRPr>
          </a:p>
          <a:p>
            <a:r>
              <a:rPr lang="en-US" sz="2000">
                <a:ea typeface="+mn-lt"/>
                <a:cs typeface="+mn-lt"/>
              </a:rPr>
              <a:t>Insertion order is not affected, if a key is re-inserted into the map.</a:t>
            </a:r>
            <a:endParaRPr lang="en-US" sz="2000">
              <a:cs typeface="Arial"/>
            </a:endParaRPr>
          </a:p>
          <a:p>
            <a:pPr marL="0" indent="0">
              <a:buNone/>
            </a:pPr>
            <a:endParaRPr lang="en-US" sz="2000">
              <a:cs typeface="Arial"/>
            </a:endParaRPr>
          </a:p>
        </p:txBody>
      </p:sp>
    </p:spTree>
    <p:extLst>
      <p:ext uri="{BB962C8B-B14F-4D97-AF65-F5344CB8AC3E}">
        <p14:creationId xmlns:p14="http://schemas.microsoft.com/office/powerpoint/2010/main" val="1247842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equals()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718153"/>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ea typeface="+mn-lt"/>
              <a:cs typeface="+mn-lt"/>
            </a:endParaRPr>
          </a:p>
          <a:p>
            <a:pPr marL="0" indent="0">
              <a:buNone/>
            </a:pPr>
            <a:r>
              <a:rPr lang="en-US" sz="2000" b="1">
                <a:solidFill>
                  <a:schemeClr val="tx1"/>
                </a:solidFill>
                <a:ea typeface="+mn-lt"/>
                <a:cs typeface="+mn-lt"/>
              </a:rPr>
              <a:t>public </a:t>
            </a:r>
            <a:r>
              <a:rPr lang="en-US" sz="2000" b="1" err="1">
                <a:solidFill>
                  <a:schemeClr val="tx1"/>
                </a:solidFill>
                <a:ea typeface="+mn-lt"/>
                <a:cs typeface="+mn-lt"/>
              </a:rPr>
              <a:t>boolean</a:t>
            </a:r>
            <a:r>
              <a:rPr lang="en-US" sz="2000" b="1">
                <a:solidFill>
                  <a:schemeClr val="tx1"/>
                </a:solidFill>
                <a:ea typeface="+mn-lt"/>
                <a:cs typeface="+mn-lt"/>
              </a:rPr>
              <a:t> equals(Object obj):</a:t>
            </a:r>
            <a:r>
              <a:rPr lang="en-US" sz="2000">
                <a:solidFill>
                  <a:schemeClr val="tx1"/>
                </a:solidFill>
                <a:ea typeface="+mn-lt"/>
                <a:cs typeface="+mn-lt"/>
              </a:rPr>
              <a:t> It is used to compare the current object with the specified object. </a:t>
            </a:r>
          </a:p>
          <a:p>
            <a:pPr lvl="1"/>
            <a:endParaRPr lang="en-US" sz="2000">
              <a:solidFill>
                <a:schemeClr val="tx1"/>
              </a:solidFill>
              <a:cs typeface="Arial"/>
            </a:endParaRPr>
          </a:p>
          <a:p>
            <a:pPr lvl="2"/>
            <a:r>
              <a:rPr lang="en-US" sz="2000">
                <a:solidFill>
                  <a:schemeClr val="tx1"/>
                </a:solidFill>
                <a:cs typeface="Arial"/>
              </a:rPr>
              <a:t>If the condition is correct, it will return true</a:t>
            </a:r>
          </a:p>
          <a:p>
            <a:pPr lvl="2"/>
            <a:r>
              <a:rPr lang="en-US" sz="2000">
                <a:solidFill>
                  <a:schemeClr val="tx1"/>
                </a:solidFill>
                <a:cs typeface="Arial"/>
              </a:rPr>
              <a:t>If the condition is incorrect, it will return false</a:t>
            </a:r>
          </a:p>
          <a:p>
            <a:pPr marL="0" indent="0">
              <a:buNone/>
            </a:pPr>
            <a:endParaRPr lang="en-US" sz="2000">
              <a:solidFill>
                <a:schemeClr val="tx1"/>
              </a:solidFill>
              <a:cs typeface="Arial"/>
            </a:endParaRPr>
          </a:p>
          <a:p>
            <a:r>
              <a:rPr lang="en-US" sz="2000">
                <a:solidFill>
                  <a:schemeClr val="tx1"/>
                </a:solidFill>
                <a:cs typeface="Arial"/>
              </a:rPr>
              <a:t>It can take only one argument</a:t>
            </a: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3061703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Collection Class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2177441"/>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a:solidFill>
                  <a:schemeClr val="tx1"/>
                </a:solidFill>
                <a:cs typeface="Arial"/>
              </a:rPr>
              <a:t>Provides static methods for sorting elements of a collection.</a:t>
            </a:r>
          </a:p>
          <a:p>
            <a:r>
              <a:rPr lang="en-US" sz="2000">
                <a:solidFill>
                  <a:schemeClr val="tx1"/>
                </a:solidFill>
                <a:cs typeface="Arial"/>
              </a:rPr>
              <a:t>In the case of Set or Map we could use </a:t>
            </a:r>
            <a:r>
              <a:rPr lang="en-US" sz="2000" err="1">
                <a:solidFill>
                  <a:schemeClr val="tx1"/>
                </a:solidFill>
                <a:cs typeface="Arial"/>
              </a:rPr>
              <a:t>TreeSet</a:t>
            </a:r>
            <a:r>
              <a:rPr lang="en-US" sz="2000">
                <a:solidFill>
                  <a:schemeClr val="tx1"/>
                </a:solidFill>
                <a:cs typeface="Arial"/>
              </a:rPr>
              <a:t> or </a:t>
            </a:r>
            <a:r>
              <a:rPr lang="en-US" sz="2000" err="1">
                <a:solidFill>
                  <a:schemeClr val="tx1"/>
                </a:solidFill>
                <a:cs typeface="Arial"/>
              </a:rPr>
              <a:t>TreeMap</a:t>
            </a:r>
            <a:endParaRPr lang="en-US" sz="2000">
              <a:solidFill>
                <a:schemeClr val="tx1"/>
              </a:solidFill>
              <a:cs typeface="Arial"/>
            </a:endParaRPr>
          </a:p>
          <a:p>
            <a:r>
              <a:rPr lang="en-US" sz="2000">
                <a:solidFill>
                  <a:schemeClr val="tx1"/>
                </a:solidFill>
                <a:cs typeface="Arial"/>
              </a:rPr>
              <a:t>But they could not be used for sorting a list</a:t>
            </a:r>
          </a:p>
          <a:p>
            <a:r>
              <a:rPr lang="en-US" sz="2000">
                <a:solidFill>
                  <a:schemeClr val="tx1"/>
                </a:solidFill>
                <a:cs typeface="Arial"/>
              </a:rPr>
              <a:t>Collections can be used sort the elements of list type.</a:t>
            </a:r>
          </a:p>
          <a:p>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3277495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Sorting Method</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r>
              <a:rPr lang="en-US" sz="2000">
                <a:solidFill>
                  <a:schemeClr val="tx1"/>
                </a:solidFill>
                <a:cs typeface="Arial"/>
              </a:rPr>
              <a:t>Different ways of sorting using Comparator interface are:</a:t>
            </a:r>
          </a:p>
          <a:p>
            <a:pPr marL="0" indent="0">
              <a:buNone/>
            </a:pPr>
            <a:endParaRPr lang="en-US" sz="2000">
              <a:solidFill>
                <a:schemeClr val="tx1"/>
              </a:solidFill>
              <a:cs typeface="Arial"/>
            </a:endParaRPr>
          </a:p>
          <a:p>
            <a:pPr lvl="2"/>
            <a:r>
              <a:rPr lang="en-US" sz="2000">
                <a:solidFill>
                  <a:schemeClr val="tx1"/>
                </a:solidFill>
                <a:cs typeface="Arial"/>
              </a:rPr>
              <a:t>Using compare() method</a:t>
            </a:r>
            <a:endParaRPr lang="en-US" sz="2000" b="1">
              <a:solidFill>
                <a:schemeClr val="tx1"/>
              </a:solidFill>
              <a:cs typeface="Arial"/>
            </a:endParaRPr>
          </a:p>
          <a:p>
            <a:pPr lvl="2">
              <a:buFont typeface="Arial"/>
            </a:pPr>
            <a:r>
              <a:rPr lang="en-US" sz="2000">
                <a:solidFill>
                  <a:schemeClr val="tx1"/>
                </a:solidFill>
                <a:cs typeface="Arial"/>
              </a:rPr>
              <a:t>Using Java 8 lambda expression</a:t>
            </a:r>
          </a:p>
          <a:p>
            <a:pPr lvl="2"/>
            <a:r>
              <a:rPr lang="en-US" sz="2000">
                <a:solidFill>
                  <a:schemeClr val="tx1"/>
                </a:solidFill>
                <a:cs typeface="Arial"/>
              </a:rPr>
              <a:t>Using </a:t>
            </a:r>
            <a:r>
              <a:rPr lang="en-US" sz="2000" err="1">
                <a:solidFill>
                  <a:schemeClr val="tx1"/>
                </a:solidFill>
                <a:cs typeface="Arial"/>
              </a:rPr>
              <a:t>Comparator.comparing</a:t>
            </a:r>
            <a:r>
              <a:rPr lang="en-US" sz="2000">
                <a:solidFill>
                  <a:schemeClr val="tx1"/>
                </a:solidFill>
                <a:cs typeface="Arial"/>
              </a:rPr>
              <a:t>() </a:t>
            </a: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2168196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Methods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2208756"/>
            <a:ext cx="11067915" cy="3802120"/>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r>
              <a:rPr lang="en-US" sz="2000">
                <a:solidFill>
                  <a:schemeClr val="tx1"/>
                </a:solidFill>
                <a:cs typeface="Arial"/>
              </a:rPr>
              <a:t>An example of sorting using </a:t>
            </a:r>
            <a:r>
              <a:rPr lang="en-US" sz="2000" b="1">
                <a:solidFill>
                  <a:schemeClr val="tx1"/>
                </a:solidFill>
                <a:cs typeface="Arial"/>
              </a:rPr>
              <a:t>compare()</a:t>
            </a:r>
            <a:r>
              <a:rPr lang="en-US" sz="2000">
                <a:solidFill>
                  <a:schemeClr val="tx1"/>
                </a:solidFill>
                <a:cs typeface="Arial"/>
              </a:rPr>
              <a:t> is as follows:</a:t>
            </a:r>
            <a:endParaRPr lang="en-US">
              <a:solidFill>
                <a:schemeClr val="tx1"/>
              </a:solidFill>
            </a:endParaRPr>
          </a:p>
          <a:p>
            <a:pPr marL="0" indent="0">
              <a:buNone/>
            </a:pPr>
            <a:endParaRPr lang="en-US" sz="2000">
              <a:solidFill>
                <a:schemeClr val="tx1"/>
              </a:solidFill>
              <a:latin typeface="Arial"/>
              <a:cs typeface="Arial"/>
            </a:endParaRPr>
          </a:p>
          <a:p>
            <a:pPr marL="0" indent="0">
              <a:buNone/>
            </a:pPr>
            <a:r>
              <a:rPr lang="en-US" sz="2000">
                <a:solidFill>
                  <a:schemeClr val="tx1"/>
                </a:solidFill>
                <a:latin typeface="Consolas"/>
                <a:cs typeface="Arial"/>
              </a:rPr>
              <a:t>             </a:t>
            </a:r>
            <a:r>
              <a:rPr lang="en-US" sz="2000">
                <a:solidFill>
                  <a:schemeClr val="tx1"/>
                </a:solidFill>
                <a:ea typeface="+mn-lt"/>
                <a:cs typeface="+mn-lt"/>
              </a:rPr>
              <a:t>public class </a:t>
            </a:r>
            <a:r>
              <a:rPr lang="en-US" sz="2000" err="1">
                <a:solidFill>
                  <a:schemeClr val="tx1"/>
                </a:solidFill>
                <a:ea typeface="+mn-lt"/>
                <a:cs typeface="+mn-lt"/>
              </a:rPr>
              <a:t>PersonAgeComparator</a:t>
            </a:r>
            <a:r>
              <a:rPr lang="en-US" sz="2000">
                <a:solidFill>
                  <a:schemeClr val="tx1"/>
                </a:solidFill>
                <a:ea typeface="+mn-lt"/>
                <a:cs typeface="+mn-lt"/>
              </a:rPr>
              <a:t> implements Comparator&lt;Person&gt; {</a:t>
            </a:r>
            <a:endParaRPr lang="en-US">
              <a:solidFill>
                <a:schemeClr val="tx1"/>
              </a:solidFill>
              <a:cs typeface="Arial"/>
            </a:endParaRPr>
          </a:p>
          <a:p>
            <a:pPr>
              <a:buNone/>
            </a:pPr>
            <a:r>
              <a:rPr lang="en-US" sz="2000">
                <a:solidFill>
                  <a:schemeClr val="tx1"/>
                </a:solidFill>
                <a:ea typeface="+mn-lt"/>
                <a:cs typeface="+mn-lt"/>
              </a:rPr>
              <a:t>                                     public int compare(Person p1, Person p2) {</a:t>
            </a:r>
            <a:endParaRPr lang="en-US">
              <a:solidFill>
                <a:schemeClr val="tx1"/>
              </a:solidFill>
              <a:ea typeface="+mn-lt"/>
              <a:cs typeface="+mn-lt"/>
            </a:endParaRPr>
          </a:p>
          <a:p>
            <a:pPr>
              <a:buNone/>
            </a:pPr>
            <a:r>
              <a:rPr lang="en-US" sz="2000">
                <a:solidFill>
                  <a:schemeClr val="tx1"/>
                </a:solidFill>
                <a:ea typeface="+mn-lt"/>
                <a:cs typeface="+mn-lt"/>
              </a:rPr>
              <a:t>                                     return p1.getAge() - p2.getAge();</a:t>
            </a:r>
            <a:endParaRPr lang="en-US">
              <a:solidFill>
                <a:schemeClr val="tx1"/>
              </a:solidFill>
              <a:ea typeface="+mn-lt"/>
              <a:cs typeface="+mn-lt"/>
            </a:endParaRPr>
          </a:p>
          <a:p>
            <a:pPr>
              <a:buNone/>
            </a:pPr>
            <a:r>
              <a:rPr lang="en-US" sz="2000">
                <a:solidFill>
                  <a:schemeClr val="tx1"/>
                </a:solidFill>
                <a:ea typeface="+mn-lt"/>
                <a:cs typeface="+mn-lt"/>
              </a:rPr>
              <a:t>                            }</a:t>
            </a:r>
            <a:endParaRPr lang="en-US">
              <a:solidFill>
                <a:schemeClr val="tx1"/>
              </a:solidFill>
            </a:endParaRPr>
          </a:p>
          <a:p>
            <a:pPr>
              <a:buNone/>
            </a:pPr>
            <a:r>
              <a:rPr lang="en-US" sz="2000">
                <a:ea typeface="+mn-lt"/>
                <a:cs typeface="+mn-lt"/>
              </a:rPr>
              <a:t>}</a:t>
            </a:r>
            <a:endParaRPr lang="en-US">
              <a:ea typeface="+mn-lt"/>
              <a:cs typeface="+mn-lt"/>
            </a:endParaRPr>
          </a:p>
          <a:p>
            <a:pPr marL="0" indent="0">
              <a:buNone/>
            </a:pPr>
            <a:endParaRPr lang="en-US" sz="2000">
              <a:solidFill>
                <a:schemeClr val="tx1"/>
              </a:solidFill>
              <a:latin typeface="Consolas"/>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2799760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Methods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457195"/>
            <a:ext cx="11067915" cy="4553681"/>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latin typeface="Arial"/>
              <a:cs typeface="Arial"/>
            </a:endParaRPr>
          </a:p>
          <a:p>
            <a:pPr marL="0" indent="0">
              <a:buNone/>
            </a:pPr>
            <a:endParaRPr lang="en-US" sz="2000">
              <a:solidFill>
                <a:schemeClr val="tx1"/>
              </a:solidFill>
              <a:ea typeface="+mn-lt"/>
              <a:cs typeface="+mn-lt"/>
            </a:endParaRPr>
          </a:p>
          <a:p>
            <a:pPr marL="0" indent="0">
              <a:buNone/>
            </a:pPr>
            <a:r>
              <a:rPr lang="en-US" sz="2000">
                <a:solidFill>
                  <a:schemeClr val="tx1"/>
                </a:solidFill>
                <a:ea typeface="+mn-lt"/>
                <a:cs typeface="+mn-lt"/>
              </a:rPr>
              <a:t>An example of sorting using </a:t>
            </a:r>
            <a:r>
              <a:rPr lang="en-US" sz="2000" b="1">
                <a:solidFill>
                  <a:schemeClr val="tx1"/>
                </a:solidFill>
                <a:ea typeface="+mn-lt"/>
                <a:cs typeface="+mn-lt"/>
              </a:rPr>
              <a:t>lambda expression</a:t>
            </a:r>
            <a:r>
              <a:rPr lang="en-US" sz="2000">
                <a:solidFill>
                  <a:schemeClr val="tx1"/>
                </a:solidFill>
                <a:ea typeface="+mn-lt"/>
                <a:cs typeface="+mn-lt"/>
              </a:rPr>
              <a:t> is as follows:</a:t>
            </a:r>
          </a:p>
          <a:p>
            <a:pPr marL="0" indent="0">
              <a:buNone/>
            </a:pPr>
            <a:endParaRPr lang="en-US" sz="2000">
              <a:ea typeface="+mn-lt"/>
              <a:cs typeface="+mn-lt"/>
            </a:endParaRPr>
          </a:p>
          <a:p>
            <a:pPr marL="0" indent="0">
              <a:buNone/>
            </a:pPr>
            <a:r>
              <a:rPr lang="en-US" sz="2000">
                <a:solidFill>
                  <a:schemeClr val="tx1"/>
                </a:solidFill>
                <a:cs typeface="Arial"/>
              </a:rPr>
              <a:t>                 </a:t>
            </a:r>
            <a:r>
              <a:rPr lang="en-US" sz="2000" err="1">
                <a:solidFill>
                  <a:schemeClr val="tx1"/>
                </a:solidFill>
                <a:cs typeface="Arial"/>
              </a:rPr>
              <a:t>Collections.sort</a:t>
            </a:r>
            <a:r>
              <a:rPr lang="en-US" sz="2000">
                <a:solidFill>
                  <a:schemeClr val="tx1"/>
                </a:solidFill>
                <a:cs typeface="Arial"/>
              </a:rPr>
              <a:t>(</a:t>
            </a:r>
            <a:r>
              <a:rPr lang="en-US" sz="2000" err="1">
                <a:solidFill>
                  <a:schemeClr val="tx1"/>
                </a:solidFill>
                <a:cs typeface="Arial"/>
              </a:rPr>
              <a:t>personList</a:t>
            </a:r>
            <a:r>
              <a:rPr lang="en-US" sz="2000">
                <a:solidFill>
                  <a:schemeClr val="tx1"/>
                </a:solidFill>
                <a:cs typeface="Arial"/>
              </a:rPr>
              <a:t>, (p1,p2)</a:t>
            </a:r>
          </a:p>
          <a:p>
            <a:pPr marL="0" indent="0">
              <a:buNone/>
            </a:pPr>
            <a:r>
              <a:rPr lang="en-US" sz="2000">
                <a:solidFill>
                  <a:schemeClr val="tx1"/>
                </a:solidFill>
                <a:cs typeface="Arial"/>
              </a:rPr>
              <a:t>                 -&gt; p1.getAge() - p2.getAge());</a:t>
            </a:r>
            <a:endParaRPr lang="en-US" sz="2000">
              <a:solidFill>
                <a:schemeClr val="tx1"/>
              </a:solidFill>
              <a:ea typeface="+mn-lt"/>
              <a:cs typeface="+mn-lt"/>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2668825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Methods</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85167"/>
            <a:ext cx="11067915" cy="4125709"/>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marL="0" indent="0">
              <a:buNone/>
            </a:pPr>
            <a:endParaRPr lang="en-US" sz="2000">
              <a:solidFill>
                <a:schemeClr val="tx1"/>
              </a:solidFill>
              <a:latin typeface="Arial"/>
              <a:cs typeface="Arial"/>
            </a:endParaRPr>
          </a:p>
          <a:p>
            <a:pPr marL="0" indent="0">
              <a:buNone/>
            </a:pPr>
            <a:endParaRPr lang="en-US" sz="2000">
              <a:solidFill>
                <a:schemeClr val="tx1"/>
              </a:solidFill>
              <a:ea typeface="+mn-lt"/>
              <a:cs typeface="+mn-lt"/>
            </a:endParaRPr>
          </a:p>
          <a:p>
            <a:pPr marL="0" indent="0">
              <a:buNone/>
            </a:pPr>
            <a:r>
              <a:rPr lang="en-US" sz="2000">
                <a:solidFill>
                  <a:schemeClr val="tx1"/>
                </a:solidFill>
                <a:ea typeface="+mn-lt"/>
                <a:cs typeface="+mn-lt"/>
              </a:rPr>
              <a:t>An example of sorting using </a:t>
            </a:r>
            <a:r>
              <a:rPr lang="en-US" sz="2000" b="1" err="1">
                <a:solidFill>
                  <a:schemeClr val="tx1"/>
                </a:solidFill>
                <a:cs typeface="Arial"/>
              </a:rPr>
              <a:t>Comparator.comparing</a:t>
            </a:r>
            <a:r>
              <a:rPr lang="en-US" sz="2000" b="1">
                <a:solidFill>
                  <a:schemeClr val="tx1"/>
                </a:solidFill>
                <a:cs typeface="Arial"/>
              </a:rPr>
              <a:t>()</a:t>
            </a:r>
            <a:r>
              <a:rPr lang="en-US" sz="2000">
                <a:solidFill>
                  <a:schemeClr val="tx1"/>
                </a:solidFill>
                <a:cs typeface="Arial"/>
              </a:rPr>
              <a:t> </a:t>
            </a:r>
            <a:r>
              <a:rPr lang="en-US" sz="2000">
                <a:solidFill>
                  <a:schemeClr val="tx1"/>
                </a:solidFill>
                <a:ea typeface="+mn-lt"/>
                <a:cs typeface="+mn-lt"/>
              </a:rPr>
              <a:t>is as follows:</a:t>
            </a:r>
          </a:p>
          <a:p>
            <a:pPr marL="0" indent="0">
              <a:buNone/>
            </a:pPr>
            <a:endParaRPr lang="en-US" sz="2000">
              <a:ea typeface="+mn-lt"/>
              <a:cs typeface="+mn-lt"/>
            </a:endParaRPr>
          </a:p>
          <a:p>
            <a:pPr marL="0" indent="0">
              <a:buNone/>
            </a:pPr>
            <a:r>
              <a:rPr lang="en-US" sz="2000">
                <a:solidFill>
                  <a:schemeClr val="tx1"/>
                </a:solidFill>
                <a:latin typeface="Consolas"/>
                <a:cs typeface="Arial"/>
              </a:rPr>
              <a:t>         </a:t>
            </a:r>
            <a:r>
              <a:rPr lang="en-US" sz="2000" err="1">
                <a:solidFill>
                  <a:schemeClr val="tx1"/>
                </a:solidFill>
                <a:ea typeface="+mn-lt"/>
                <a:cs typeface="+mn-lt"/>
              </a:rPr>
              <a:t>employeeList.sort</a:t>
            </a:r>
            <a:r>
              <a:rPr lang="en-US" sz="2000">
                <a:solidFill>
                  <a:schemeClr val="tx1"/>
                </a:solidFill>
                <a:ea typeface="+mn-lt"/>
                <a:cs typeface="+mn-lt"/>
              </a:rPr>
              <a:t>(</a:t>
            </a:r>
            <a:r>
              <a:rPr lang="en-US" sz="2000" err="1">
                <a:solidFill>
                  <a:schemeClr val="tx1"/>
                </a:solidFill>
                <a:ea typeface="+mn-lt"/>
                <a:cs typeface="+mn-lt"/>
              </a:rPr>
              <a:t>Comparator.comparing</a:t>
            </a:r>
            <a:r>
              <a:rPr lang="en-US" sz="2000">
                <a:solidFill>
                  <a:schemeClr val="tx1"/>
                </a:solidFill>
                <a:ea typeface="+mn-lt"/>
                <a:cs typeface="+mn-lt"/>
              </a:rPr>
              <a:t>(Employee::</a:t>
            </a:r>
            <a:r>
              <a:rPr lang="en-US" sz="2000" err="1">
                <a:solidFill>
                  <a:schemeClr val="tx1"/>
                </a:solidFill>
                <a:ea typeface="+mn-lt"/>
                <a:cs typeface="+mn-lt"/>
              </a:rPr>
              <a:t>getId</a:t>
            </a:r>
            <a:r>
              <a:rPr lang="en-US" sz="2000">
                <a:solidFill>
                  <a:schemeClr val="tx1"/>
                </a:solidFill>
                <a:ea typeface="+mn-lt"/>
                <a:cs typeface="+mn-lt"/>
              </a:rPr>
              <a:t>));</a:t>
            </a:r>
          </a:p>
          <a:p>
            <a:pPr marL="0" indent="0">
              <a:buNone/>
            </a:pPr>
            <a:endParaRPr lang="en-US" sz="2000">
              <a:solidFill>
                <a:schemeClr val="tx1"/>
              </a:solidFill>
              <a:ea typeface="+mn-lt"/>
              <a:cs typeface="+mn-lt"/>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spTree>
    <p:extLst>
      <p:ext uri="{BB962C8B-B14F-4D97-AF65-F5344CB8AC3E}">
        <p14:creationId xmlns:p14="http://schemas.microsoft.com/office/powerpoint/2010/main" val="2589122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Comparator Interface - Working</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990010"/>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sz="2000">
                <a:ea typeface="+mn-lt"/>
                <a:cs typeface="+mn-lt"/>
              </a:rPr>
              <a:t>collections of objects based on your custom ordering.</a:t>
            </a:r>
            <a:endParaRPr lang="en-US">
              <a:cs typeface="Arial"/>
            </a:endParaRPr>
          </a:p>
          <a:p>
            <a:pPr marL="0" indent="0">
              <a:buNone/>
            </a:pPr>
            <a:r>
              <a:rPr lang="en-US" sz="2000">
                <a:solidFill>
                  <a:schemeClr val="tx1"/>
                </a:solidFill>
                <a:cs typeface="Arial"/>
              </a:rPr>
              <a:t>In order to use the Comparator interface:</a:t>
            </a:r>
          </a:p>
          <a:p>
            <a:pPr marL="0" indent="0">
              <a:buNone/>
            </a:pPr>
            <a:endParaRPr lang="en-US" sz="2000">
              <a:solidFill>
                <a:schemeClr val="tx1"/>
              </a:solidFill>
              <a:cs typeface="Arial"/>
            </a:endParaRPr>
          </a:p>
          <a:p>
            <a:pPr marL="800100" lvl="1" indent="-342900"/>
            <a:r>
              <a:rPr lang="en-US" sz="2000">
                <a:solidFill>
                  <a:schemeClr val="tx1"/>
                </a:solidFill>
                <a:cs typeface="Arial"/>
              </a:rPr>
              <a:t>Implement the </a:t>
            </a:r>
            <a:r>
              <a:rPr lang="en-US" sz="2000" b="1">
                <a:solidFill>
                  <a:schemeClr val="tx1"/>
                </a:solidFill>
                <a:cs typeface="Arial"/>
              </a:rPr>
              <a:t>compare </a:t>
            </a:r>
            <a:r>
              <a:rPr lang="en-US" sz="2000">
                <a:solidFill>
                  <a:schemeClr val="tx1"/>
                </a:solidFill>
                <a:cs typeface="Arial"/>
              </a:rPr>
              <a:t>method to define the custom ordering for the class.</a:t>
            </a:r>
            <a:endParaRPr lang="en-US" sz="2000">
              <a:solidFill>
                <a:schemeClr val="tx1"/>
              </a:solidFill>
              <a:ea typeface="+mn-lt"/>
              <a:cs typeface="+mn-lt"/>
            </a:endParaRPr>
          </a:p>
          <a:p>
            <a:pPr marL="800100" lvl="1" indent="-342900"/>
            <a:r>
              <a:rPr lang="en-US" sz="2000">
                <a:solidFill>
                  <a:schemeClr val="tx1"/>
                </a:solidFill>
                <a:cs typeface="Arial"/>
              </a:rPr>
              <a:t>Pass the implemented Comparator instance to various Java classes and methods that accept a Comparator, like </a:t>
            </a:r>
            <a:r>
              <a:rPr lang="en-US" sz="2000" b="1" err="1">
                <a:solidFill>
                  <a:schemeClr val="tx1"/>
                </a:solidFill>
                <a:cs typeface="Arial"/>
              </a:rPr>
              <a:t>Collections.sort</a:t>
            </a:r>
            <a:r>
              <a:rPr lang="en-US" sz="2000" b="1">
                <a:solidFill>
                  <a:schemeClr val="tx1"/>
                </a:solidFill>
                <a:cs typeface="Arial"/>
              </a:rPr>
              <a:t> </a:t>
            </a:r>
            <a:endParaRPr lang="en-US" sz="2000" b="1">
              <a:solidFill>
                <a:schemeClr val="tx1"/>
              </a:solidFill>
              <a:ea typeface="+mn-lt"/>
              <a:cs typeface="+mn-lt"/>
            </a:endParaRPr>
          </a:p>
          <a:p>
            <a:pPr marL="800100" lvl="1" indent="-342900"/>
            <a:r>
              <a:rPr lang="en-US" sz="2000">
                <a:solidFill>
                  <a:schemeClr val="tx1"/>
                </a:solidFill>
                <a:ea typeface="+mn-lt"/>
                <a:cs typeface="+mn-lt"/>
              </a:rPr>
              <a:t>This is done in order to sort collections of objects based on custom ordering.</a:t>
            </a:r>
            <a:endParaRPr lang="en-US">
              <a:solidFill>
                <a:schemeClr val="tx1"/>
              </a:solidFill>
            </a:endParaRPr>
          </a:p>
          <a:p>
            <a:endParaRPr lang="en-US" sz="2000">
              <a:solidFill>
                <a:schemeClr val="tx1"/>
              </a:solidFill>
              <a:cs typeface="Arial"/>
            </a:endParaRPr>
          </a:p>
        </p:txBody>
      </p:sp>
    </p:spTree>
    <p:extLst>
      <p:ext uri="{BB962C8B-B14F-4D97-AF65-F5344CB8AC3E}">
        <p14:creationId xmlns:p14="http://schemas.microsoft.com/office/powerpoint/2010/main" val="2902643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32774"/>
            <a:ext cx="11457432" cy="914400"/>
          </a:xfrm>
        </p:spPr>
        <p:txBody>
          <a:bodyPr/>
          <a:lstStyle/>
          <a:p>
            <a:r>
              <a:rPr lang="en-US"/>
              <a:t>Comparable vs Comparator </a:t>
            </a:r>
            <a:br>
              <a:rPr lang="en-US"/>
            </a:br>
            <a:endParaRPr lang="en-US" sz="2400" b="0">
              <a:cs typeface="Arial"/>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0745" y="1832975"/>
            <a:ext cx="10890463" cy="3248887"/>
          </a:xfrm>
          <a:prstGeom prst="rect">
            <a:avLst/>
          </a:prstGeom>
        </p:spPr>
        <p:txBody>
          <a:bodyPr vert="horz" lIns="91440" tIns="45720" rIns="91440" bIns="45720" spcCol="301752"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a:p>
            <a:pPr marL="0" indent="0">
              <a:buNone/>
            </a:pPr>
            <a:endParaRPr lang="en-US" sz="2000">
              <a:solidFill>
                <a:schemeClr val="tx1"/>
              </a:solidFill>
              <a:cs typeface="Arial"/>
            </a:endParaRPr>
          </a:p>
          <a:p>
            <a:endParaRPr lang="en-US" sz="2000">
              <a:solidFill>
                <a:schemeClr val="tx1"/>
              </a:solidFill>
              <a:cs typeface="Arial"/>
            </a:endParaRPr>
          </a:p>
        </p:txBody>
      </p:sp>
      <p:graphicFrame>
        <p:nvGraphicFramePr>
          <p:cNvPr id="3" name="Table 4">
            <a:extLst>
              <a:ext uri="{FF2B5EF4-FFF2-40B4-BE49-F238E27FC236}">
                <a16:creationId xmlns:a16="http://schemas.microsoft.com/office/drawing/2014/main" id="{88EB274B-2F25-95F3-A4F8-1783F37A29C0}"/>
              </a:ext>
            </a:extLst>
          </p:cNvPr>
          <p:cNvGraphicFramePr>
            <a:graphicFrameLocks noGrp="1"/>
          </p:cNvGraphicFramePr>
          <p:nvPr>
            <p:extLst>
              <p:ext uri="{D42A27DB-BD31-4B8C-83A1-F6EECF244321}">
                <p14:modId xmlns:p14="http://schemas.microsoft.com/office/powerpoint/2010/main" val="2688071193"/>
              </p:ext>
            </p:extLst>
          </p:nvPr>
        </p:nvGraphicFramePr>
        <p:xfrm>
          <a:off x="1761160" y="1567882"/>
          <a:ext cx="8168640" cy="3662680"/>
        </p:xfrm>
        <a:graphic>
          <a:graphicData uri="http://schemas.openxmlformats.org/drawingml/2006/table">
            <a:tbl>
              <a:tblPr firstRow="1" bandRow="1">
                <a:tableStyleId>{87103D19-456E-4ACA-AAA1-257D443D96B4}</a:tableStyleId>
              </a:tblPr>
              <a:tblGrid>
                <a:gridCol w="4084320">
                  <a:extLst>
                    <a:ext uri="{9D8B030D-6E8A-4147-A177-3AD203B41FA5}">
                      <a16:colId xmlns:a16="http://schemas.microsoft.com/office/drawing/2014/main" val="1445158218"/>
                    </a:ext>
                  </a:extLst>
                </a:gridCol>
                <a:gridCol w="4084320">
                  <a:extLst>
                    <a:ext uri="{9D8B030D-6E8A-4147-A177-3AD203B41FA5}">
                      <a16:colId xmlns:a16="http://schemas.microsoft.com/office/drawing/2014/main" val="711721707"/>
                    </a:ext>
                  </a:extLst>
                </a:gridCol>
              </a:tblGrid>
              <a:tr h="375780">
                <a:tc>
                  <a:txBody>
                    <a:bodyPr/>
                    <a:lstStyle/>
                    <a:p>
                      <a:pPr marL="0" algn="ctr" defTabSz="914400" rtl="0" eaLnBrk="1" latinLnBrk="0" hangingPunct="1"/>
                      <a:r>
                        <a:rPr lang="en-US" sz="2400" b="1" kern="1200">
                          <a:solidFill>
                            <a:schemeClr val="tx1"/>
                          </a:solidFill>
                          <a:latin typeface="+mn-lt"/>
                          <a:ea typeface="+mn-ea"/>
                          <a:cs typeface="+mn-cs"/>
                        </a:rPr>
                        <a:t>Comparable</a:t>
                      </a:r>
                      <a:endParaRPr lang="en-US" sz="2400" b="1" kern="1200" err="1">
                        <a:solidFill>
                          <a:schemeClr val="tx1"/>
                        </a:solidFill>
                        <a:latin typeface="+mn-lt"/>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2400">
                          <a:solidFill>
                            <a:schemeClr val="tx1"/>
                          </a:solidFill>
                        </a:rPr>
                        <a:t>Comparator</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024596340"/>
                  </a:ext>
                </a:extLst>
              </a:tr>
              <a:tr h="370840">
                <a:tc>
                  <a:txBody>
                    <a:bodyPr/>
                    <a:lstStyle/>
                    <a:p>
                      <a:pPr lvl="0" algn="l">
                        <a:buNone/>
                      </a:pPr>
                      <a:r>
                        <a:rPr lang="en-US" sz="1800" b="0" i="0" u="none" strike="noStrike" noProof="0">
                          <a:latin typeface="Arial"/>
                        </a:rPr>
                        <a:t>Provides a </a:t>
                      </a:r>
                      <a:r>
                        <a:rPr lang="en-US" sz="1800" b="1" i="0" u="none" strike="noStrike" noProof="0">
                          <a:latin typeface="Arial"/>
                        </a:rPr>
                        <a:t>single sorting sequence </a:t>
                      </a:r>
                      <a:endParaRPr lang="en-US" sz="1800" b="0" i="0" u="none" strike="noStrike" noProof="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buNone/>
                      </a:pPr>
                      <a:r>
                        <a:rPr lang="en-US" sz="1800" b="0" i="0" u="none" strike="noStrike" noProof="0">
                          <a:latin typeface="Arial"/>
                        </a:rPr>
                        <a:t>Provides </a:t>
                      </a:r>
                      <a:r>
                        <a:rPr lang="en-US" sz="1800" b="1" i="0" u="none" strike="noStrike" noProof="0">
                          <a:latin typeface="Arial"/>
                        </a:rPr>
                        <a:t>multiple sorting sequences </a:t>
                      </a:r>
                      <a:endParaRPr lang="en-US" sz="1800" b="0" i="0" u="none" strike="noStrike" noProof="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06195491"/>
                  </a:ext>
                </a:extLst>
              </a:tr>
              <a:tr h="370840">
                <a:tc>
                  <a:txBody>
                    <a:bodyPr/>
                    <a:lstStyle/>
                    <a:p>
                      <a:pPr lvl="0" algn="l">
                        <a:buNone/>
                      </a:pPr>
                      <a:r>
                        <a:rPr lang="en-US" sz="1800" b="0" i="0" u="none" strike="noStrike" noProof="0">
                          <a:latin typeface="Arial"/>
                        </a:rPr>
                        <a:t>Comparable </a:t>
                      </a:r>
                      <a:r>
                        <a:rPr lang="en-US" sz="1800" b="1" i="0" u="none" strike="noStrike" noProof="0">
                          <a:latin typeface="Arial"/>
                        </a:rPr>
                        <a:t>affects </a:t>
                      </a:r>
                      <a:r>
                        <a:rPr lang="en-US" sz="1800" b="0" i="0" u="none" strike="noStrike" noProof="0">
                          <a:latin typeface="Arial"/>
                        </a:rPr>
                        <a:t>the original class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buNone/>
                      </a:pPr>
                      <a:r>
                        <a:rPr lang="en-US" sz="1800" b="0" i="0" u="none" strike="noStrike" noProof="0">
                          <a:latin typeface="Arial"/>
                        </a:rPr>
                        <a:t>Comparator </a:t>
                      </a:r>
                      <a:r>
                        <a:rPr lang="en-US" sz="1800" b="1" i="0" u="none" strike="noStrike" noProof="0">
                          <a:latin typeface="Arial"/>
                        </a:rPr>
                        <a:t>doesn't affect </a:t>
                      </a:r>
                      <a:r>
                        <a:rPr lang="en-US" sz="1800" b="0" i="0" u="none" strike="noStrike" noProof="0">
                          <a:latin typeface="Arial"/>
                        </a:rPr>
                        <a:t>the original class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87541876"/>
                  </a:ext>
                </a:extLst>
              </a:tr>
              <a:tr h="370840">
                <a:tc>
                  <a:txBody>
                    <a:bodyPr/>
                    <a:lstStyle/>
                    <a:p>
                      <a:pPr lvl="0" algn="l">
                        <a:buNone/>
                      </a:pPr>
                      <a:r>
                        <a:rPr lang="en-US" sz="1800" b="0" i="0" u="none" strike="noStrike" noProof="0">
                          <a:latin typeface="Arial"/>
                        </a:rPr>
                        <a:t>Provides </a:t>
                      </a:r>
                      <a:r>
                        <a:rPr lang="en-US" sz="1800" b="1" i="0" u="none" strike="noStrike" noProof="0" err="1">
                          <a:latin typeface="Arial"/>
                        </a:rPr>
                        <a:t>compareTo</a:t>
                      </a:r>
                      <a:r>
                        <a:rPr lang="en-US" sz="1800" b="1" i="0" u="none" strike="noStrike" noProof="0">
                          <a:latin typeface="Arial"/>
                        </a:rPr>
                        <a:t>() </a:t>
                      </a:r>
                      <a:r>
                        <a:rPr lang="en-US" sz="1800" b="0" i="0" u="none" strike="noStrike" noProof="0">
                          <a:latin typeface="Arial"/>
                        </a:rPr>
                        <a:t>method to sort elements.</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buNone/>
                      </a:pPr>
                      <a:r>
                        <a:rPr lang="en-US" sz="1800" b="0" i="0" u="none" strike="noStrike" noProof="0">
                          <a:latin typeface="Arial"/>
                        </a:rPr>
                        <a:t>Provides </a:t>
                      </a:r>
                      <a:r>
                        <a:rPr lang="en-US" sz="1800" b="1" i="0" u="none" strike="noStrike" noProof="0">
                          <a:latin typeface="Arial"/>
                        </a:rPr>
                        <a:t>compare() </a:t>
                      </a:r>
                      <a:r>
                        <a:rPr lang="en-US" sz="1800" b="0" i="0" u="none" strike="noStrike" noProof="0">
                          <a:latin typeface="Arial"/>
                        </a:rPr>
                        <a:t>and </a:t>
                      </a:r>
                      <a:r>
                        <a:rPr lang="en-US" sz="1800" b="1" i="0" u="none" strike="noStrike" noProof="0">
                          <a:latin typeface="Arial"/>
                        </a:rPr>
                        <a:t>equals() </a:t>
                      </a:r>
                      <a:r>
                        <a:rPr lang="en-US" sz="1800" b="0" i="0" u="none" strike="noStrike" noProof="0">
                          <a:latin typeface="Arial"/>
                        </a:rPr>
                        <a:t>method to sort elements.</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829289264"/>
                  </a:ext>
                </a:extLst>
              </a:tr>
              <a:tr h="370840">
                <a:tc>
                  <a:txBody>
                    <a:bodyPr/>
                    <a:lstStyle/>
                    <a:p>
                      <a:pPr lvl="0" algn="l">
                        <a:buNone/>
                      </a:pPr>
                      <a:r>
                        <a:rPr lang="en-US" sz="1800" b="0" i="0" u="none" strike="noStrike" noProof="0">
                          <a:latin typeface="Arial"/>
                        </a:rPr>
                        <a:t> </a:t>
                      </a:r>
                      <a:r>
                        <a:rPr lang="en-US" sz="1800" b="1" i="0" u="none" strike="noStrike" noProof="0" err="1">
                          <a:latin typeface="Arial"/>
                        </a:rPr>
                        <a:t>java.lang</a:t>
                      </a:r>
                      <a:r>
                        <a:rPr lang="en-US" sz="1800" b="0" i="0" u="none" strike="noStrike" noProof="0">
                          <a:latin typeface="Arial"/>
                        </a:rPr>
                        <a:t> package.</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buNone/>
                      </a:pPr>
                      <a:r>
                        <a:rPr lang="en-US" sz="1800" b="0" i="0" u="none" strike="noStrike" noProof="0">
                          <a:latin typeface="Arial"/>
                        </a:rPr>
                        <a:t> </a:t>
                      </a:r>
                      <a:r>
                        <a:rPr lang="en-US" sz="1800" b="1" i="0" u="none" strike="noStrike" noProof="0" err="1">
                          <a:latin typeface="Arial"/>
                        </a:rPr>
                        <a:t>java.util</a:t>
                      </a:r>
                      <a:r>
                        <a:rPr lang="en-US" sz="1800" b="0" i="0" u="none" strike="noStrike" noProof="0">
                          <a:latin typeface="Arial"/>
                        </a:rPr>
                        <a:t> package.</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2988025"/>
                  </a:ext>
                </a:extLst>
              </a:tr>
              <a:tr h="370840">
                <a:tc>
                  <a:txBody>
                    <a:bodyPr/>
                    <a:lstStyle/>
                    <a:p>
                      <a:pPr lvl="0" algn="l">
                        <a:buNone/>
                      </a:pPr>
                      <a:r>
                        <a:rPr lang="en-US" sz="1800" b="0" i="0" u="none" strike="noStrike" noProof="0">
                          <a:latin typeface="Arial"/>
                        </a:rPr>
                        <a:t>Can sort the list elements  by </a:t>
                      </a:r>
                      <a:r>
                        <a:rPr lang="en-US" sz="1800" b="1" i="0" u="none" strike="noStrike" noProof="0" err="1">
                          <a:latin typeface="Arial"/>
                        </a:rPr>
                        <a:t>Collections.sort</a:t>
                      </a:r>
                      <a:r>
                        <a:rPr lang="en-US" sz="1800" b="1" i="0" u="none" strike="noStrike" noProof="0">
                          <a:latin typeface="Arial"/>
                        </a:rPr>
                        <a:t>(List)</a:t>
                      </a:r>
                      <a:r>
                        <a:rPr lang="en-US" sz="1800" b="0" i="0" u="none" strike="noStrike" noProof="0">
                          <a:latin typeface="Arial"/>
                        </a:rPr>
                        <a:t> method.</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buNone/>
                      </a:pPr>
                      <a:r>
                        <a:rPr lang="en-US" sz="1800" b="0" i="0" u="none" strike="noStrike" noProof="0">
                          <a:latin typeface="Arial"/>
                        </a:rPr>
                        <a:t>Can sort the list elements by </a:t>
                      </a:r>
                      <a:r>
                        <a:rPr lang="en-US" sz="1800" b="1" i="0" u="none" strike="noStrike" noProof="0" err="1">
                          <a:latin typeface="Arial"/>
                        </a:rPr>
                        <a:t>Collections.sort</a:t>
                      </a:r>
                      <a:r>
                        <a:rPr lang="en-US" sz="1800" b="1" i="0" u="none" strike="noStrike" noProof="0">
                          <a:latin typeface="Arial"/>
                        </a:rPr>
                        <a:t>(List, Comparator)</a:t>
                      </a:r>
                      <a:r>
                        <a:rPr lang="en-US" sz="1800" b="0" i="0" u="none" strike="noStrike" noProof="0">
                          <a:latin typeface="Arial"/>
                        </a:rPr>
                        <a:t> method.</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999046386"/>
                  </a:ext>
                </a:extLst>
              </a:tr>
            </a:tbl>
          </a:graphicData>
        </a:graphic>
      </p:graphicFrame>
    </p:spTree>
    <p:extLst>
      <p:ext uri="{BB962C8B-B14F-4D97-AF65-F5344CB8AC3E}">
        <p14:creationId xmlns:p14="http://schemas.microsoft.com/office/powerpoint/2010/main" val="267237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E763-6D8F-8FD7-0747-AC02ACC2B3A5}"/>
              </a:ext>
            </a:extLst>
          </p:cNvPr>
          <p:cNvSpPr>
            <a:spLocks noGrp="1"/>
          </p:cNvSpPr>
          <p:nvPr>
            <p:ph type="title"/>
          </p:nvPr>
        </p:nvSpPr>
        <p:spPr/>
        <p:txBody>
          <a:bodyPr/>
          <a:lstStyle/>
          <a:p>
            <a:r>
              <a:rPr lang="en-US">
                <a:cs typeface="Arial"/>
              </a:rPr>
              <a:t>Linked </a:t>
            </a:r>
            <a:r>
              <a:rPr lang="en-US" err="1">
                <a:cs typeface="Arial"/>
              </a:rPr>
              <a:t>Hashmap</a:t>
            </a:r>
            <a:r>
              <a:rPr lang="en-US">
                <a:cs typeface="Arial"/>
              </a:rPr>
              <a:t> – Key Features(</a:t>
            </a:r>
            <a:r>
              <a:rPr lang="en-US" err="1">
                <a:cs typeface="Arial"/>
              </a:rPr>
              <a:t>Cont</a:t>
            </a:r>
            <a:r>
              <a:rPr lang="en-US">
                <a:cs typeface="Arial"/>
              </a:rPr>
              <a:t>)</a:t>
            </a:r>
            <a:endParaRPr lang="en-US"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18BACB6B-32AA-E778-8930-2D92999B7036}"/>
              </a:ext>
            </a:extLst>
          </p:cNvPr>
          <p:cNvSpPr>
            <a:spLocks noGrp="1"/>
          </p:cNvSpPr>
          <p:nvPr>
            <p:ph idx="1"/>
          </p:nvPr>
        </p:nvSpPr>
        <p:spPr>
          <a:xfrm>
            <a:off x="365760" y="1828800"/>
            <a:ext cx="10570714" cy="4251960"/>
          </a:xfrm>
        </p:spPr>
        <p:txBody>
          <a:bodyPr vert="horz" lIns="0" tIns="0" rIns="0" bIns="0" spcCol="301752" rtlCol="0" anchor="t">
            <a:normAutofit/>
          </a:bodyPr>
          <a:lstStyle/>
          <a:p>
            <a:r>
              <a:rPr lang="en-US" sz="2000">
                <a:ea typeface="+mn-lt"/>
                <a:cs typeface="+mn-lt"/>
              </a:rPr>
              <a:t>Just like HashMap, Linked HashMap performs the basic Map operations of add, remove etc.</a:t>
            </a:r>
            <a:endParaRPr lang="en-US" sz="2000">
              <a:cs typeface="Arial"/>
            </a:endParaRPr>
          </a:p>
          <a:p>
            <a:r>
              <a:rPr lang="en-US" sz="2000">
                <a:cs typeface="Arial"/>
              </a:rPr>
              <a:t>It also accepts a null key as well as null values.</a:t>
            </a:r>
            <a:endParaRPr lang="en-US" sz="2000">
              <a:ea typeface="+mn-lt"/>
              <a:cs typeface="+mn-lt"/>
            </a:endParaRPr>
          </a:p>
          <a:p>
            <a:r>
              <a:rPr lang="en-US" sz="2000">
                <a:cs typeface="Arial"/>
              </a:rPr>
              <a:t>Performance of Linked HashMap is likely to be a little worse than the  </a:t>
            </a:r>
            <a:r>
              <a:rPr lang="en-US" sz="2000" i="1" err="1">
                <a:cs typeface="Arial"/>
              </a:rPr>
              <a:t>HashMap,</a:t>
            </a:r>
            <a:r>
              <a:rPr lang="en-US" sz="2000" err="1">
                <a:cs typeface="Arial"/>
              </a:rPr>
              <a:t>due</a:t>
            </a:r>
            <a:r>
              <a:rPr lang="en-US" sz="2000">
                <a:cs typeface="Arial"/>
              </a:rPr>
              <a:t> to the added overhead of maintaining a doubly-linked list.</a:t>
            </a:r>
            <a:endParaRPr lang="en-US" sz="2000">
              <a:ea typeface="+mn-lt"/>
              <a:cs typeface="+mn-lt"/>
            </a:endParaRPr>
          </a:p>
          <a:p>
            <a:endParaRPr lang="en-US">
              <a:cs typeface="Arial"/>
            </a:endParaRPr>
          </a:p>
        </p:txBody>
      </p:sp>
    </p:spTree>
    <p:extLst>
      <p:ext uri="{BB962C8B-B14F-4D97-AF65-F5344CB8AC3E}">
        <p14:creationId xmlns:p14="http://schemas.microsoft.com/office/powerpoint/2010/main" val="1615313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p:txBody>
          <a:bodyPr/>
          <a:lstStyle/>
          <a:p>
            <a:r>
              <a:rPr lang="en-US">
                <a:ea typeface="+mj-lt"/>
                <a:cs typeface="+mj-lt"/>
              </a:rPr>
              <a:t>Linked </a:t>
            </a:r>
            <a:r>
              <a:rPr lang="en-US" err="1">
                <a:ea typeface="+mj-lt"/>
                <a:cs typeface="+mj-lt"/>
              </a:rPr>
              <a:t>Hashmap</a:t>
            </a:r>
            <a:r>
              <a:rPr lang="en-US">
                <a:ea typeface="+mj-lt"/>
                <a:cs typeface="+mj-lt"/>
              </a:rPr>
              <a:t> – Key Features(</a:t>
            </a:r>
            <a:r>
              <a:rPr lang="en-US" err="1">
                <a:ea typeface="+mj-lt"/>
                <a:cs typeface="+mj-lt"/>
              </a:rPr>
              <a:t>Cont</a:t>
            </a:r>
            <a:r>
              <a:rPr lang="en-US">
                <a:ea typeface="+mj-lt"/>
                <a:cs typeface="+mj-lt"/>
              </a:rPr>
              <a:t>)</a:t>
            </a:r>
            <a:endParaRPr lang="en-US" b="0">
              <a:ea typeface="+mj-lt"/>
              <a:cs typeface="+mj-lt"/>
            </a:endParaRPr>
          </a:p>
          <a:p>
            <a:endParaRPr lang="en-US" sz="2000" b="0">
              <a:ea typeface="+mj-lt"/>
              <a:cs typeface="+mj-lt"/>
            </a:endParaRPr>
          </a:p>
          <a:p>
            <a:endParaRPr lang="en-US" sz="2000">
              <a:cs typeface="Arial"/>
            </a:endParaRPr>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417952" y="1546964"/>
            <a:ext cx="10633344" cy="4251960"/>
          </a:xfrm>
        </p:spPr>
        <p:txBody>
          <a:bodyPr vert="horz" lIns="0" tIns="0" rIns="0" bIns="0" spcCol="301752" rtlCol="0" anchor="t">
            <a:normAutofit/>
          </a:bodyPr>
          <a:lstStyle/>
          <a:p>
            <a:r>
              <a:rPr lang="en-US" sz="2000">
                <a:ea typeface="+mn-lt"/>
                <a:cs typeface="+mn-lt"/>
              </a:rPr>
              <a:t>Order of iteration is the order in which its entries were last accessed, from least-recently accessed to most-recently</a:t>
            </a:r>
            <a:r>
              <a:rPr lang="en-US" sz="2000" i="1">
                <a:ea typeface="+mn-lt"/>
                <a:cs typeface="+mn-lt"/>
              </a:rPr>
              <a:t>.</a:t>
            </a:r>
            <a:endParaRPr lang="en-US" sz="2000">
              <a:ea typeface="+mn-lt"/>
              <a:cs typeface="+mn-lt"/>
            </a:endParaRPr>
          </a:p>
          <a:p>
            <a:pPr marL="285750" indent="-285750"/>
            <a:r>
              <a:rPr lang="en-US" sz="2000">
                <a:cs typeface="Arial"/>
              </a:rPr>
              <a:t>A Linked HashMap is useful whenever you need the ordering of keys to match the ordering of insertion.</a:t>
            </a:r>
            <a:endParaRPr lang="en-US" sz="2000">
              <a:ea typeface="+mn-lt"/>
              <a:cs typeface="+mn-lt"/>
            </a:endParaRPr>
          </a:p>
          <a:p>
            <a:r>
              <a:rPr lang="en-US" sz="2000">
                <a:cs typeface="Arial"/>
              </a:rPr>
              <a:t> This might be useful in a caching situation, when you want to delete the oldest item.</a:t>
            </a:r>
            <a:endParaRPr lang="en-US" sz="2000">
              <a:ea typeface="+mn-lt"/>
              <a:cs typeface="+mn-lt"/>
            </a:endParaRPr>
          </a:p>
          <a:p>
            <a:endParaRPr lang="en-US" sz="2000">
              <a:cs typeface="Arial"/>
            </a:endParaRPr>
          </a:p>
        </p:txBody>
      </p:sp>
    </p:spTree>
    <p:extLst>
      <p:ext uri="{BB962C8B-B14F-4D97-AF65-F5344CB8AC3E}">
        <p14:creationId xmlns:p14="http://schemas.microsoft.com/office/powerpoint/2010/main" val="893502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BBC-8EE4-C648-B1B8-6F38B6F409FB}"/>
              </a:ext>
            </a:extLst>
          </p:cNvPr>
          <p:cNvSpPr>
            <a:spLocks noGrp="1"/>
          </p:cNvSpPr>
          <p:nvPr>
            <p:ph type="title"/>
          </p:nvPr>
        </p:nvSpPr>
        <p:spPr/>
        <p:txBody>
          <a:bodyPr/>
          <a:lstStyle/>
          <a:p>
            <a:r>
              <a:rPr lang="en-US">
                <a:ea typeface="+mj-lt"/>
                <a:cs typeface="+mj-lt"/>
              </a:rPr>
              <a:t>Linked </a:t>
            </a:r>
            <a:r>
              <a:rPr lang="en-US" err="1">
                <a:ea typeface="+mj-lt"/>
                <a:cs typeface="+mj-lt"/>
              </a:rPr>
              <a:t>Hashmap</a:t>
            </a:r>
            <a:r>
              <a:rPr lang="en-US">
                <a:ea typeface="+mj-lt"/>
                <a:cs typeface="+mj-lt"/>
              </a:rPr>
              <a:t> – Key Features(</a:t>
            </a:r>
            <a:r>
              <a:rPr lang="en-US" err="1">
                <a:ea typeface="+mj-lt"/>
                <a:cs typeface="+mj-lt"/>
              </a:rPr>
              <a:t>Cont</a:t>
            </a:r>
            <a:r>
              <a:rPr lang="en-US">
                <a:ea typeface="+mj-lt"/>
                <a:cs typeface="+mj-lt"/>
              </a:rPr>
              <a:t>)</a:t>
            </a:r>
            <a:endParaRPr lang="en-US" b="0">
              <a:ea typeface="+mj-lt"/>
              <a:cs typeface="+mj-lt"/>
            </a:endParaRPr>
          </a:p>
          <a:p>
            <a:endParaRPr lang="en-US"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FB76FF58-27F7-770E-22C8-7F234C14AE2D}"/>
              </a:ext>
            </a:extLst>
          </p:cNvPr>
          <p:cNvSpPr>
            <a:spLocks noGrp="1"/>
          </p:cNvSpPr>
          <p:nvPr>
            <p:ph idx="1"/>
          </p:nvPr>
        </p:nvSpPr>
        <p:spPr>
          <a:xfrm>
            <a:off x="365760" y="1828800"/>
            <a:ext cx="10946495" cy="4251960"/>
          </a:xfrm>
        </p:spPr>
        <p:txBody>
          <a:bodyPr vert="horz" lIns="0" tIns="0" rIns="0" bIns="0" spcCol="301752" rtlCol="0" anchor="t">
            <a:normAutofit/>
          </a:bodyPr>
          <a:lstStyle/>
          <a:p>
            <a:pPr marL="0" indent="0">
              <a:buNone/>
            </a:pPr>
            <a:r>
              <a:rPr lang="en-US" sz="2000">
                <a:cs typeface="Arial"/>
              </a:rPr>
              <a:t>Some Methods with their description :</a:t>
            </a:r>
          </a:p>
          <a:p>
            <a:pPr algn="just"/>
            <a:r>
              <a:rPr lang="en-US" sz="2000" b="1">
                <a:ea typeface="+mn-lt"/>
                <a:cs typeface="+mn-lt"/>
              </a:rPr>
              <a:t>void clear()-</a:t>
            </a:r>
            <a:r>
              <a:rPr lang="en-US" sz="2000">
                <a:ea typeface="+mn-lt"/>
                <a:cs typeface="+mn-lt"/>
              </a:rPr>
              <a:t>Removes all mappings from this map.</a:t>
            </a:r>
          </a:p>
          <a:p>
            <a:pPr algn="just"/>
            <a:r>
              <a:rPr lang="en-US" sz="2000" b="1" err="1">
                <a:ea typeface="+mn-lt"/>
                <a:cs typeface="+mn-lt"/>
              </a:rPr>
              <a:t>boolean</a:t>
            </a:r>
            <a:r>
              <a:rPr lang="en-US" sz="2000" b="1">
                <a:ea typeface="+mn-lt"/>
                <a:cs typeface="+mn-lt"/>
              </a:rPr>
              <a:t> </a:t>
            </a:r>
            <a:r>
              <a:rPr lang="en-US" sz="2000" b="1" err="1">
                <a:ea typeface="+mn-lt"/>
                <a:cs typeface="+mn-lt"/>
              </a:rPr>
              <a:t>containsKey</a:t>
            </a:r>
            <a:r>
              <a:rPr lang="en-US" sz="2000" b="1">
                <a:ea typeface="+mn-lt"/>
                <a:cs typeface="+mn-lt"/>
              </a:rPr>
              <a:t>(Object key)-</a:t>
            </a:r>
            <a:r>
              <a:rPr lang="en-US" sz="2000">
                <a:ea typeface="+mn-lt"/>
                <a:cs typeface="+mn-lt"/>
              </a:rPr>
              <a:t>Returns true if this map maps one or more keys to the specified value.</a:t>
            </a:r>
            <a:endParaRPr lang="en-US" sz="2000">
              <a:cs typeface="Arial"/>
            </a:endParaRPr>
          </a:p>
          <a:p>
            <a:pPr algn="just"/>
            <a:r>
              <a:rPr lang="en-US" sz="2000" b="1">
                <a:ea typeface="+mn-lt"/>
                <a:cs typeface="+mn-lt"/>
              </a:rPr>
              <a:t>Object get(Object key)-</a:t>
            </a:r>
            <a:r>
              <a:rPr lang="en-US" sz="2000">
                <a:ea typeface="+mn-lt"/>
                <a:cs typeface="+mn-lt"/>
              </a:rPr>
              <a:t>Returns the value to which this map maps the specified key.</a:t>
            </a:r>
            <a:endParaRPr lang="en-US" sz="2000">
              <a:cs typeface="Arial"/>
            </a:endParaRPr>
          </a:p>
          <a:p>
            <a:pPr algn="just"/>
            <a:r>
              <a:rPr lang="en-US" sz="2000" b="1">
                <a:ea typeface="+mn-lt"/>
                <a:cs typeface="+mn-lt"/>
              </a:rPr>
              <a:t>protected </a:t>
            </a:r>
            <a:r>
              <a:rPr lang="en-US" sz="2000" b="1" err="1">
                <a:ea typeface="+mn-lt"/>
                <a:cs typeface="+mn-lt"/>
              </a:rPr>
              <a:t>boolean</a:t>
            </a:r>
            <a:r>
              <a:rPr lang="en-US" sz="2000" b="1">
                <a:ea typeface="+mn-lt"/>
                <a:cs typeface="+mn-lt"/>
              </a:rPr>
              <a:t> </a:t>
            </a:r>
            <a:r>
              <a:rPr lang="en-US" sz="2000" b="1" err="1">
                <a:ea typeface="+mn-lt"/>
                <a:cs typeface="+mn-lt"/>
              </a:rPr>
              <a:t>removeEldestEntry</a:t>
            </a:r>
            <a:r>
              <a:rPr lang="en-US" sz="2000" b="1">
                <a:ea typeface="+mn-lt"/>
                <a:cs typeface="+mn-lt"/>
              </a:rPr>
              <a:t>(</a:t>
            </a:r>
            <a:r>
              <a:rPr lang="en-US" sz="2000" b="1" err="1">
                <a:ea typeface="+mn-lt"/>
                <a:cs typeface="+mn-lt"/>
              </a:rPr>
              <a:t>Map.Entry</a:t>
            </a:r>
            <a:r>
              <a:rPr lang="en-US" sz="2000" b="1">
                <a:ea typeface="+mn-lt"/>
                <a:cs typeface="+mn-lt"/>
              </a:rPr>
              <a:t> eldest)-</a:t>
            </a:r>
            <a:r>
              <a:rPr lang="en-US" sz="2000">
                <a:ea typeface="+mn-lt"/>
                <a:cs typeface="+mn-lt"/>
              </a:rPr>
              <a:t>Returns true if this map should remove its eldest entry.</a:t>
            </a:r>
            <a:endParaRPr lang="en-US" sz="2000">
              <a:cs typeface="Arial"/>
            </a:endParaRPr>
          </a:p>
          <a:p>
            <a:pPr algn="just"/>
            <a:endParaRPr lang="en-US" b="1">
              <a:cs typeface="Arial"/>
            </a:endParaRPr>
          </a:p>
          <a:p>
            <a:pPr algn="just"/>
            <a:endParaRPr lang="en-US" b="1">
              <a:ea typeface="+mn-lt"/>
              <a:cs typeface="+mn-lt"/>
            </a:endParaRPr>
          </a:p>
          <a:p>
            <a:pPr marL="0" indent="0" algn="just">
              <a:buNone/>
            </a:pPr>
            <a:r>
              <a:rPr lang="en-US">
                <a:ea typeface="+mn-lt"/>
                <a:cs typeface="+mn-lt"/>
              </a:rPr>
              <a:t>                    </a:t>
            </a:r>
            <a:endParaRPr lang="en-US">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4147590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3332-E896-334E-25D6-123C3680AD3F}"/>
              </a:ext>
            </a:extLst>
          </p:cNvPr>
          <p:cNvSpPr>
            <a:spLocks noGrp="1"/>
          </p:cNvSpPr>
          <p:nvPr>
            <p:ph type="title"/>
          </p:nvPr>
        </p:nvSpPr>
        <p:spPr/>
        <p:txBody>
          <a:bodyPr/>
          <a:lstStyle/>
          <a:p>
            <a:r>
              <a:rPr lang="en-US">
                <a:cs typeface="Arial"/>
              </a:rPr>
              <a:t>Linked </a:t>
            </a:r>
            <a:r>
              <a:rPr lang="en-US" err="1">
                <a:cs typeface="Arial"/>
              </a:rPr>
              <a:t>Hashmap</a:t>
            </a:r>
            <a:r>
              <a:rPr lang="en-US">
                <a:cs typeface="Arial"/>
              </a:rPr>
              <a:t> – Key Features(</a:t>
            </a:r>
            <a:r>
              <a:rPr lang="en-US" err="1">
                <a:cs typeface="Arial"/>
              </a:rPr>
              <a:t>Cont</a:t>
            </a:r>
            <a:r>
              <a:rPr lang="en-US">
                <a:cs typeface="Arial"/>
              </a:rPr>
              <a:t>)</a:t>
            </a:r>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FC4297F0-B518-9CED-8ABF-8875210C6C21}"/>
              </a:ext>
            </a:extLst>
          </p:cNvPr>
          <p:cNvSpPr>
            <a:spLocks noGrp="1"/>
          </p:cNvSpPr>
          <p:nvPr>
            <p:ph idx="1"/>
          </p:nvPr>
        </p:nvSpPr>
        <p:spPr/>
        <p:txBody>
          <a:bodyPr vert="horz" lIns="0" tIns="0" rIns="0" bIns="0" spcCol="301752" rtlCol="0" anchor="t">
            <a:normAutofit/>
          </a:bodyPr>
          <a:lstStyle/>
          <a:p>
            <a:pPr marL="0" indent="0">
              <a:buNone/>
            </a:pPr>
            <a:r>
              <a:rPr lang="en-US" sz="2000" b="1">
                <a:ea typeface="+mn-lt"/>
                <a:cs typeface="+mn-lt"/>
              </a:rPr>
              <a:t>There are basically two ways to iterate over Linked HashMap:</a:t>
            </a:r>
            <a:endParaRPr lang="en-US" sz="2000">
              <a:cs typeface="Arial"/>
            </a:endParaRPr>
          </a:p>
          <a:p>
            <a:r>
              <a:rPr lang="en-US" sz="2000">
                <a:ea typeface="+mn-lt"/>
                <a:cs typeface="+mn-lt"/>
              </a:rPr>
              <a:t>Using </a:t>
            </a:r>
            <a:r>
              <a:rPr lang="en-US" sz="2000" err="1">
                <a:ea typeface="+mn-lt"/>
                <a:cs typeface="+mn-lt"/>
              </a:rPr>
              <a:t>keySet</a:t>
            </a:r>
            <a:r>
              <a:rPr lang="en-US" sz="2000">
                <a:ea typeface="+mn-lt"/>
                <a:cs typeface="+mn-lt"/>
              </a:rPr>
              <a:t>() and get() Method</a:t>
            </a:r>
            <a:endParaRPr lang="en-US" sz="2000">
              <a:cs typeface="Arial"/>
            </a:endParaRPr>
          </a:p>
          <a:p>
            <a:r>
              <a:rPr lang="en-US" sz="2000">
                <a:ea typeface="+mn-lt"/>
                <a:cs typeface="+mn-lt"/>
              </a:rPr>
              <a:t>Using entrySet() </a:t>
            </a:r>
            <a:endParaRPr lang="en-US" sz="2000">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2568868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4D61-D597-2F6B-B6F1-A4A26C71B8BC}"/>
              </a:ext>
            </a:extLst>
          </p:cNvPr>
          <p:cNvSpPr>
            <a:spLocks noGrp="1"/>
          </p:cNvSpPr>
          <p:nvPr>
            <p:ph type="title"/>
          </p:nvPr>
        </p:nvSpPr>
        <p:spPr/>
        <p:txBody>
          <a:bodyPr/>
          <a:lstStyle/>
          <a:p>
            <a:r>
              <a:rPr lang="en-US">
                <a:ea typeface="+mj-lt"/>
                <a:cs typeface="+mj-lt"/>
              </a:rPr>
              <a:t>Linked </a:t>
            </a:r>
            <a:r>
              <a:rPr lang="en-US" err="1">
                <a:ea typeface="+mj-lt"/>
                <a:cs typeface="+mj-lt"/>
              </a:rPr>
              <a:t>Hashmap</a:t>
            </a:r>
            <a:r>
              <a:rPr lang="en-US">
                <a:ea typeface="+mj-lt"/>
                <a:cs typeface="+mj-lt"/>
              </a:rPr>
              <a:t> – Key Features(</a:t>
            </a:r>
            <a:r>
              <a:rPr lang="en-US" err="1">
                <a:ea typeface="+mj-lt"/>
                <a:cs typeface="+mj-lt"/>
              </a:rPr>
              <a:t>Cont</a:t>
            </a:r>
            <a:r>
              <a:rPr lang="en-US">
                <a:ea typeface="+mj-lt"/>
                <a:cs typeface="+mj-lt"/>
              </a:rPr>
              <a:t>)</a:t>
            </a:r>
            <a:endParaRPr lang="en-US" b="0">
              <a:ea typeface="+mj-lt"/>
              <a:cs typeface="+mj-lt"/>
            </a:endParaRPr>
          </a:p>
          <a:p>
            <a:endParaRPr lang="en-US" b="0">
              <a:ea typeface="+mj-lt"/>
              <a:cs typeface="+mj-lt"/>
            </a:endParaRPr>
          </a:p>
          <a:p>
            <a:endParaRPr lang="en-US" b="0">
              <a:ea typeface="+mj-lt"/>
              <a:cs typeface="+mj-lt"/>
            </a:endParaRPr>
          </a:p>
          <a:p>
            <a:endParaRPr lang="en-US"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7A555DF7-2EAD-73C2-5E4F-0CEE1FF91C42}"/>
              </a:ext>
            </a:extLst>
          </p:cNvPr>
          <p:cNvSpPr>
            <a:spLocks noGrp="1"/>
          </p:cNvSpPr>
          <p:nvPr>
            <p:ph idx="1"/>
          </p:nvPr>
        </p:nvSpPr>
        <p:spPr>
          <a:xfrm>
            <a:off x="365760" y="1828800"/>
            <a:ext cx="8629180" cy="4251960"/>
          </a:xfrm>
        </p:spPr>
        <p:txBody>
          <a:bodyPr vert="horz" lIns="0" tIns="0" rIns="0" bIns="0" spcCol="301752" rtlCol="0" anchor="t">
            <a:normAutofit/>
          </a:bodyPr>
          <a:lstStyle/>
          <a:p>
            <a:pPr marL="0" indent="0">
              <a:buNone/>
            </a:pPr>
            <a:r>
              <a:rPr lang="en-US" sz="2000" b="1">
                <a:ea typeface="+mn-lt"/>
                <a:cs typeface="+mn-lt"/>
              </a:rPr>
              <a:t>Method 1:</a:t>
            </a:r>
            <a:r>
              <a:rPr lang="en-US" sz="2000">
                <a:ea typeface="+mn-lt"/>
                <a:cs typeface="+mn-lt"/>
              </a:rPr>
              <a:t> Iterating Linked HashMap using </a:t>
            </a:r>
            <a:r>
              <a:rPr lang="en-US" sz="2000" b="1" err="1">
                <a:ea typeface="+mn-lt"/>
                <a:cs typeface="+mn-lt"/>
              </a:rPr>
              <a:t>keySet</a:t>
            </a:r>
            <a:r>
              <a:rPr lang="en-US" sz="2000" b="1">
                <a:ea typeface="+mn-lt"/>
                <a:cs typeface="+mn-lt"/>
              </a:rPr>
              <a:t>() </a:t>
            </a:r>
            <a:r>
              <a:rPr lang="en-US" sz="2000">
                <a:ea typeface="+mn-lt"/>
                <a:cs typeface="+mn-lt"/>
              </a:rPr>
              <a:t>and</a:t>
            </a:r>
            <a:r>
              <a:rPr lang="en-US" sz="2000" b="1">
                <a:ea typeface="+mn-lt"/>
                <a:cs typeface="+mn-lt"/>
              </a:rPr>
              <a:t> get() </a:t>
            </a:r>
            <a:r>
              <a:rPr lang="en-US" sz="2000">
                <a:ea typeface="+mn-lt"/>
                <a:cs typeface="+mn-lt"/>
              </a:rPr>
              <a:t>Method</a:t>
            </a:r>
          </a:p>
          <a:p>
            <a:pPr marL="0" indent="0" algn="ctr">
              <a:buNone/>
            </a:pPr>
            <a:r>
              <a:rPr lang="en-US" sz="2000" b="1" err="1">
                <a:ea typeface="+mn-lt"/>
                <a:cs typeface="+mn-lt"/>
              </a:rPr>
              <a:t>Syntax</a:t>
            </a:r>
            <a:r>
              <a:rPr lang="en-US" sz="2000" b="1" err="1">
                <a:cs typeface="Arial"/>
              </a:rPr>
              <a:t>:</a:t>
            </a:r>
            <a:r>
              <a:rPr lang="en-US" sz="2000" err="1">
                <a:latin typeface="Consolas"/>
                <a:cs typeface="Arial"/>
              </a:rPr>
              <a:t>linked_hash_map.keySet</a:t>
            </a:r>
            <a:r>
              <a:rPr lang="en-US" sz="2000">
                <a:latin typeface="Consolas"/>
                <a:cs typeface="Arial"/>
              </a:rPr>
              <a:t>()</a:t>
            </a:r>
            <a:endParaRPr lang="en-US" sz="2000">
              <a:cs typeface="Arial"/>
            </a:endParaRPr>
          </a:p>
          <a:p>
            <a:pPr marL="0" indent="0" algn="ctr">
              <a:buNone/>
            </a:pPr>
            <a:endParaRPr lang="en-US" sz="2000">
              <a:latin typeface="Consolas"/>
              <a:cs typeface="Arial"/>
            </a:endParaRPr>
          </a:p>
          <a:p>
            <a:r>
              <a:rPr lang="en-US" sz="2000" b="1">
                <a:cs typeface="Arial"/>
              </a:rPr>
              <a:t>Parameters: </a:t>
            </a:r>
            <a:r>
              <a:rPr lang="en-US" sz="2000">
                <a:cs typeface="Arial"/>
              </a:rPr>
              <a:t>The method does not take any parameter.</a:t>
            </a:r>
            <a:endParaRPr lang="en-US" sz="2000">
              <a:ea typeface="+mn-lt"/>
              <a:cs typeface="+mn-lt"/>
            </a:endParaRPr>
          </a:p>
          <a:p>
            <a:r>
              <a:rPr lang="en-US" sz="2000" b="1">
                <a:cs typeface="Arial"/>
              </a:rPr>
              <a:t>Return Value</a:t>
            </a:r>
            <a:r>
              <a:rPr lang="en-US" sz="2000">
                <a:cs typeface="Arial"/>
              </a:rPr>
              <a:t>: The method returns a set having the keys of the Linked HashMap.</a:t>
            </a:r>
            <a:endParaRPr lang="en-US" sz="2000">
              <a:ea typeface="+mn-lt"/>
              <a:cs typeface="+mn-lt"/>
            </a:endParaRPr>
          </a:p>
          <a:p>
            <a:r>
              <a:rPr lang="en-US" sz="2000">
                <a:cs typeface="Arial"/>
              </a:rPr>
              <a:t>Through </a:t>
            </a:r>
            <a:r>
              <a:rPr lang="en-US" sz="2000" err="1">
                <a:cs typeface="Arial"/>
              </a:rPr>
              <a:t>keySet</a:t>
            </a:r>
            <a:r>
              <a:rPr lang="en-US" sz="2000">
                <a:cs typeface="Arial"/>
              </a:rPr>
              <a:t>() method we will obtain a set having keys of the map.</a:t>
            </a:r>
            <a:endParaRPr lang="en-US" sz="2000">
              <a:ea typeface="+mn-lt"/>
              <a:cs typeface="+mn-lt"/>
            </a:endParaRPr>
          </a:p>
          <a:p>
            <a:r>
              <a:rPr lang="en-US" sz="2000">
                <a:cs typeface="Arial"/>
              </a:rPr>
              <a:t>And then after running a loop over this set, we can obtain each key and its value using get() method.</a:t>
            </a:r>
            <a:endParaRPr lang="en-US" sz="2000">
              <a:ea typeface="+mn-lt"/>
              <a:cs typeface="+mn-lt"/>
            </a:endParaRPr>
          </a:p>
          <a:p>
            <a:endParaRPr lang="en-US" sz="2000">
              <a:cs typeface="Arial"/>
            </a:endParaRPr>
          </a:p>
        </p:txBody>
      </p:sp>
    </p:spTree>
    <p:extLst>
      <p:ext uri="{BB962C8B-B14F-4D97-AF65-F5344CB8AC3E}">
        <p14:creationId xmlns:p14="http://schemas.microsoft.com/office/powerpoint/2010/main" val="3950084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07ACB15-DB8D-420A-A949-6A4AF72A11CC}">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48</Slides>
  <Notes>4</Notes>
  <HiddenSlides>0</HiddenSlide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UST</vt:lpstr>
      <vt:lpstr>Office Theme</vt:lpstr>
      <vt:lpstr>Collections in Java – Linked HashMap</vt:lpstr>
      <vt:lpstr>Linked Hashmap - Introduction </vt:lpstr>
      <vt:lpstr>Linked Hashmap – Key Features </vt:lpstr>
      <vt:lpstr>Linked Hashmap – Key Features(Cont)</vt:lpstr>
      <vt:lpstr>Linked Hashmap – Key Features(Cont) </vt:lpstr>
      <vt:lpstr>Linked Hashmap – Key Features(Cont)  </vt:lpstr>
      <vt:lpstr>Linked Hashmap – Key Features(Cont)  </vt:lpstr>
      <vt:lpstr>Linked Hashmap – Key Features(Cont)   </vt:lpstr>
      <vt:lpstr>Linked Hashmap – Key Features(Cont)    </vt:lpstr>
      <vt:lpstr>Linked Hashmap – Key Features(Cont)    </vt:lpstr>
      <vt:lpstr>Linked Hashmap – Declaration  </vt:lpstr>
      <vt:lpstr>Collections in Java – Tree HashMap</vt:lpstr>
      <vt:lpstr>TreeHashMap-Introduction</vt:lpstr>
      <vt:lpstr>TreeHashMap-Key features</vt:lpstr>
      <vt:lpstr>TreeHashMap-Key features</vt:lpstr>
      <vt:lpstr>TreeHashMap-Key features </vt:lpstr>
      <vt:lpstr>TreeHashMap-Key features </vt:lpstr>
      <vt:lpstr>PowerPoint Presentation</vt:lpstr>
      <vt:lpstr>TreeHashMap</vt:lpstr>
      <vt:lpstr>TreeHashMap</vt:lpstr>
      <vt:lpstr>TreeHashMap</vt:lpstr>
      <vt:lpstr>TreeHashMap</vt:lpstr>
      <vt:lpstr>TreeHashMap</vt:lpstr>
      <vt:lpstr>TreeHashMap-Drawbacks</vt:lpstr>
      <vt:lpstr>TreeHashMap</vt:lpstr>
      <vt:lpstr>Collections in Java – Comparable Interface</vt:lpstr>
      <vt:lpstr>Comparable Interface </vt:lpstr>
      <vt:lpstr>Comparable Interface declaration </vt:lpstr>
      <vt:lpstr>CompareTo(Object obj) method </vt:lpstr>
      <vt:lpstr>CompareTo(Object obj) method </vt:lpstr>
      <vt:lpstr>CompareTo(Object obj) method </vt:lpstr>
      <vt:lpstr>Comparable Interface - Steps </vt:lpstr>
      <vt:lpstr>Comparable Interface - Classes </vt:lpstr>
      <vt:lpstr>How to Implement Comparable Interface in Java with Example Programs  1.String class implement the Comparable interface eg:                   public class String implements Comparable&lt;String&gt; {
           // class body omitted
           @Override
           public int compareTo(String o) {
           // Implementation omitted
           }
           }</vt:lpstr>
      <vt:lpstr>Comparable Interface - Benefits </vt:lpstr>
      <vt:lpstr>Collections in Java – Comparator Interface</vt:lpstr>
      <vt:lpstr>Comparator Interface - Introduction </vt:lpstr>
      <vt:lpstr>Comparator Interface - Methods </vt:lpstr>
      <vt:lpstr>Comparator Interface - compare() </vt:lpstr>
      <vt:lpstr>Comparator Interface - equals() </vt:lpstr>
      <vt:lpstr>Comparator Interface - Collection Class </vt:lpstr>
      <vt:lpstr>Comparator Interface - Sorting Method </vt:lpstr>
      <vt:lpstr>Comparator Interface - Methods </vt:lpstr>
      <vt:lpstr>Comparator Interface - Methods </vt:lpstr>
      <vt:lpstr>Comparator Interface - Methods </vt:lpstr>
      <vt:lpstr>Comparator Interface - Working </vt:lpstr>
      <vt:lpstr>Comparable vs Comparator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2023-03-04T09:04:20Z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