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37"/>
  </p:notesMasterIdLst>
  <p:sldIdLst>
    <p:sldId id="256" r:id="rId2"/>
    <p:sldId id="258" r:id="rId3"/>
    <p:sldId id="295" r:id="rId4"/>
    <p:sldId id="260" r:id="rId5"/>
    <p:sldId id="296" r:id="rId6"/>
    <p:sldId id="297" r:id="rId7"/>
    <p:sldId id="298" r:id="rId8"/>
    <p:sldId id="299" r:id="rId9"/>
    <p:sldId id="257" r:id="rId10"/>
    <p:sldId id="300" r:id="rId11"/>
    <p:sldId id="302" r:id="rId12"/>
    <p:sldId id="301" r:id="rId13"/>
    <p:sldId id="317" r:id="rId14"/>
    <p:sldId id="304" r:id="rId15"/>
    <p:sldId id="305" r:id="rId16"/>
    <p:sldId id="306" r:id="rId17"/>
    <p:sldId id="307" r:id="rId18"/>
    <p:sldId id="310" r:id="rId19"/>
    <p:sldId id="311" r:id="rId20"/>
    <p:sldId id="335" r:id="rId21"/>
    <p:sldId id="308" r:id="rId22"/>
    <p:sldId id="312" r:id="rId23"/>
    <p:sldId id="309" r:id="rId24"/>
    <p:sldId id="313" r:id="rId25"/>
    <p:sldId id="338" r:id="rId26"/>
    <p:sldId id="328" r:id="rId27"/>
    <p:sldId id="314" r:id="rId28"/>
    <p:sldId id="315" r:id="rId29"/>
    <p:sldId id="341" r:id="rId30"/>
    <p:sldId id="342" r:id="rId31"/>
    <p:sldId id="343" r:id="rId32"/>
    <p:sldId id="344" r:id="rId33"/>
    <p:sldId id="345" r:id="rId34"/>
    <p:sldId id="346" r:id="rId35"/>
    <p:sldId id="347" r:id="rId36"/>
    <p:sldId id="348" r:id="rId37"/>
    <p:sldId id="325" r:id="rId38"/>
    <p:sldId id="326" r:id="rId39"/>
    <p:sldId id="339" r:id="rId40"/>
    <p:sldId id="327" r:id="rId41"/>
    <p:sldId id="340" r:id="rId42"/>
    <p:sldId id="334" r:id="rId43"/>
    <p:sldId id="319" r:id="rId44"/>
    <p:sldId id="320" r:id="rId45"/>
    <p:sldId id="321" r:id="rId46"/>
    <p:sldId id="322" r:id="rId47"/>
    <p:sldId id="318" r:id="rId48"/>
    <p:sldId id="330" r:id="rId49"/>
    <p:sldId id="331" r:id="rId50"/>
    <p:sldId id="336" r:id="rId51"/>
    <p:sldId id="337" r:id="rId52"/>
    <p:sldId id="332" r:id="rId53"/>
    <p:sldId id="333" r:id="rId54"/>
    <p:sldId id="349" r:id="rId55"/>
    <p:sldId id="316" r:id="rId56"/>
    <p:sldId id="353" r:id="rId57"/>
    <p:sldId id="354" r:id="rId58"/>
    <p:sldId id="350" r:id="rId59"/>
    <p:sldId id="351" r:id="rId60"/>
    <p:sldId id="352" r:id="rId61"/>
    <p:sldId id="355" r:id="rId62"/>
    <p:sldId id="357" r:id="rId63"/>
    <p:sldId id="359" r:id="rId64"/>
    <p:sldId id="356" r:id="rId65"/>
    <p:sldId id="358" r:id="rId66"/>
    <p:sldId id="360" r:id="rId67"/>
    <p:sldId id="362" r:id="rId68"/>
    <p:sldId id="363" r:id="rId69"/>
    <p:sldId id="364" r:id="rId70"/>
    <p:sldId id="365" r:id="rId71"/>
    <p:sldId id="366" r:id="rId72"/>
    <p:sldId id="367" r:id="rId73"/>
    <p:sldId id="368" r:id="rId74"/>
    <p:sldId id="369" r:id="rId75"/>
    <p:sldId id="361" r:id="rId76"/>
    <p:sldId id="370" r:id="rId77"/>
    <p:sldId id="425" r:id="rId78"/>
    <p:sldId id="372" r:id="rId79"/>
    <p:sldId id="373" r:id="rId80"/>
    <p:sldId id="371" r:id="rId81"/>
    <p:sldId id="374" r:id="rId82"/>
    <p:sldId id="375" r:id="rId83"/>
    <p:sldId id="376" r:id="rId84"/>
    <p:sldId id="377" r:id="rId85"/>
    <p:sldId id="381" r:id="rId86"/>
    <p:sldId id="382" r:id="rId87"/>
    <p:sldId id="383" r:id="rId88"/>
    <p:sldId id="384" r:id="rId89"/>
    <p:sldId id="385" r:id="rId90"/>
    <p:sldId id="386" r:id="rId91"/>
    <p:sldId id="387" r:id="rId92"/>
    <p:sldId id="388" r:id="rId93"/>
    <p:sldId id="389" r:id="rId94"/>
    <p:sldId id="378" r:id="rId95"/>
    <p:sldId id="397" r:id="rId96"/>
    <p:sldId id="398" r:id="rId97"/>
    <p:sldId id="379" r:id="rId98"/>
    <p:sldId id="394" r:id="rId99"/>
    <p:sldId id="395" r:id="rId100"/>
    <p:sldId id="396" r:id="rId101"/>
    <p:sldId id="419" r:id="rId102"/>
    <p:sldId id="421" r:id="rId103"/>
    <p:sldId id="420" r:id="rId104"/>
    <p:sldId id="422" r:id="rId105"/>
    <p:sldId id="423" r:id="rId106"/>
    <p:sldId id="424" r:id="rId107"/>
    <p:sldId id="390" r:id="rId108"/>
    <p:sldId id="391" r:id="rId109"/>
    <p:sldId id="392" r:id="rId110"/>
    <p:sldId id="393" r:id="rId111"/>
    <p:sldId id="400" r:id="rId112"/>
    <p:sldId id="380" r:id="rId113"/>
    <p:sldId id="399" r:id="rId114"/>
    <p:sldId id="401" r:id="rId115"/>
    <p:sldId id="402" r:id="rId116"/>
    <p:sldId id="403" r:id="rId117"/>
    <p:sldId id="404" r:id="rId118"/>
    <p:sldId id="405" r:id="rId119"/>
    <p:sldId id="406" r:id="rId120"/>
    <p:sldId id="407" r:id="rId121"/>
    <p:sldId id="408" r:id="rId122"/>
    <p:sldId id="409" r:id="rId123"/>
    <p:sldId id="410" r:id="rId124"/>
    <p:sldId id="412" r:id="rId125"/>
    <p:sldId id="413" r:id="rId126"/>
    <p:sldId id="411" r:id="rId127"/>
    <p:sldId id="414" r:id="rId128"/>
    <p:sldId id="415" r:id="rId129"/>
    <p:sldId id="416" r:id="rId130"/>
    <p:sldId id="417" r:id="rId131"/>
    <p:sldId id="418" r:id="rId132"/>
    <p:sldId id="275" r:id="rId133"/>
    <p:sldId id="281" r:id="rId134"/>
    <p:sldId id="292" r:id="rId135"/>
    <p:sldId id="294" r:id="rId1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51CBC1C-9436-4397-BC76-6A6E2D34250F}">
  <a:tblStyle styleId="{451CBC1C-9436-4397-BC76-6A6E2D34250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73A658-83DD-4D97-A63F-A56D2A271B0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72" y="5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CB749316-9780-6164-9F67-7BD939F071C6}"/>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4E2C8F4C-4233-7794-BBD1-CCA74F7B72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76329066-DD5A-3834-EDD5-415C5A4370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218513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D2E5642A-DFDE-48DA-100E-EDFE4E97E529}"/>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0659499C-6C54-2654-4947-45589FD51F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EB3452D1-DA00-14A4-4A13-CE8EB8AB81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863191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A944BFFD-3997-356E-CE26-4FE27D28C4C3}"/>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A8AC23FB-8618-DBED-87CB-391D0EC1A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84F2B1A-8335-20B7-55D2-EAD43B00F9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94885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D36552AF-A920-1ED6-FEF6-C22669D8792B}"/>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0F7EF1C0-53A0-02F2-9082-B1391FCD62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4B30BD13-D711-DABF-1395-7E8996E26B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46489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7968E1A-66D8-7787-35B9-8490F2BFED9E}"/>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8C57C728-2439-3907-187D-1350644086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2ED7B854-9ABF-953D-B029-E0D547D65C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84270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4370F121-55E9-9C6E-A021-AA2CBF921E61}"/>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8F08FDBA-82D3-74E7-0E86-81BA0CF166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33E5B84E-6F41-EAC8-6E5D-039AB795D9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91242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AAA6010-19BD-A116-03A7-F1CA077D0460}"/>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4D2597BD-CA8A-4FF3-D0BF-EAE844858A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B480D29C-0947-3B0B-1004-1055E29D6C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20627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F0776A31-7B66-727E-9074-4EA3316A68EB}"/>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78F75DFE-84DA-29DF-EA91-13810F98D2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C2873AA8-9659-71C1-5AF5-1065DBFB61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17364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7A45A6A6-27E6-2204-FFB1-DA0B2BC1B1BA}"/>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6FD42CCB-13B6-E06D-64ED-0E4B8616D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E2B9C02B-4F1F-1176-76F5-6D59BAE5B8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74649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BA344E69-CBC8-FEEE-D534-95CB886B5813}"/>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C0796A0A-65C0-6883-A34A-27FC6B610B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228A468E-70BF-2230-31A2-5AE02E7BE0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17299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C0D3B48-6FD2-B174-FF34-AA48C6E9B3C0}"/>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A9238DCE-736C-A18E-3F99-8E5EE4B2B0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EBBEE583-56DE-4D55-492A-5904262901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897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a:extLst>
            <a:ext uri="{FF2B5EF4-FFF2-40B4-BE49-F238E27FC236}">
              <a16:creationId xmlns:a16="http://schemas.microsoft.com/office/drawing/2014/main" id="{A91F1A45-6963-3E68-F09D-ED8685F17CE2}"/>
            </a:ext>
          </a:extLst>
        </p:cNvPr>
        <p:cNvGrpSpPr/>
        <p:nvPr/>
      </p:nvGrpSpPr>
      <p:grpSpPr>
        <a:xfrm>
          <a:off x="0" y="0"/>
          <a:ext cx="0" cy="0"/>
          <a:chOff x="0" y="0"/>
          <a:chExt cx="0" cy="0"/>
        </a:xfrm>
      </p:grpSpPr>
      <p:sp>
        <p:nvSpPr>
          <p:cNvPr id="270" name="Google Shape;270;g3606f1c2d_30:notes">
            <a:extLst>
              <a:ext uri="{FF2B5EF4-FFF2-40B4-BE49-F238E27FC236}">
                <a16:creationId xmlns:a16="http://schemas.microsoft.com/office/drawing/2014/main" id="{71402C2A-3B76-B4AD-F95D-4F7BC4FDE1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a:extLst>
              <a:ext uri="{FF2B5EF4-FFF2-40B4-BE49-F238E27FC236}">
                <a16:creationId xmlns:a16="http://schemas.microsoft.com/office/drawing/2014/main" id="{0CD19F5A-AE3F-4C03-7B8F-F0700ED4EC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59894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6E0FBDBC-375D-B099-6AAE-22C7F6078E23}"/>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CBAAF280-2930-7A7D-3204-1562A5608B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7FAACB2D-23A3-3A6D-8357-7559E8A973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05638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1CA84785-A496-462A-C40B-9DC8AAB90B31}"/>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9A740A35-F9D3-D0BC-F934-BC1C58D9EA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34AC9552-2367-0717-186D-AAE914A85E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65357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DB9CD541-17A8-6E9C-273C-C6BBAF0833AD}"/>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BC8CF2E2-D4F0-5CB8-01DA-ECF9B12153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D9D5F0AD-831D-C57F-62D3-2F6FE8D68D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5018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A737FD1-D9EE-51BE-8A30-E42ABE50E2E3}"/>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465188A8-3E7B-BBB8-F5E9-B3B5BE641B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EF5F57A6-D8AD-FB3D-4D9D-4F87B10C54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37088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E625BB78-82A3-1A56-77D4-1B578931F6D8}"/>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CED2805B-6832-319F-5B93-CD9F145444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8A7B905E-9028-26A6-0428-F47E66CE58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09679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DBF2C8FD-70F0-8525-8BD6-4AA6871986FF}"/>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B357CA61-9FBA-F1F7-F7D1-E48ED3B052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84B7A0E0-E6E4-01B2-6CC1-AA1C67C316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87445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761CE4DC-5F05-0C2B-D7B9-1C08F0A61DD6}"/>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DA8151AB-ABEE-8D30-7A14-1F0D044703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1C08F7EF-C02D-3927-E609-F1CBECAD87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732054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5C9C413B-FCE9-404C-B4D6-EB168D82710E}"/>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CB106C62-039F-43EB-FF23-11354F373D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91F04901-93FE-8020-BFF8-F9B86A627A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85243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DF651F5B-B791-9DC6-3B13-88E90D5EBAB7}"/>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C6EDC57E-4586-7582-E10F-AA5DFF6EFF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7D115473-E447-C342-90B8-0DA882BC85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9951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73B38791-926A-B73E-A0CC-A580373C34E8}"/>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FB7C9DAA-558F-A7D6-C0B3-BFE576FBCA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B1D0AB51-2FFE-4DAB-0C06-F27A52F2F5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191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6F4E4ADA-6219-972C-E35F-86B569AD40A3}"/>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216A3B9F-86B3-0274-47D7-0E07B3E2C5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73F06873-C320-423B-5F5F-56FA3C4D4C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27228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FB824361-99C5-40A7-5BF6-2C2F91BA5AEA}"/>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B72A72C2-467F-CE71-7452-032EC4E092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6111B536-1F75-7436-FEBD-5775D85473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65319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C0D6BF82-9964-7DA0-51E9-170C7D5910DD}"/>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164A7F8E-E1EE-4C2E-EF60-FF7931160C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B7F691F1-0DB3-B229-8728-781DC720BE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182062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AC5AAB01-91FB-E372-459D-0178EEA62C90}"/>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FAE8227D-4B9B-A075-744A-AEF7312852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DA46E486-DE70-E482-EE9E-EFB6115C3C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66247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0C4FA241-A911-E555-739A-E445FAE4FB73}"/>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C022DD49-4F18-BA02-322E-7D69EB117C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E02FEA5F-77E1-201D-3AC0-4ADA6A799E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3837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BBFD2B98-3A66-478C-EAC6-6EA2A49BE2F9}"/>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A6AB205C-2761-D899-582A-BCA9CA4812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4D8A52DE-0BDF-F3E9-D9FB-A8631E3D83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185713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B778529-DA3F-E637-CD60-D334909DC4B5}"/>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790C6E7E-9A73-1347-E3BB-537B4A1112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EEF65FEF-7592-AB84-CA3D-CD07A58C66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62616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9A66A0A-D517-F944-CF6B-10EFB3DE96C1}"/>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6C5656E1-2CA0-99CA-5D75-9460AFDF9C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B71408A-B952-D5FD-ECD4-504F114113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06518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48D08B40-0958-8A47-AE98-49521CDC6606}"/>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433F52D5-84CA-52DD-F104-4256BBFB62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513C7ACD-0E87-1796-0D7F-594E8C9B70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35754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09CA75B6-DBCD-607E-D411-D4DBACB469B4}"/>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F5861198-6F07-08A2-C11B-5537DDC321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5F1A5AC9-0DD9-09B3-6F96-5DD55C7D3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94110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9B897951-926A-5B56-1E67-CB698903525F}"/>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2C5CA002-1D8D-6904-2931-9ED26DC205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B87E3D98-6523-883A-5345-02958412CD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910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B45FD2DB-3604-B3A4-108F-83C0069920B8}"/>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2DDE571F-BE21-972A-0328-DFC157FD8A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84B3B415-DDC9-1B23-D85F-58B8C5966A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58081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6727CA99-4332-5E16-8BB5-61AF92DC08DC}"/>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75D50E71-AEAE-B4C7-40A9-B2325D8E55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901F9901-45B7-CA8D-B4F9-6AD828F30A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68376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0CF50F65-EF0B-DD93-A0DA-C2C7968AA801}"/>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F1F66ABC-FBBC-F2EA-E71D-941FFE4B73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416D5229-25F0-CBEA-C224-DBF2C8CC7D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79839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c85f7d4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c85f7d4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77b5ee6944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77b5ee6944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61e50a0ab0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61e50a0ab0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708BA0BD-C3D6-546D-B1AB-568C36FB5E58}"/>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A065A773-5EA9-7CE7-1855-122AC0E832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299F8E77-8B76-B05F-6235-BED0F2D7DE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654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105A600C-6DDF-4624-F836-4D4A1EC527C0}"/>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98C4C8CE-062E-F8B5-9842-E0E69B052D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CF6AE00-45FD-6514-1048-DC4393A436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976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09D15305-5572-5FF2-CFEF-024A45BD8C3A}"/>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43FCC9F1-7F0A-E69C-CD27-30E5F5AC85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FBF8A1AB-1815-1289-0762-667F574CC5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7508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5260E426-08AD-6CD9-A8F6-573EC00548FA}"/>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36A1F906-9A3A-36B8-A2A9-EB0E68D1BD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D0D997F2-8FE5-32AE-3296-2EBB84DC75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581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0AD280E0-9E59-EA26-7FB1-B07D1B461D6B}"/>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A405D747-D2A8-1792-A45E-5815B2DB17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55380760-630E-2DD4-A5F9-19D7B07CA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079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0289275A-9B85-E259-3205-53F4BAF0ADB5}"/>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6E652B35-68AB-1D74-66F2-E22FE2C021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F992D04A-CC0F-D85E-28ED-DC471D5101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876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3A78A620-2624-84E8-3D25-1B9AD69A09EB}"/>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739CE681-52E7-1817-BDA3-389149A884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C2337091-9CF5-30E0-4901-FAE16A2C9B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454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4035AC53-6DB1-F1A5-3EBB-03AFF0726951}"/>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9EA096E9-1AD6-3B18-8000-972A4B30C1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748B16F4-7D6A-8D50-83AF-FDACFC76E5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816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a:extLst>
            <a:ext uri="{FF2B5EF4-FFF2-40B4-BE49-F238E27FC236}">
              <a16:creationId xmlns:a16="http://schemas.microsoft.com/office/drawing/2014/main" id="{087F3F35-C4C1-481A-BEBC-B9FCADC17B6E}"/>
            </a:ext>
          </a:extLst>
        </p:cNvPr>
        <p:cNvGrpSpPr/>
        <p:nvPr/>
      </p:nvGrpSpPr>
      <p:grpSpPr>
        <a:xfrm>
          <a:off x="0" y="0"/>
          <a:ext cx="0" cy="0"/>
          <a:chOff x="0" y="0"/>
          <a:chExt cx="0" cy="0"/>
        </a:xfrm>
      </p:grpSpPr>
      <p:sp>
        <p:nvSpPr>
          <p:cNvPr id="270" name="Google Shape;270;g3606f1c2d_30:notes">
            <a:extLst>
              <a:ext uri="{FF2B5EF4-FFF2-40B4-BE49-F238E27FC236}">
                <a16:creationId xmlns:a16="http://schemas.microsoft.com/office/drawing/2014/main" id="{295C88DC-2A0A-363E-E9F1-064293D6F9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a:extLst>
              <a:ext uri="{FF2B5EF4-FFF2-40B4-BE49-F238E27FC236}">
                <a16:creationId xmlns:a16="http://schemas.microsoft.com/office/drawing/2014/main" id="{88671EDF-63E5-11DE-C794-3233916A41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968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C47B8898-9A9D-B414-BE0F-1D4CC5CAF2C4}"/>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6C0F6B63-487B-51F8-C83B-EE11E4904C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4D7F6102-0A6F-5798-D1F2-0C84BAD006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00460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0ACF37D8-5903-C8D9-FEB7-61B4C8592B03}"/>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316AFC65-5935-E29C-60CA-797A9AB6A5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F289227-1C87-6AAD-1F34-3187E8199F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157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98EDAD72-1BA6-98EE-7BD4-4A751BA76CC4}"/>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26C3BDE1-6FB3-C1A7-A3DE-5BA676A75D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BE8FDF5-1CF1-65CC-5C95-B8C3E06F22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559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4FFF10B5-224D-1CCC-07D0-4EC07041F100}"/>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525B6B8B-BA4E-CCE1-FCBC-CE5B7DF688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CC09C02-E316-1253-CDDD-5CC7144B6E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291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2BFFF265-F59D-AC43-5C0E-9E57A660C3E1}"/>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A33AC860-CA49-8BD5-F8CE-74A9C42A7D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C1D7BB5C-2D63-8C2E-2F02-78122087F3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030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AF4E00A9-1A6F-3125-EB26-5E47437658B7}"/>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DA228134-87CD-6E08-0EF6-4A39886E99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A207FA7-25DF-CEED-3381-0D814505E4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648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437FA06B-F11D-5481-5485-6893991C0337}"/>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9C557910-45AE-E70B-F20D-22E0673DDD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19D03503-1463-B9B8-7D8C-4972C28FC7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45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1741B712-1F16-981A-595F-7943D927DB67}"/>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79CEEEE9-4694-9EA0-1103-9E7B697165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8F7EF0B5-0FB9-49B8-2717-99E784BE2C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76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5B560BEE-38CD-DD22-DF57-609FC3EC4BFE}"/>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885B01B9-D2F7-AA5A-F2FD-C6CBA43F8D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01D8BB42-0219-2CCE-87CD-7179F6B346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952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4A27CD76-1509-57DD-FC8B-12E8D4F0B8A6}"/>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62DAAEBA-9F23-2791-FAF7-DE6B511471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F09E6071-000B-2165-95A5-CC6B5E2BA8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657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DE6AF1C3-B7F9-8356-C483-DDC99CDA638A}"/>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C5FD599E-2DBA-95FD-624C-C2B7A4FC34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94E89EA6-C900-267D-DC04-6E784436CE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434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73CFFA77-BCBB-4A95-9718-B66BB2E5645A}"/>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DACE70F3-75AB-C4E9-1636-023EECE8E1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1FD9DF4F-ECE0-6C16-10B3-1BC147F225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018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3C80E549-DB52-C62B-4107-F44774BB3CA0}"/>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84D5E41A-6340-F954-A71D-0C9978402D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6F96FF6E-0581-FAD2-B3ED-4B5EBC4632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16893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93F7309B-84C6-EC9F-BAB1-CF182AF7FB16}"/>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6F7C3976-B038-5F85-6124-F32ECCE989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C9E36FFD-EDB4-EED7-0879-C233F754B3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637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EEFD61A-BA14-80AA-0E91-43BC395C4E2D}"/>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439044D3-6576-964D-352A-226E418F0C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9DF42F4E-C0C4-EBE4-39B0-FAF7FAE2AD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178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1C2E3191-9046-067F-4A85-733E87DE5DF8}"/>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48E8CB82-6902-C7A1-BF39-95CB15A97E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BB2F7FEF-6761-B77D-B914-463A191F62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254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90466ACF-B605-5809-5965-39D4E8E4C2C2}"/>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A0F09E30-5971-DA70-68A8-8492A25B7E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4600C49C-0FAD-F39B-1A7E-4FC67A9EA2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5825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D0782DF2-4ED6-3AA7-C583-A702E94B81C1}"/>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B76D8925-1B93-5D0A-838B-8F37E69754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044BB1F0-237E-679D-74A4-791529D975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349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9CBF7B67-80A0-7B2C-5FAA-E54A7FEEF3A2}"/>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B20118DD-80CA-DF27-E37B-18D9A95C9E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475F6D96-8997-121B-FB61-1186150476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664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15A750B4-4394-DB3C-81CC-38DA6742588D}"/>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96131974-C1AB-A462-076F-02B5C4A033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85E7BF13-4EA0-DA52-8640-18A57AF0E9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117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52A964CC-44F1-8B78-9149-8B22331DF500}"/>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96012A67-9319-3D42-03B2-39F3383B8D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F8016684-47A6-CB8E-D2D0-385680220E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8384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DFFBE3B2-67DF-A264-0A31-7303F71AFF80}"/>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14DC48B2-3D43-8EAC-F6A8-A6347B8004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761F095-F8C6-5688-8482-7BF8EB95CE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2886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DE2E3531-1D2E-7A34-AE59-42579A54A28D}"/>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4CD2A520-B203-018C-4A95-BBC18FAD1D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DF1D4CBC-A7BD-7124-ECCF-9906147799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79597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45363F3-0FCF-E5BF-7CB9-8083DA392567}"/>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145FF925-EC4D-11D5-8454-BA186D6B0B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16447897-875B-D740-3835-6847D53C8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428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9742F17D-15C9-129A-6577-A428CE1C52C9}"/>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9293D2AB-C6C2-D137-38E0-3B05317EDB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79BBE931-0399-9373-9A2A-A3128F9484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5938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AB0042D1-00FD-CB31-7FA5-8BC2280CED84}"/>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1643A057-C58D-A5DF-13DB-AF36552285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E27539AE-7A3F-6A85-D46C-4DED43C4A3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2326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D3ABDA89-787B-72AD-9916-506B7E6D2782}"/>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5AA16BC3-DF14-E1CB-D3BE-C3C432C55C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572F7E2B-FE54-18F7-D5F1-8810BA3F41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3606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CE11941-D907-4A07-9A07-0352A04A4CF4}"/>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49204391-B866-87A9-FC94-12C879C9D8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013146F3-5911-02E8-FBCF-07652FB0AE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771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B1613AEB-12F8-75DD-458D-B008DC79C93C}"/>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542EC9C4-A07B-52A7-D1F1-FECF0266F6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CB57969-AC08-B6AB-6123-178C286C01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6828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5FCF30CE-FB24-E5A4-0750-7B7448CA6759}"/>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726163B5-83ED-2C80-92C3-348F445B1B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836C3814-7E5D-079F-486D-CBDD087A53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33491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B416B170-6E2D-BFC1-BE9C-6D8A251D6F05}"/>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3A306411-5976-D81C-DF41-2D96F6B832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F2C9E0A-64B0-6B87-AD6F-0FAE00B142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3190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0191118-90BF-46BD-7A16-E90FD68D04C7}"/>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35EB8C66-320A-34FA-B65E-E09CA46477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2790D549-D668-5137-C6EA-53836D67B8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6842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9F85E220-BFDF-9134-41D4-190E9907A4B1}"/>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A02E594A-4072-4AB6-A21F-43852F8B5F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DD83EDA3-68B5-152C-4389-4FF0C57234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5902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197A23C4-AEB1-4E7D-53D5-751A6B8CFAEF}"/>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D9F65992-8244-DDA7-5FC2-F2A5E27ED5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3FAB59B6-4557-BDC4-A0E1-B29F9699FD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8945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FD4BB549-E451-26FA-3353-9647892C7E24}"/>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8F8D89B5-2992-A391-8DE5-FF516B6A77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2334F85-3B85-CC9C-0374-43E89C9A8F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8720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5C5DC071-5955-F1BD-ED5F-D8C20C896761}"/>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94D5A887-A94E-A28B-21C9-66F23F9658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279A88A1-3A3E-0A37-667D-E82737E9AE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774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4EA20833-7476-CDF7-326A-55CCF7E967D0}"/>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CEACFF91-003B-1746-9064-F0A4FF607F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D791C291-812C-4BE2-D6C6-54453CD41C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5203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352E6667-6EEF-2DA1-25B2-E2F0172ACFFB}"/>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78B00A33-8765-6759-977F-3A1B56CE95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34EF04AF-B309-239E-4808-2C27D7B036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8561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33196774-0F7E-AC29-EA41-58D19AE6B4D8}"/>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578A7667-8E02-0A7A-075D-FA508A394A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4C9656C3-D1D9-0983-D29D-8C27AE5F9C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327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CFCA14AF-294E-57F7-9C3A-8234537C8D0B}"/>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CC7FD43D-5C15-3965-B6AF-84D12E874E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6434A86D-2406-12E4-7E84-18ABB3A7EC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8713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C87C5DA4-0F01-F14F-DA0F-72482EB6C839}"/>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7B0BD234-5DC2-DE2C-4E7E-A0B0D1AE89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ED5EF62-4021-0D82-77A1-057C0222F0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2845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975374F9-5480-DE57-6C7A-53FF03977D64}"/>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398F53ED-2224-D881-174D-F71050E23B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8AB3232F-B6FA-78CB-7657-EB36FAECEC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33831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F74ED8B3-BCA4-3C3B-494D-FFEC1B372E39}"/>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BB1E0F50-EC6D-BDF5-74FE-2DF06AFD71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422F495C-B6A2-FF0B-4DB3-600EEED22F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1026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A3D4B3B6-8CC5-A5EE-C954-52B2A4F16F7F}"/>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A83B9C6A-8C92-042B-3DE4-D16232DA92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F39B9A82-2ED5-6154-8E23-2A85E8E8DB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5092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775F7546-F09E-3A26-AB15-160EEEA73588}"/>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00E58159-72BB-FFC2-1766-28067E162B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0A40F6F-F22F-FBC1-0F26-64B241FAE2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0686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E8AD6C2-B832-D000-267C-3F88AFE86324}"/>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A2A39C15-9AFD-3FD6-8793-219A4E0B3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DECB12B0-E94C-52F5-6108-2510D3F6EB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92514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EC949EF0-C8C7-264E-BEC5-A2B6BD394DD0}"/>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AAB01DC0-4FE9-A8B3-6E7E-439FA80EBB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7ECFD055-5D10-548B-653C-E0DF7968E5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6757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B816D8A3-5369-D3DE-74D7-32A7EDE25964}"/>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1A250F7A-4812-D61C-1528-EDF9290F44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6FFF4645-B9E8-557F-F711-5C2042407C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7485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3FF3C049-37FC-A2A7-B3F2-562FA89ED31D}"/>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230032BC-78C7-CC8B-1AEE-1D4F9D0302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F3179C6D-977C-B67B-9FCF-951E16C60D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7431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26A48E50-8977-E1BB-097F-B714C06459BE}"/>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FB57A8D1-88D2-2101-22D6-A7C2763A6F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CFADE686-20C5-2604-E4B2-01A036E48E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262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4CDF7710-F983-E415-50FD-64504E20FB88}"/>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10C0B7F4-E379-E53E-12E0-699AE394F3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F3E47C93-8188-F10E-6E7E-5260C853B9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9177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1F1F5EC8-9EDC-90E8-9351-FC003B78B2A8}"/>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D0DBA068-4EF6-0672-2B75-C44377D2CA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6E77423F-EF1F-D999-61C4-134C81608D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1495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E2B6E86-5A40-3A5B-BF5B-FAE8FB0DD3F8}"/>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361742A9-3BC1-F19E-C9AC-53A219C44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772278D3-19D2-8EDF-A21B-18AB47AE3C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4799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658E7CD0-4913-DD15-B51D-3D3CB95D8162}"/>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652F3E4B-129A-163D-CE63-257167103C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7384EC9C-0C84-E3D4-FE0F-6002D252C4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1219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546745E5-BA9D-0637-FCDC-F2D571C1B561}"/>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DE86C22B-ACD4-FA06-2E65-70C4343268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BE8FDD45-7638-CC20-1D89-4918ACBE84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2629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E63FCFFA-EC2F-3E39-F7D0-7A1D70EB05D0}"/>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5C8CF832-9372-C12D-7A35-5AF397EA11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5991C407-E419-9CFB-E040-4492CAED9B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605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6E2200F-934D-E4BD-5E1B-EA7689DDA719}"/>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48BAA367-D68C-FCD3-53F9-37B01C45EF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2D24AB4D-D411-425F-7786-831479979A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6164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7876C859-97D4-3EFC-9563-CEDC11E7A3D3}"/>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EA781F7C-F096-D514-51D5-A11CC7D76C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13E58ABD-5802-8C91-005C-41CF73FF90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66659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9D05250B-B8BA-5E1F-A6EE-A4124BCCA4C5}"/>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9D5111D2-60F9-7DCA-ACA1-AD50ABADF0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4AA92EF2-81EE-E2F8-54CE-237FCD0D86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9354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a:extLst>
            <a:ext uri="{FF2B5EF4-FFF2-40B4-BE49-F238E27FC236}">
              <a16:creationId xmlns:a16="http://schemas.microsoft.com/office/drawing/2014/main" id="{F26AFC12-85A1-0D0A-EE85-C9FBE588CA5F}"/>
            </a:ext>
          </a:extLst>
        </p:cNvPr>
        <p:cNvGrpSpPr/>
        <p:nvPr/>
      </p:nvGrpSpPr>
      <p:grpSpPr>
        <a:xfrm>
          <a:off x="0" y="0"/>
          <a:ext cx="0" cy="0"/>
          <a:chOff x="0" y="0"/>
          <a:chExt cx="0" cy="0"/>
        </a:xfrm>
      </p:grpSpPr>
      <p:sp>
        <p:nvSpPr>
          <p:cNvPr id="294" name="Google Shape;294;g35f391192_09:notes">
            <a:extLst>
              <a:ext uri="{FF2B5EF4-FFF2-40B4-BE49-F238E27FC236}">
                <a16:creationId xmlns:a16="http://schemas.microsoft.com/office/drawing/2014/main" id="{2BE6C7D8-3AC7-9110-E455-E33792C707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f391192_09:notes">
            <a:extLst>
              <a:ext uri="{FF2B5EF4-FFF2-40B4-BE49-F238E27FC236}">
                <a16:creationId xmlns:a16="http://schemas.microsoft.com/office/drawing/2014/main" id="{B3FD6724-4669-2512-7654-73992C608B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5751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F5AD3766-C8EA-EF68-373A-01AB5976F536}"/>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713BA8C1-4D1C-470E-34C4-740AD9098D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3591F392-9955-131D-DFE7-9BEB3BCEC8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297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414A7AEF-9838-6C89-43F5-A5E11DF3A952}"/>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925AFD2F-AB2B-665C-29B9-149FE2C109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3EA0C13C-E6AD-ED7C-3990-A73E3BE108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60431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31416C04-8BF3-6A33-434A-FBB5974AE339}"/>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4311F4E6-CC9C-60EA-37D4-DE4566C4A6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C677360C-6F78-A17E-FB8B-E5EF607BDF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22644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C5F8464A-EC6B-7EF4-74E7-6F4E5FACFF32}"/>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4083435F-02E4-9B54-1C82-EDCCF05536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74508A46-322F-7877-4C66-50C4176043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7663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831BEC42-5FDD-E3E5-8BBA-6237EA4F8369}"/>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9C52D80A-1C01-5DBD-2921-FAD166B326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CF5DA042-3FD7-8DFA-D6FD-5FB81B6F78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77099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4739F20B-98DB-0315-61E7-70EF5B9C54D3}"/>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68BB12C5-B013-A06F-C6F3-06294B8229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EBE5EE5E-2D11-B8D8-E198-4817CF0D28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27552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170AD444-5C25-B111-73AC-19B6FBD7E7C5}"/>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876ACE5D-07E6-F61A-DD9F-75C5222654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E77F01A-FCC3-F4BB-6D27-DCB8B5E2E5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27793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10FD578D-7D61-F0C5-D65A-EA0C983DFB11}"/>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6A174952-F535-864F-780D-696C20F7CC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1D145F78-6414-CC00-87EE-72A08F99C0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0263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780105E5-7C2A-FC36-D58B-FF2EFCA5E1FA}"/>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028DFA07-D618-06B6-B365-0E78100CF5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D7B1491C-D409-364D-F3C8-E2DAB0D781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781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9B269EF2-C02C-5BBE-600A-21B499B29691}"/>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9471B136-E62E-3A00-48F4-4F81A6381F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2FD3A44B-92C2-767B-4321-8C32E661DE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93551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10C7137D-0477-F5BE-7DAE-9A17C15B5C2E}"/>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C034EA48-2D2A-F75C-579B-B35E63905B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3E4A7E91-B405-E301-D0BB-14943632EF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2738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F114B672-BFB3-1522-E9F8-0EE38131C757}"/>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26B5BD09-67FC-55F3-E21F-E929A809FF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BCC7381A-22D3-9664-C497-E10FFDD3E0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726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4D76091A-84EC-8194-12CD-03D17E38DB42}"/>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DD919090-246B-D443-2629-9613D3EB9A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FC269AF-2654-9C98-04CA-40D1229B96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93795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2B18D209-6AA7-9D0B-D762-F8A82D391A5F}"/>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CA45DDC5-C92B-03E5-7A9C-3FB4C0FEC9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3FE2E813-2021-7BAC-82B4-1DDD1A7E6D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2036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A8D5DE2F-ABB5-D8A0-E8C6-32EF410D546A}"/>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C49AAAC3-E3BF-50A3-6E6C-A8CE9C41DC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FE45264C-C477-1033-4A38-BEFE745092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576712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79FB90CF-B777-EE5E-BC8E-09B56015DC32}"/>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FA376344-00E3-34B1-C733-DDD73A88CB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FE450CE7-3F5A-90A6-36A4-3C4BBB34D0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21153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2B614A4B-8A44-1514-48F4-667930D4882F}"/>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F7DA783A-B213-538D-B053-2F23281C33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D4A8A5D5-3220-C6D4-B004-6ED3B6EBFD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79213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6EEB9A1B-1388-4785-5A4A-C3D7B935D44B}"/>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D8B9CFDF-8449-EF9E-4D40-851160730E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AEB3CFF5-47AE-4B55-122B-F6706E8BC5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25141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D4AD1DF5-C3C8-3BF5-8F0A-84DF8A633B87}"/>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783EA153-5DD7-1682-BB7A-2732783F27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71553FA7-7A0F-E2DC-0207-03277C74BA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80767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58A5973A-D49A-C6BD-5102-B20ADF705902}"/>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D54DFB02-2294-7A07-41F0-1F10D4E1AD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28D5B6A4-9DFE-BC75-B396-4CCFB300BB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87871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C9EA35EA-BD4D-F0D2-323F-F40B78B60F0B}"/>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82E2FA77-0B85-4C47-BE75-83384752F0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030D93F0-99C6-EE1C-189E-F8EE298E00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3329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a:extLst>
            <a:ext uri="{FF2B5EF4-FFF2-40B4-BE49-F238E27FC236}">
              <a16:creationId xmlns:a16="http://schemas.microsoft.com/office/drawing/2014/main" id="{9DEA871F-48A5-C788-94BA-81FE03EA6D02}"/>
            </a:ext>
          </a:extLst>
        </p:cNvPr>
        <p:cNvGrpSpPr/>
        <p:nvPr/>
      </p:nvGrpSpPr>
      <p:grpSpPr>
        <a:xfrm>
          <a:off x="0" y="0"/>
          <a:ext cx="0" cy="0"/>
          <a:chOff x="0" y="0"/>
          <a:chExt cx="0" cy="0"/>
        </a:xfrm>
      </p:grpSpPr>
      <p:sp>
        <p:nvSpPr>
          <p:cNvPr id="279" name="Google Shape;279;g35f391192_04:notes">
            <a:extLst>
              <a:ext uri="{FF2B5EF4-FFF2-40B4-BE49-F238E27FC236}">
                <a16:creationId xmlns:a16="http://schemas.microsoft.com/office/drawing/2014/main" id="{59A4DC81-2957-3F4C-869A-794B5CC3BB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5f391192_04:notes">
            <a:extLst>
              <a:ext uri="{FF2B5EF4-FFF2-40B4-BE49-F238E27FC236}">
                <a16:creationId xmlns:a16="http://schemas.microsoft.com/office/drawing/2014/main" id="{7C9F81BB-8DC6-ABCB-B2AA-0FE1D70884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632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32E64"/>
        </a:solidFill>
        <a:effectLst/>
      </p:bgPr>
    </p:bg>
    <p:spTree>
      <p:nvGrpSpPr>
        <p:cNvPr id="1" name="Shape 9"/>
        <p:cNvGrpSpPr/>
        <p:nvPr/>
      </p:nvGrpSpPr>
      <p:grpSpPr>
        <a:xfrm>
          <a:off x="0" y="0"/>
          <a:ext cx="0" cy="0"/>
          <a:chOff x="0" y="0"/>
          <a:chExt cx="0" cy="0"/>
        </a:xfrm>
      </p:grpSpPr>
      <p:sp>
        <p:nvSpPr>
          <p:cNvPr id="10" name="Google Shape;10;p2"/>
          <p:cNvSpPr/>
          <p:nvPr/>
        </p:nvSpPr>
        <p:spPr>
          <a:xfrm>
            <a:off x="5642650" y="1196950"/>
            <a:ext cx="1796700" cy="17967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761400" y="1539876"/>
            <a:ext cx="505800" cy="505800"/>
          </a:xfrm>
          <a:prstGeom prst="ellipse">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955250" y="3661200"/>
            <a:ext cx="1159800" cy="1159800"/>
          </a:xfrm>
          <a:prstGeom prst="ellipse">
            <a:avLst/>
          </a:prstGeom>
          <a:noFill/>
          <a:ln w="9525" cap="flat" cmpd="sng">
            <a:solidFill>
              <a:srgbClr val="C20E9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845352" y="1685552"/>
            <a:ext cx="1559612" cy="155961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4" name="Google Shape;14;p2"/>
          <p:cNvSpPr/>
          <p:nvPr/>
        </p:nvSpPr>
        <p:spPr>
          <a:xfrm>
            <a:off x="6736351" y="1301392"/>
            <a:ext cx="1159800" cy="1003500"/>
          </a:xfrm>
          <a:prstGeom prst="triangle">
            <a:avLst>
              <a:gd name="adj" fmla="val 50000"/>
            </a:avLst>
          </a:prstGeom>
          <a:noFill/>
          <a:ln w="9525" cap="flat" cmpd="sng">
            <a:solidFill>
              <a:srgbClr val="C20E9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799123">
            <a:off x="-359856" y="1954148"/>
            <a:ext cx="1176000" cy="1117800"/>
          </a:xfrm>
          <a:prstGeom prst="pentagon">
            <a:avLst>
              <a:gd name="hf" fmla="val 105146"/>
              <a:gd name="vf" fmla="val 110557"/>
            </a:avLst>
          </a:prstGeom>
          <a:noFill/>
          <a:ln w="114300" cap="flat" cmpd="sng">
            <a:solidFill>
              <a:srgbClr val="FF9900"/>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899880">
            <a:off x="1365793" y="1978994"/>
            <a:ext cx="1829316" cy="1738722"/>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92400" y="904800"/>
            <a:ext cx="1796700" cy="17967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29200" y="3014525"/>
            <a:ext cx="1226592" cy="1226592"/>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96172" y="1378560"/>
            <a:ext cx="1424722" cy="142472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0" name="Google Shape;20;p2"/>
          <p:cNvSpPr/>
          <p:nvPr/>
        </p:nvSpPr>
        <p:spPr>
          <a:xfrm>
            <a:off x="2694350" y="694075"/>
            <a:ext cx="3755100" cy="3755100"/>
          </a:xfrm>
          <a:prstGeom prst="ellipse">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2878525" y="1991825"/>
            <a:ext cx="33870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2"/>
          <p:cNvSpPr/>
          <p:nvPr/>
        </p:nvSpPr>
        <p:spPr>
          <a:xfrm>
            <a:off x="2378899" y="2701499"/>
            <a:ext cx="462000" cy="4620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20850" y="3525150"/>
            <a:ext cx="462000" cy="3996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2025975" y="1258251"/>
            <a:ext cx="584400" cy="5058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7439350" y="1196950"/>
            <a:ext cx="425700" cy="3684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587275" y="808800"/>
            <a:ext cx="731400" cy="731400"/>
          </a:xfrm>
          <a:prstGeom prst="donut">
            <a:avLst>
              <a:gd name="adj" fmla="val 10551"/>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18800" y="3924750"/>
            <a:ext cx="632700" cy="6327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056000" y="3149475"/>
            <a:ext cx="1383355" cy="1058469"/>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372">
            <a:off x="7518650" y="3105312"/>
            <a:ext cx="751500" cy="714300"/>
          </a:xfrm>
          <a:prstGeom prst="pentagon">
            <a:avLst>
              <a:gd name="hf" fmla="val 105146"/>
              <a:gd name="vf" fmla="val 110557"/>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6804" y="-364106"/>
            <a:ext cx="9492216" cy="5864919"/>
            <a:chOff x="-76804" y="-364106"/>
            <a:chExt cx="9492216" cy="5864919"/>
          </a:xfrm>
        </p:grpSpPr>
        <p:sp>
          <p:nvSpPr>
            <p:cNvPr id="32" name="Google Shape;32;p3"/>
            <p:cNvSpPr/>
            <p:nvPr/>
          </p:nvSpPr>
          <p:spPr>
            <a:xfrm>
              <a:off x="0" y="0"/>
              <a:ext cx="9144000" cy="35280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343698" y="3286144"/>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39" name="Google Shape;39;p3"/>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4456350" y="3414379"/>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3"/>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5" name="Google Shape;55;p3"/>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9900"/>
              </a:buClr>
              <a:buSzPts val="1400"/>
              <a:buNone/>
              <a:defRPr sz="1400">
                <a:solidFill>
                  <a:srgbClr val="FF9900"/>
                </a:solidFill>
              </a:defRPr>
            </a:lvl1pPr>
            <a:lvl2pPr lvl="1" algn="ctr" rtl="0">
              <a:spcBef>
                <a:spcPts val="0"/>
              </a:spcBef>
              <a:spcAft>
                <a:spcPts val="0"/>
              </a:spcAft>
              <a:buClr>
                <a:srgbClr val="FF9900"/>
              </a:buClr>
              <a:buSzPts val="1400"/>
              <a:buNone/>
              <a:defRPr sz="1400">
                <a:solidFill>
                  <a:srgbClr val="FF9900"/>
                </a:solidFill>
              </a:defRPr>
            </a:lvl2pPr>
            <a:lvl3pPr lvl="2" algn="ctr" rtl="0">
              <a:spcBef>
                <a:spcPts val="0"/>
              </a:spcBef>
              <a:spcAft>
                <a:spcPts val="0"/>
              </a:spcAft>
              <a:buClr>
                <a:srgbClr val="FF9900"/>
              </a:buClr>
              <a:buSzPts val="1400"/>
              <a:buNone/>
              <a:defRPr sz="1400">
                <a:solidFill>
                  <a:srgbClr val="FF9900"/>
                </a:solidFill>
              </a:defRPr>
            </a:lvl3pPr>
            <a:lvl4pPr lvl="3" algn="ctr" rtl="0">
              <a:spcBef>
                <a:spcPts val="0"/>
              </a:spcBef>
              <a:spcAft>
                <a:spcPts val="0"/>
              </a:spcAft>
              <a:buClr>
                <a:srgbClr val="FF9900"/>
              </a:buClr>
              <a:buSzPts val="1400"/>
              <a:buNone/>
              <a:defRPr sz="1400">
                <a:solidFill>
                  <a:srgbClr val="FF9900"/>
                </a:solidFill>
              </a:defRPr>
            </a:lvl4pPr>
            <a:lvl5pPr lvl="4" algn="ctr" rtl="0">
              <a:spcBef>
                <a:spcPts val="0"/>
              </a:spcBef>
              <a:spcAft>
                <a:spcPts val="0"/>
              </a:spcAft>
              <a:buClr>
                <a:srgbClr val="FF9900"/>
              </a:buClr>
              <a:buSzPts val="1400"/>
              <a:buNone/>
              <a:defRPr sz="1400">
                <a:solidFill>
                  <a:srgbClr val="FF9900"/>
                </a:solidFill>
              </a:defRPr>
            </a:lvl5pPr>
            <a:lvl6pPr lvl="5" algn="ctr" rtl="0">
              <a:spcBef>
                <a:spcPts val="0"/>
              </a:spcBef>
              <a:spcAft>
                <a:spcPts val="0"/>
              </a:spcAft>
              <a:buClr>
                <a:srgbClr val="FF9900"/>
              </a:buClr>
              <a:buSzPts val="1400"/>
              <a:buNone/>
              <a:defRPr sz="1400">
                <a:solidFill>
                  <a:srgbClr val="FF9900"/>
                </a:solidFill>
              </a:defRPr>
            </a:lvl6pPr>
            <a:lvl7pPr lvl="6" algn="ctr" rtl="0">
              <a:spcBef>
                <a:spcPts val="0"/>
              </a:spcBef>
              <a:spcAft>
                <a:spcPts val="0"/>
              </a:spcAft>
              <a:buClr>
                <a:srgbClr val="FF9900"/>
              </a:buClr>
              <a:buSzPts val="1400"/>
              <a:buNone/>
              <a:defRPr sz="1400">
                <a:solidFill>
                  <a:srgbClr val="FF9900"/>
                </a:solidFill>
              </a:defRPr>
            </a:lvl7pPr>
            <a:lvl8pPr lvl="7" algn="ctr" rtl="0">
              <a:spcBef>
                <a:spcPts val="0"/>
              </a:spcBef>
              <a:spcAft>
                <a:spcPts val="0"/>
              </a:spcAft>
              <a:buClr>
                <a:srgbClr val="FF9900"/>
              </a:buClr>
              <a:buSzPts val="1400"/>
              <a:buNone/>
              <a:defRPr sz="1400">
                <a:solidFill>
                  <a:srgbClr val="FF9900"/>
                </a:solidFill>
              </a:defRPr>
            </a:lvl8pPr>
            <a:lvl9pPr lvl="8" algn="ctr" rtl="0">
              <a:spcBef>
                <a:spcPts val="0"/>
              </a:spcBef>
              <a:spcAft>
                <a:spcPts val="0"/>
              </a:spcAft>
              <a:buClr>
                <a:srgbClr val="FF9900"/>
              </a:buClr>
              <a:buSzPts val="1400"/>
              <a:buNone/>
              <a:defRPr sz="1400">
                <a:solidFill>
                  <a:srgbClr val="FF9900"/>
                </a:solidFill>
              </a:defRPr>
            </a:lvl9pPr>
          </a:lstStyle>
          <a:p>
            <a:endParaRPr/>
          </a:p>
        </p:txBody>
      </p:sp>
      <p:sp>
        <p:nvSpPr>
          <p:cNvPr id="56" name="Google Shape;56;p3"/>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7"/>
        <p:cNvGrpSpPr/>
        <p:nvPr/>
      </p:nvGrpSpPr>
      <p:grpSpPr>
        <a:xfrm>
          <a:off x="0" y="0"/>
          <a:ext cx="0" cy="0"/>
          <a:chOff x="0" y="0"/>
          <a:chExt cx="0" cy="0"/>
        </a:xfrm>
      </p:grpSpPr>
      <p:grpSp>
        <p:nvGrpSpPr>
          <p:cNvPr id="58" name="Google Shape;58;p4"/>
          <p:cNvGrpSpPr/>
          <p:nvPr/>
        </p:nvGrpSpPr>
        <p:grpSpPr>
          <a:xfrm>
            <a:off x="-76804" y="-364106"/>
            <a:ext cx="9492216" cy="5864919"/>
            <a:chOff x="-76804" y="-364106"/>
            <a:chExt cx="9492216" cy="5864919"/>
          </a:xfrm>
        </p:grpSpPr>
        <p:sp>
          <p:nvSpPr>
            <p:cNvPr id="59" name="Google Shape;59;p4"/>
            <p:cNvSpPr/>
            <p:nvPr/>
          </p:nvSpPr>
          <p:spPr>
            <a:xfrm>
              <a:off x="1156225" y="1135700"/>
              <a:ext cx="6831600" cy="28722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66" name="Google Shape;66;p4"/>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4"/>
          <p:cNvSpPr txBox="1">
            <a:spLocks noGrp="1"/>
          </p:cNvSpPr>
          <p:nvPr>
            <p:ph type="body" idx="1"/>
          </p:nvPr>
        </p:nvSpPr>
        <p:spPr>
          <a:xfrm>
            <a:off x="1724400" y="1375150"/>
            <a:ext cx="5695200" cy="2393100"/>
          </a:xfrm>
          <a:prstGeom prst="rect">
            <a:avLst/>
          </a:prstGeom>
        </p:spPr>
        <p:txBody>
          <a:bodyPr spcFirstLastPara="1" wrap="square" lIns="91425" tIns="91425" rIns="91425" bIns="91425" anchor="ctr" anchorCtr="0">
            <a:noAutofit/>
          </a:bodyPr>
          <a:lstStyle>
            <a:lvl1pPr marL="457200" lvl="0" indent="-355600" algn="ctr" rtl="0">
              <a:spcBef>
                <a:spcPts val="600"/>
              </a:spcBef>
              <a:spcAft>
                <a:spcPts val="0"/>
              </a:spcAft>
              <a:buSzPts val="2000"/>
              <a:buFont typeface="Nixie One"/>
              <a:buChar char="◍"/>
              <a:defRPr>
                <a:latin typeface="Nixie One"/>
                <a:ea typeface="Nixie One"/>
                <a:cs typeface="Nixie One"/>
                <a:sym typeface="Nixie One"/>
              </a:defRPr>
            </a:lvl1pPr>
            <a:lvl2pPr marL="914400" lvl="1" indent="-355600" algn="ctr" rtl="0">
              <a:spcBef>
                <a:spcPts val="0"/>
              </a:spcBef>
              <a:spcAft>
                <a:spcPts val="0"/>
              </a:spcAft>
              <a:buSzPts val="2000"/>
              <a:buFont typeface="Nixie One"/>
              <a:buChar char="◌"/>
              <a:defRPr>
                <a:latin typeface="Nixie One"/>
                <a:ea typeface="Nixie One"/>
                <a:cs typeface="Nixie One"/>
                <a:sym typeface="Nixie One"/>
              </a:defRPr>
            </a:lvl2pPr>
            <a:lvl3pPr marL="1371600" lvl="2" indent="-355600" algn="ctr" rtl="0">
              <a:spcBef>
                <a:spcPts val="0"/>
              </a:spcBef>
              <a:spcAft>
                <a:spcPts val="0"/>
              </a:spcAft>
              <a:buSzPts val="2000"/>
              <a:buFont typeface="Nixie One"/>
              <a:buChar char="◌"/>
              <a:defRPr>
                <a:latin typeface="Nixie One"/>
                <a:ea typeface="Nixie One"/>
                <a:cs typeface="Nixie One"/>
                <a:sym typeface="Nixie One"/>
              </a:defRPr>
            </a:lvl3pPr>
            <a:lvl4pPr marL="1828800" lvl="3" indent="-355600" algn="ctr" rtl="0">
              <a:spcBef>
                <a:spcPts val="0"/>
              </a:spcBef>
              <a:spcAft>
                <a:spcPts val="0"/>
              </a:spcAft>
              <a:buSzPts val="2000"/>
              <a:buFont typeface="Nixie One"/>
              <a:buChar char="◌"/>
              <a:defRPr>
                <a:latin typeface="Nixie One"/>
                <a:ea typeface="Nixie One"/>
                <a:cs typeface="Nixie One"/>
                <a:sym typeface="Nixie One"/>
              </a:defRPr>
            </a:lvl4pPr>
            <a:lvl5pPr marL="2286000" lvl="4" indent="-355600" algn="ctr" rtl="0">
              <a:spcBef>
                <a:spcPts val="0"/>
              </a:spcBef>
              <a:spcAft>
                <a:spcPts val="0"/>
              </a:spcAft>
              <a:buSzPts val="2000"/>
              <a:buFont typeface="Nixie One"/>
              <a:buChar char="◌"/>
              <a:defRPr>
                <a:latin typeface="Nixie One"/>
                <a:ea typeface="Nixie One"/>
                <a:cs typeface="Nixie One"/>
                <a:sym typeface="Nixie One"/>
              </a:defRPr>
            </a:lvl5pPr>
            <a:lvl6pPr marL="2743200" lvl="5" indent="-355600" algn="ctr" rtl="0">
              <a:spcBef>
                <a:spcPts val="0"/>
              </a:spcBef>
              <a:spcAft>
                <a:spcPts val="0"/>
              </a:spcAft>
              <a:buSzPts val="2000"/>
              <a:buFont typeface="Nixie One"/>
              <a:buChar char="◌"/>
              <a:defRPr>
                <a:latin typeface="Nixie One"/>
                <a:ea typeface="Nixie One"/>
                <a:cs typeface="Nixie One"/>
                <a:sym typeface="Nixie One"/>
              </a:defRPr>
            </a:lvl6pPr>
            <a:lvl7pPr marL="3200400" lvl="6" indent="-355600" algn="ctr" rtl="0">
              <a:spcBef>
                <a:spcPts val="0"/>
              </a:spcBef>
              <a:spcAft>
                <a:spcPts val="0"/>
              </a:spcAft>
              <a:buSzPts val="2000"/>
              <a:buFont typeface="Nixie One"/>
              <a:buChar char="◌"/>
              <a:defRPr>
                <a:latin typeface="Nixie One"/>
                <a:ea typeface="Nixie One"/>
                <a:cs typeface="Nixie One"/>
                <a:sym typeface="Nixie One"/>
              </a:defRPr>
            </a:lvl7pPr>
            <a:lvl8pPr marL="3657600" lvl="7" indent="-355600" algn="ctr" rtl="0">
              <a:spcBef>
                <a:spcPts val="0"/>
              </a:spcBef>
              <a:spcAft>
                <a:spcPts val="0"/>
              </a:spcAft>
              <a:buSzPts val="2000"/>
              <a:buFont typeface="Nixie One"/>
              <a:buChar char="◌"/>
              <a:defRPr>
                <a:latin typeface="Nixie One"/>
                <a:ea typeface="Nixie One"/>
                <a:cs typeface="Nixie One"/>
                <a:sym typeface="Nixie One"/>
              </a:defRPr>
            </a:lvl8pPr>
            <a:lvl9pPr marL="4114800" lvl="8" indent="-355600" algn="ctr">
              <a:spcBef>
                <a:spcPts val="0"/>
              </a:spcBef>
              <a:spcAft>
                <a:spcPts val="0"/>
              </a:spcAft>
              <a:buSzPts val="2000"/>
              <a:buFont typeface="Nixie One"/>
              <a:buChar char="◌"/>
              <a:defRPr>
                <a:latin typeface="Nixie One"/>
                <a:ea typeface="Nixie One"/>
                <a:cs typeface="Nixie One"/>
                <a:sym typeface="Nixie One"/>
              </a:defRPr>
            </a:lvl9pPr>
          </a:lstStyle>
          <a:p>
            <a:endParaRPr/>
          </a:p>
        </p:txBody>
      </p:sp>
      <p:sp>
        <p:nvSpPr>
          <p:cNvPr id="81" name="Google Shape;81;p4"/>
          <p:cNvSpPr txBox="1"/>
          <p:nvPr/>
        </p:nvSpPr>
        <p:spPr>
          <a:xfrm>
            <a:off x="4261450" y="1149165"/>
            <a:ext cx="621000" cy="42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200">
                <a:solidFill>
                  <a:srgbClr val="FF9900"/>
                </a:solidFill>
                <a:latin typeface="Nixie One"/>
                <a:ea typeface="Nixie One"/>
                <a:cs typeface="Nixie One"/>
                <a:sym typeface="Nixie One"/>
              </a:rPr>
              <a:t>“</a:t>
            </a:r>
            <a:endParaRPr sz="7200">
              <a:solidFill>
                <a:srgbClr val="FF9900"/>
              </a:solidFill>
              <a:latin typeface="Nixie One"/>
              <a:ea typeface="Nixie One"/>
              <a:cs typeface="Nixie One"/>
              <a:sym typeface="Nixie One"/>
            </a:endParaRPr>
          </a:p>
        </p:txBody>
      </p:sp>
      <p:sp>
        <p:nvSpPr>
          <p:cNvPr id="82" name="Google Shape;82;p4"/>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0"/>
        <p:cNvGrpSpPr/>
        <p:nvPr/>
      </p:nvGrpSpPr>
      <p:grpSpPr>
        <a:xfrm>
          <a:off x="0" y="0"/>
          <a:ext cx="0" cy="0"/>
          <a:chOff x="0" y="0"/>
          <a:chExt cx="0" cy="0"/>
        </a:xfrm>
      </p:grpSpPr>
      <p:grpSp>
        <p:nvGrpSpPr>
          <p:cNvPr id="111" name="Google Shape;111;p6"/>
          <p:cNvGrpSpPr/>
          <p:nvPr/>
        </p:nvGrpSpPr>
        <p:grpSpPr>
          <a:xfrm>
            <a:off x="-76804" y="-364106"/>
            <a:ext cx="9492216" cy="5864919"/>
            <a:chOff x="-76804" y="-364106"/>
            <a:chExt cx="9492216" cy="5864919"/>
          </a:xfrm>
        </p:grpSpPr>
        <p:sp>
          <p:nvSpPr>
            <p:cNvPr id="112" name="Google Shape;112;p6"/>
            <p:cNvSpPr/>
            <p:nvPr/>
          </p:nvSpPr>
          <p:spPr>
            <a:xfrm>
              <a:off x="0" y="0"/>
              <a:ext cx="9144000" cy="11478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4343698" y="910730"/>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899646">
              <a:off x="776862" y="-262199"/>
              <a:ext cx="900976" cy="856085"/>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119" name="Google Shape;119;p6"/>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rot="10800000">
              <a:off x="4456350" y="1058785"/>
              <a:ext cx="231300" cy="200100"/>
            </a:xfrm>
            <a:prstGeom prst="triangle">
              <a:avLst>
                <a:gd name="adj" fmla="val 50000"/>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6"/>
          <p:cNvSpPr txBox="1">
            <a:spLocks noGrp="1"/>
          </p:cNvSpPr>
          <p:nvPr>
            <p:ph type="title"/>
          </p:nvPr>
        </p:nvSpPr>
        <p:spPr>
          <a:xfrm>
            <a:off x="2047950" y="0"/>
            <a:ext cx="5048100" cy="11478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5" name="Google Shape;135;p6"/>
          <p:cNvSpPr txBox="1">
            <a:spLocks noGrp="1"/>
          </p:cNvSpPr>
          <p:nvPr>
            <p:ph type="body" idx="1"/>
          </p:nvPr>
        </p:nvSpPr>
        <p:spPr>
          <a:xfrm>
            <a:off x="1248675" y="1519600"/>
            <a:ext cx="3226200" cy="3007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36" name="Google Shape;136;p6"/>
          <p:cNvSpPr txBox="1">
            <a:spLocks noGrp="1"/>
          </p:cNvSpPr>
          <p:nvPr>
            <p:ph type="body" idx="2"/>
          </p:nvPr>
        </p:nvSpPr>
        <p:spPr>
          <a:xfrm>
            <a:off x="4669128" y="1519600"/>
            <a:ext cx="3226200" cy="30075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37" name="Google Shape;137;p6"/>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9"/>
        <p:cNvGrpSpPr/>
        <p:nvPr/>
      </p:nvGrpSpPr>
      <p:grpSpPr>
        <a:xfrm>
          <a:off x="0" y="0"/>
          <a:ext cx="0" cy="0"/>
          <a:chOff x="0" y="0"/>
          <a:chExt cx="0" cy="0"/>
        </a:xfrm>
      </p:grpSpPr>
      <p:grpSp>
        <p:nvGrpSpPr>
          <p:cNvPr id="220" name="Google Shape;220;p10"/>
          <p:cNvGrpSpPr/>
          <p:nvPr/>
        </p:nvGrpSpPr>
        <p:grpSpPr>
          <a:xfrm>
            <a:off x="-76804" y="-364106"/>
            <a:ext cx="9492216" cy="5864919"/>
            <a:chOff x="-76804" y="-364106"/>
            <a:chExt cx="9492216" cy="5864919"/>
          </a:xfrm>
        </p:grpSpPr>
        <p:sp>
          <p:nvSpPr>
            <p:cNvPr id="221" name="Google Shape;221;p10"/>
            <p:cNvSpPr/>
            <p:nvPr/>
          </p:nvSpPr>
          <p:spPr>
            <a:xfrm>
              <a:off x="8312875" y="-85400"/>
              <a:ext cx="542100" cy="542100"/>
            </a:xfrm>
            <a:prstGeom prst="ellipse">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0"/>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p:nvPr/>
          </p:nvSpPr>
          <p:spPr>
            <a:xfrm rot="1763">
              <a:off x="8737998" y="3634823"/>
              <a:ext cx="585000" cy="556500"/>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0"/>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26" name="Google Shape;226;p10"/>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0"/>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0"/>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0"/>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0"/>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0"/>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0"/>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0"/>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0"/>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0"/>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0"/>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10"/>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half">
  <p:cSld name="BLANK_1">
    <p:spTree>
      <p:nvGrpSpPr>
        <p:cNvPr id="1" name="Shape 241"/>
        <p:cNvGrpSpPr/>
        <p:nvPr/>
      </p:nvGrpSpPr>
      <p:grpSpPr>
        <a:xfrm>
          <a:off x="0" y="0"/>
          <a:ext cx="0" cy="0"/>
          <a:chOff x="0" y="0"/>
          <a:chExt cx="0" cy="0"/>
        </a:xfrm>
      </p:grpSpPr>
      <p:sp>
        <p:nvSpPr>
          <p:cNvPr id="242" name="Google Shape;242;p11"/>
          <p:cNvSpPr/>
          <p:nvPr/>
        </p:nvSpPr>
        <p:spPr>
          <a:xfrm>
            <a:off x="4578600" y="0"/>
            <a:ext cx="4565400" cy="5143500"/>
          </a:xfrm>
          <a:prstGeom prst="rect">
            <a:avLst/>
          </a:prstGeom>
          <a:solidFill>
            <a:srgbClr val="0E0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1"/>
          <p:cNvGrpSpPr/>
          <p:nvPr/>
        </p:nvGrpSpPr>
        <p:grpSpPr>
          <a:xfrm>
            <a:off x="-76804" y="-364106"/>
            <a:ext cx="9492216" cy="5864919"/>
            <a:chOff x="-76804" y="-364106"/>
            <a:chExt cx="9492216" cy="5864919"/>
          </a:xfrm>
        </p:grpSpPr>
        <p:sp>
          <p:nvSpPr>
            <p:cNvPr id="244" name="Google Shape;244;p11"/>
            <p:cNvSpPr/>
            <p:nvPr/>
          </p:nvSpPr>
          <p:spPr>
            <a:xfrm>
              <a:off x="8312875" y="-85400"/>
              <a:ext cx="542100" cy="542100"/>
            </a:xfrm>
            <a:prstGeom prst="ellipse">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rot="-899646">
              <a:off x="776862" y="-262199"/>
              <a:ext cx="900976" cy="856085"/>
            </a:xfrm>
            <a:prstGeom prst="pentagon">
              <a:avLst>
                <a:gd name="hf" fmla="val 105146"/>
                <a:gd name="vf" fmla="val 110557"/>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rot="1763">
              <a:off x="8737998" y="3634823"/>
              <a:ext cx="585000" cy="556500"/>
            </a:xfrm>
            <a:prstGeom prst="pentagon">
              <a:avLst>
                <a:gd name="hf" fmla="val 105146"/>
                <a:gd name="vf" fmla="val 110557"/>
              </a:avLst>
            </a:prstGeom>
            <a:solidFill>
              <a:srgbClr val="432E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rot="10800000">
              <a:off x="90420" y="4650313"/>
              <a:ext cx="983100" cy="850500"/>
            </a:xfrm>
            <a:prstGeom prst="triangle">
              <a:avLst>
                <a:gd name="adj" fmla="val 50000"/>
              </a:avLst>
            </a:prstGeom>
            <a:solidFill>
              <a:srgbClr val="5138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a:off x="8578650" y="858649"/>
              <a:ext cx="836762" cy="836762"/>
            </a:xfrm>
            <a:custGeom>
              <a:avLst/>
              <a:gdLst/>
              <a:ahLst/>
              <a:cxnLst/>
              <a:rect l="l" t="t" r="r" b="b"/>
              <a:pathLst>
                <a:path w="73610" h="73610" extrusionOk="0">
                  <a:moveTo>
                    <a:pt x="43502" y="603"/>
                  </a:moveTo>
                  <a:lnTo>
                    <a:pt x="64801" y="12851"/>
                  </a:lnTo>
                  <a:lnTo>
                    <a:pt x="63775" y="11705"/>
                  </a:lnTo>
                  <a:lnTo>
                    <a:pt x="62689" y="10619"/>
                  </a:lnTo>
                  <a:lnTo>
                    <a:pt x="61542" y="9533"/>
                  </a:lnTo>
                  <a:lnTo>
                    <a:pt x="60396" y="8507"/>
                  </a:lnTo>
                  <a:lnTo>
                    <a:pt x="59189" y="7542"/>
                  </a:lnTo>
                  <a:lnTo>
                    <a:pt x="57922" y="6637"/>
                  </a:lnTo>
                  <a:lnTo>
                    <a:pt x="56655" y="5792"/>
                  </a:lnTo>
                  <a:lnTo>
                    <a:pt x="55328" y="4948"/>
                  </a:lnTo>
                  <a:lnTo>
                    <a:pt x="53940" y="4223"/>
                  </a:lnTo>
                  <a:lnTo>
                    <a:pt x="52552" y="3499"/>
                  </a:lnTo>
                  <a:lnTo>
                    <a:pt x="51104" y="2896"/>
                  </a:lnTo>
                  <a:lnTo>
                    <a:pt x="49656" y="2293"/>
                  </a:lnTo>
                  <a:lnTo>
                    <a:pt x="48148" y="1750"/>
                  </a:lnTo>
                  <a:lnTo>
                    <a:pt x="46640" y="1327"/>
                  </a:lnTo>
                  <a:lnTo>
                    <a:pt x="45131" y="905"/>
                  </a:lnTo>
                  <a:lnTo>
                    <a:pt x="43502" y="603"/>
                  </a:lnTo>
                  <a:close/>
                  <a:moveTo>
                    <a:pt x="36805" y="0"/>
                  </a:moveTo>
                  <a:lnTo>
                    <a:pt x="34693" y="60"/>
                  </a:lnTo>
                  <a:lnTo>
                    <a:pt x="32642" y="241"/>
                  </a:lnTo>
                  <a:lnTo>
                    <a:pt x="70593" y="22143"/>
                  </a:lnTo>
                  <a:lnTo>
                    <a:pt x="70593" y="22143"/>
                  </a:lnTo>
                  <a:lnTo>
                    <a:pt x="69688" y="20212"/>
                  </a:lnTo>
                  <a:lnTo>
                    <a:pt x="68662" y="18342"/>
                  </a:lnTo>
                  <a:lnTo>
                    <a:pt x="36865" y="0"/>
                  </a:lnTo>
                  <a:close/>
                  <a:moveTo>
                    <a:pt x="28358" y="965"/>
                  </a:moveTo>
                  <a:lnTo>
                    <a:pt x="26789" y="1388"/>
                  </a:lnTo>
                  <a:lnTo>
                    <a:pt x="25220" y="1870"/>
                  </a:lnTo>
                  <a:lnTo>
                    <a:pt x="72886" y="29383"/>
                  </a:lnTo>
                  <a:lnTo>
                    <a:pt x="72524" y="27754"/>
                  </a:lnTo>
                  <a:lnTo>
                    <a:pt x="72101" y="26186"/>
                  </a:lnTo>
                  <a:lnTo>
                    <a:pt x="28358" y="965"/>
                  </a:lnTo>
                  <a:close/>
                  <a:moveTo>
                    <a:pt x="21842" y="3137"/>
                  </a:moveTo>
                  <a:lnTo>
                    <a:pt x="20574" y="3741"/>
                  </a:lnTo>
                  <a:lnTo>
                    <a:pt x="19368" y="4344"/>
                  </a:lnTo>
                  <a:lnTo>
                    <a:pt x="73610" y="35719"/>
                  </a:lnTo>
                  <a:lnTo>
                    <a:pt x="73549" y="34271"/>
                  </a:lnTo>
                  <a:lnTo>
                    <a:pt x="73429" y="32883"/>
                  </a:lnTo>
                  <a:lnTo>
                    <a:pt x="21842" y="3137"/>
                  </a:lnTo>
                  <a:close/>
                  <a:moveTo>
                    <a:pt x="16592" y="6034"/>
                  </a:moveTo>
                  <a:lnTo>
                    <a:pt x="15567" y="6758"/>
                  </a:lnTo>
                  <a:lnTo>
                    <a:pt x="14541" y="7482"/>
                  </a:lnTo>
                  <a:lnTo>
                    <a:pt x="73308" y="41451"/>
                  </a:lnTo>
                  <a:lnTo>
                    <a:pt x="73489" y="40184"/>
                  </a:lnTo>
                  <a:lnTo>
                    <a:pt x="73549" y="38916"/>
                  </a:lnTo>
                  <a:lnTo>
                    <a:pt x="16592" y="6034"/>
                  </a:lnTo>
                  <a:close/>
                  <a:moveTo>
                    <a:pt x="12188" y="9412"/>
                  </a:moveTo>
                  <a:lnTo>
                    <a:pt x="11343" y="10197"/>
                  </a:lnTo>
                  <a:lnTo>
                    <a:pt x="10438" y="11041"/>
                  </a:lnTo>
                  <a:lnTo>
                    <a:pt x="72282" y="46760"/>
                  </a:lnTo>
                  <a:lnTo>
                    <a:pt x="72584" y="45553"/>
                  </a:lnTo>
                  <a:lnTo>
                    <a:pt x="72825" y="44407"/>
                  </a:lnTo>
                  <a:lnTo>
                    <a:pt x="12188" y="9412"/>
                  </a:lnTo>
                  <a:close/>
                  <a:moveTo>
                    <a:pt x="8568" y="13214"/>
                  </a:moveTo>
                  <a:lnTo>
                    <a:pt x="7783" y="14119"/>
                  </a:lnTo>
                  <a:lnTo>
                    <a:pt x="7120" y="15024"/>
                  </a:lnTo>
                  <a:lnTo>
                    <a:pt x="70532" y="51647"/>
                  </a:lnTo>
                  <a:lnTo>
                    <a:pt x="70955" y="50561"/>
                  </a:lnTo>
                  <a:lnTo>
                    <a:pt x="71377" y="49475"/>
                  </a:lnTo>
                  <a:lnTo>
                    <a:pt x="8568" y="13214"/>
                  </a:lnTo>
                  <a:close/>
                  <a:moveTo>
                    <a:pt x="5551" y="17377"/>
                  </a:moveTo>
                  <a:lnTo>
                    <a:pt x="4948" y="18342"/>
                  </a:lnTo>
                  <a:lnTo>
                    <a:pt x="4344" y="19368"/>
                  </a:lnTo>
                  <a:lnTo>
                    <a:pt x="68119" y="56172"/>
                  </a:lnTo>
                  <a:lnTo>
                    <a:pt x="68722" y="55207"/>
                  </a:lnTo>
                  <a:lnTo>
                    <a:pt x="69265" y="54181"/>
                  </a:lnTo>
                  <a:lnTo>
                    <a:pt x="5551" y="17377"/>
                  </a:lnTo>
                  <a:close/>
                  <a:moveTo>
                    <a:pt x="3137" y="21902"/>
                  </a:moveTo>
                  <a:lnTo>
                    <a:pt x="2655" y="22988"/>
                  </a:lnTo>
                  <a:lnTo>
                    <a:pt x="2232" y="24074"/>
                  </a:lnTo>
                  <a:lnTo>
                    <a:pt x="65102" y="60336"/>
                  </a:lnTo>
                  <a:lnTo>
                    <a:pt x="65826" y="59431"/>
                  </a:lnTo>
                  <a:lnTo>
                    <a:pt x="66550" y="58526"/>
                  </a:lnTo>
                  <a:lnTo>
                    <a:pt x="3137" y="21902"/>
                  </a:lnTo>
                  <a:close/>
                  <a:moveTo>
                    <a:pt x="1388" y="26789"/>
                  </a:moveTo>
                  <a:lnTo>
                    <a:pt x="1026" y="27935"/>
                  </a:lnTo>
                  <a:lnTo>
                    <a:pt x="784" y="29142"/>
                  </a:lnTo>
                  <a:lnTo>
                    <a:pt x="61422" y="64137"/>
                  </a:lnTo>
                  <a:lnTo>
                    <a:pt x="62327" y="63352"/>
                  </a:lnTo>
                  <a:lnTo>
                    <a:pt x="63172" y="62447"/>
                  </a:lnTo>
                  <a:lnTo>
                    <a:pt x="1388" y="26789"/>
                  </a:lnTo>
                  <a:close/>
                  <a:moveTo>
                    <a:pt x="302" y="32038"/>
                  </a:moveTo>
                  <a:lnTo>
                    <a:pt x="121" y="33366"/>
                  </a:lnTo>
                  <a:lnTo>
                    <a:pt x="60" y="34633"/>
                  </a:lnTo>
                  <a:lnTo>
                    <a:pt x="57078" y="67516"/>
                  </a:lnTo>
                  <a:lnTo>
                    <a:pt x="58103" y="66792"/>
                  </a:lnTo>
                  <a:lnTo>
                    <a:pt x="59189" y="66068"/>
                  </a:lnTo>
                  <a:lnTo>
                    <a:pt x="302" y="32038"/>
                  </a:lnTo>
                  <a:close/>
                  <a:moveTo>
                    <a:pt x="0" y="37830"/>
                  </a:moveTo>
                  <a:lnTo>
                    <a:pt x="60" y="39218"/>
                  </a:lnTo>
                  <a:lnTo>
                    <a:pt x="181" y="40606"/>
                  </a:lnTo>
                  <a:lnTo>
                    <a:pt x="51828" y="70412"/>
                  </a:lnTo>
                  <a:lnTo>
                    <a:pt x="53095" y="69808"/>
                  </a:lnTo>
                  <a:lnTo>
                    <a:pt x="54362" y="69205"/>
                  </a:lnTo>
                  <a:lnTo>
                    <a:pt x="0" y="37830"/>
                  </a:lnTo>
                  <a:close/>
                  <a:moveTo>
                    <a:pt x="724" y="44166"/>
                  </a:moveTo>
                  <a:lnTo>
                    <a:pt x="1086" y="45734"/>
                  </a:lnTo>
                  <a:lnTo>
                    <a:pt x="1508" y="47303"/>
                  </a:lnTo>
                  <a:lnTo>
                    <a:pt x="45372" y="72644"/>
                  </a:lnTo>
                  <a:lnTo>
                    <a:pt x="46941" y="72222"/>
                  </a:lnTo>
                  <a:lnTo>
                    <a:pt x="48510" y="71739"/>
                  </a:lnTo>
                  <a:lnTo>
                    <a:pt x="724" y="44166"/>
                  </a:lnTo>
                  <a:close/>
                  <a:moveTo>
                    <a:pt x="8688" y="60577"/>
                  </a:moveTo>
                  <a:lnTo>
                    <a:pt x="9714" y="61723"/>
                  </a:lnTo>
                  <a:lnTo>
                    <a:pt x="10800" y="62870"/>
                  </a:lnTo>
                  <a:lnTo>
                    <a:pt x="11946" y="63956"/>
                  </a:lnTo>
                  <a:lnTo>
                    <a:pt x="13153" y="64981"/>
                  </a:lnTo>
                  <a:lnTo>
                    <a:pt x="14360" y="66007"/>
                  </a:lnTo>
                  <a:lnTo>
                    <a:pt x="15627" y="66912"/>
                  </a:lnTo>
                  <a:lnTo>
                    <a:pt x="16954" y="67817"/>
                  </a:lnTo>
                  <a:lnTo>
                    <a:pt x="18282" y="68662"/>
                  </a:lnTo>
                  <a:lnTo>
                    <a:pt x="19669" y="69386"/>
                  </a:lnTo>
                  <a:lnTo>
                    <a:pt x="21118" y="70110"/>
                  </a:lnTo>
                  <a:lnTo>
                    <a:pt x="22566" y="70774"/>
                  </a:lnTo>
                  <a:lnTo>
                    <a:pt x="24074" y="71377"/>
                  </a:lnTo>
                  <a:lnTo>
                    <a:pt x="25582" y="71860"/>
                  </a:lnTo>
                  <a:lnTo>
                    <a:pt x="27151" y="72342"/>
                  </a:lnTo>
                  <a:lnTo>
                    <a:pt x="28720" y="72704"/>
                  </a:lnTo>
                  <a:lnTo>
                    <a:pt x="30289" y="73066"/>
                  </a:lnTo>
                  <a:lnTo>
                    <a:pt x="8688" y="60577"/>
                  </a:lnTo>
                  <a:close/>
                  <a:moveTo>
                    <a:pt x="2956" y="51346"/>
                  </a:moveTo>
                  <a:lnTo>
                    <a:pt x="3861" y="53276"/>
                  </a:lnTo>
                  <a:lnTo>
                    <a:pt x="4887" y="55147"/>
                  </a:lnTo>
                  <a:lnTo>
                    <a:pt x="36865" y="73609"/>
                  </a:lnTo>
                  <a:lnTo>
                    <a:pt x="38977" y="73549"/>
                  </a:lnTo>
                  <a:lnTo>
                    <a:pt x="41089" y="73368"/>
                  </a:lnTo>
                  <a:lnTo>
                    <a:pt x="2956" y="51346"/>
                  </a:lnTo>
                  <a:close/>
                </a:path>
              </a:pathLst>
            </a:cu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4C2"/>
                </a:solidFill>
              </a:endParaRPr>
            </a:p>
          </p:txBody>
        </p:sp>
        <p:sp>
          <p:nvSpPr>
            <p:cNvPr id="249" name="Google Shape;249;p11"/>
            <p:cNvSpPr/>
            <p:nvPr/>
          </p:nvSpPr>
          <p:spPr>
            <a:xfrm>
              <a:off x="588219" y="-85402"/>
              <a:ext cx="421500" cy="4215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rot="10800000">
              <a:off x="-76796" y="3768356"/>
              <a:ext cx="393900" cy="374400"/>
            </a:xfrm>
            <a:prstGeom prst="pentagon">
              <a:avLst>
                <a:gd name="hf" fmla="val 105146"/>
                <a:gd name="vf" fmla="val 110557"/>
              </a:avLst>
            </a:prstGeom>
            <a:noFill/>
            <a:ln w="76200" cap="flat" cmpd="sng">
              <a:solidFill>
                <a:srgbClr val="6D9EEB"/>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a:off x="8092376" y="131852"/>
              <a:ext cx="983100" cy="983100"/>
            </a:xfrm>
            <a:prstGeom prst="ellipse">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a:off x="100477" y="456711"/>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a:off x="133504" y="-85397"/>
              <a:ext cx="231300" cy="231300"/>
            </a:xfrm>
            <a:prstGeom prst="ellipse">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rot="10800000">
              <a:off x="343825" y="4290619"/>
              <a:ext cx="333300" cy="288300"/>
            </a:xfrm>
            <a:prstGeom prst="triangle">
              <a:avLst>
                <a:gd name="adj" fmla="val 50000"/>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rot="10800000">
              <a:off x="7891383" y="4473451"/>
              <a:ext cx="421500" cy="365100"/>
            </a:xfrm>
            <a:prstGeom prst="triangle">
              <a:avLst>
                <a:gd name="adj" fmla="val 50000"/>
              </a:avLst>
            </a:prstGeom>
            <a:noFill/>
            <a:ln w="9525" cap="flat" cmpd="sng">
              <a:solidFill>
                <a:srgbClr val="FF99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a:off x="7800077" y="94976"/>
              <a:ext cx="307200" cy="265800"/>
            </a:xfrm>
            <a:prstGeom prst="triangle">
              <a:avLst>
                <a:gd name="adj" fmla="val 50000"/>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a:off x="8578651" y="3939150"/>
              <a:ext cx="421500" cy="421500"/>
            </a:xfrm>
            <a:prstGeom prst="donut">
              <a:avLst>
                <a:gd name="adj" fmla="val 19671"/>
              </a:avLst>
            </a:prstGeom>
            <a:solidFill>
              <a:srgbClr val="C20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a:off x="888873" y="4577655"/>
              <a:ext cx="456600" cy="456600"/>
            </a:xfrm>
            <a:prstGeom prst="ellipse">
              <a:avLst/>
            </a:prstGeom>
            <a:noFill/>
            <a:ln w="952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rot="10800000">
              <a:off x="47429" y="4473462"/>
              <a:ext cx="621103" cy="475235"/>
            </a:xfrm>
            <a:custGeom>
              <a:avLst/>
              <a:gdLst/>
              <a:ahLst/>
              <a:cxnLst/>
              <a:rect l="l" t="t" r="r" b="b"/>
              <a:pathLst>
                <a:path w="88634" h="67818" extrusionOk="0">
                  <a:moveTo>
                    <a:pt x="0" y="0"/>
                  </a:moveTo>
                  <a:lnTo>
                    <a:pt x="4284" y="6637"/>
                  </a:lnTo>
                  <a:lnTo>
                    <a:pt x="4284" y="0"/>
                  </a:lnTo>
                  <a:close/>
                  <a:moveTo>
                    <a:pt x="84289" y="0"/>
                  </a:moveTo>
                  <a:lnTo>
                    <a:pt x="84289" y="6637"/>
                  </a:lnTo>
                  <a:lnTo>
                    <a:pt x="88633" y="0"/>
                  </a:lnTo>
                  <a:close/>
                  <a:moveTo>
                    <a:pt x="7844" y="0"/>
                  </a:moveTo>
                  <a:lnTo>
                    <a:pt x="7844" y="12007"/>
                  </a:lnTo>
                  <a:lnTo>
                    <a:pt x="12791" y="19609"/>
                  </a:lnTo>
                  <a:lnTo>
                    <a:pt x="12791" y="0"/>
                  </a:lnTo>
                  <a:close/>
                  <a:moveTo>
                    <a:pt x="75842" y="0"/>
                  </a:moveTo>
                  <a:lnTo>
                    <a:pt x="75842" y="19609"/>
                  </a:lnTo>
                  <a:lnTo>
                    <a:pt x="80790" y="12007"/>
                  </a:lnTo>
                  <a:lnTo>
                    <a:pt x="80790" y="0"/>
                  </a:lnTo>
                  <a:close/>
                  <a:moveTo>
                    <a:pt x="16351" y="0"/>
                  </a:moveTo>
                  <a:lnTo>
                    <a:pt x="16351" y="25039"/>
                  </a:lnTo>
                  <a:lnTo>
                    <a:pt x="21299" y="32581"/>
                  </a:lnTo>
                  <a:lnTo>
                    <a:pt x="21299" y="0"/>
                  </a:lnTo>
                  <a:close/>
                  <a:moveTo>
                    <a:pt x="67335" y="0"/>
                  </a:moveTo>
                  <a:lnTo>
                    <a:pt x="67335" y="32581"/>
                  </a:lnTo>
                  <a:lnTo>
                    <a:pt x="72282" y="25039"/>
                  </a:lnTo>
                  <a:lnTo>
                    <a:pt x="72282" y="0"/>
                  </a:lnTo>
                  <a:close/>
                  <a:moveTo>
                    <a:pt x="24859" y="0"/>
                  </a:moveTo>
                  <a:lnTo>
                    <a:pt x="24859" y="38012"/>
                  </a:lnTo>
                  <a:lnTo>
                    <a:pt x="29806" y="45614"/>
                  </a:lnTo>
                  <a:lnTo>
                    <a:pt x="29806" y="0"/>
                  </a:lnTo>
                  <a:close/>
                  <a:moveTo>
                    <a:pt x="58828" y="0"/>
                  </a:moveTo>
                  <a:lnTo>
                    <a:pt x="58828" y="45614"/>
                  </a:lnTo>
                  <a:lnTo>
                    <a:pt x="63775" y="38012"/>
                  </a:lnTo>
                  <a:lnTo>
                    <a:pt x="63775" y="0"/>
                  </a:lnTo>
                  <a:close/>
                  <a:moveTo>
                    <a:pt x="33306" y="0"/>
                  </a:moveTo>
                  <a:lnTo>
                    <a:pt x="33306" y="51044"/>
                  </a:lnTo>
                  <a:lnTo>
                    <a:pt x="38313" y="58586"/>
                  </a:lnTo>
                  <a:lnTo>
                    <a:pt x="38313" y="0"/>
                  </a:lnTo>
                  <a:close/>
                  <a:moveTo>
                    <a:pt x="50320" y="0"/>
                  </a:moveTo>
                  <a:lnTo>
                    <a:pt x="50320" y="58586"/>
                  </a:lnTo>
                  <a:lnTo>
                    <a:pt x="55268" y="51044"/>
                  </a:lnTo>
                  <a:lnTo>
                    <a:pt x="55268" y="0"/>
                  </a:lnTo>
                  <a:close/>
                  <a:moveTo>
                    <a:pt x="41813" y="0"/>
                  </a:moveTo>
                  <a:lnTo>
                    <a:pt x="41813" y="64016"/>
                  </a:lnTo>
                  <a:lnTo>
                    <a:pt x="44287" y="67817"/>
                  </a:lnTo>
                  <a:lnTo>
                    <a:pt x="46760" y="64016"/>
                  </a:lnTo>
                  <a:lnTo>
                    <a:pt x="467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rot="7294922">
              <a:off x="8507862" y="1506795"/>
              <a:ext cx="486330" cy="462608"/>
            </a:xfrm>
            <a:prstGeom prst="pentagon">
              <a:avLst>
                <a:gd name="hf" fmla="val 105146"/>
                <a:gd name="vf" fmla="val 110557"/>
              </a:avLst>
            </a:prstGeom>
            <a:no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rot="1902">
              <a:off x="-76804" y="1095525"/>
              <a:ext cx="542100" cy="515400"/>
            </a:xfrm>
            <a:prstGeom prst="pentagon">
              <a:avLst>
                <a:gd name="hf" fmla="val 105146"/>
                <a:gd name="vf" fmla="val 110557"/>
              </a:avLst>
            </a:prstGeom>
            <a:noFill/>
            <a:ln w="28575" cap="flat" cmpd="sng">
              <a:solidFill>
                <a:srgbClr val="C20E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8217614" y="4442536"/>
              <a:ext cx="885029" cy="885029"/>
            </a:xfrm>
            <a:custGeom>
              <a:avLst/>
              <a:gdLst/>
              <a:ahLst/>
              <a:cxnLst/>
              <a:rect l="l" t="t" r="r" b="b"/>
              <a:pathLst>
                <a:path w="75903" h="75903" extrusionOk="0">
                  <a:moveTo>
                    <a:pt x="30349" y="724"/>
                  </a:moveTo>
                  <a:lnTo>
                    <a:pt x="28479" y="1147"/>
                  </a:lnTo>
                  <a:lnTo>
                    <a:pt x="28599" y="1267"/>
                  </a:lnTo>
                  <a:lnTo>
                    <a:pt x="28841" y="1388"/>
                  </a:lnTo>
                  <a:lnTo>
                    <a:pt x="29022" y="1448"/>
                  </a:lnTo>
                  <a:lnTo>
                    <a:pt x="29263" y="1448"/>
                  </a:lnTo>
                  <a:lnTo>
                    <a:pt x="29625" y="1388"/>
                  </a:lnTo>
                  <a:lnTo>
                    <a:pt x="29927" y="1267"/>
                  </a:lnTo>
                  <a:lnTo>
                    <a:pt x="30168" y="1026"/>
                  </a:lnTo>
                  <a:lnTo>
                    <a:pt x="30349" y="724"/>
                  </a:lnTo>
                  <a:close/>
                  <a:moveTo>
                    <a:pt x="36141" y="0"/>
                  </a:moveTo>
                  <a:lnTo>
                    <a:pt x="33909" y="181"/>
                  </a:lnTo>
                  <a:lnTo>
                    <a:pt x="33909" y="302"/>
                  </a:lnTo>
                  <a:lnTo>
                    <a:pt x="33909" y="543"/>
                  </a:lnTo>
                  <a:lnTo>
                    <a:pt x="33969" y="724"/>
                  </a:lnTo>
                  <a:lnTo>
                    <a:pt x="34090" y="966"/>
                  </a:lnTo>
                  <a:lnTo>
                    <a:pt x="34211" y="1147"/>
                  </a:lnTo>
                  <a:lnTo>
                    <a:pt x="34392" y="1267"/>
                  </a:lnTo>
                  <a:lnTo>
                    <a:pt x="34633" y="1388"/>
                  </a:lnTo>
                  <a:lnTo>
                    <a:pt x="34814" y="1448"/>
                  </a:lnTo>
                  <a:lnTo>
                    <a:pt x="35297" y="1448"/>
                  </a:lnTo>
                  <a:lnTo>
                    <a:pt x="35478" y="1388"/>
                  </a:lnTo>
                  <a:lnTo>
                    <a:pt x="35719" y="1267"/>
                  </a:lnTo>
                  <a:lnTo>
                    <a:pt x="35900" y="1147"/>
                  </a:lnTo>
                  <a:lnTo>
                    <a:pt x="36021" y="966"/>
                  </a:lnTo>
                  <a:lnTo>
                    <a:pt x="36141" y="724"/>
                  </a:lnTo>
                  <a:lnTo>
                    <a:pt x="36202" y="543"/>
                  </a:lnTo>
                  <a:lnTo>
                    <a:pt x="36202" y="302"/>
                  </a:lnTo>
                  <a:lnTo>
                    <a:pt x="36141" y="0"/>
                  </a:lnTo>
                  <a:close/>
                  <a:moveTo>
                    <a:pt x="39762" y="0"/>
                  </a:moveTo>
                  <a:lnTo>
                    <a:pt x="39701" y="302"/>
                  </a:lnTo>
                  <a:lnTo>
                    <a:pt x="39701" y="543"/>
                  </a:lnTo>
                  <a:lnTo>
                    <a:pt x="39762" y="724"/>
                  </a:lnTo>
                  <a:lnTo>
                    <a:pt x="39882" y="966"/>
                  </a:lnTo>
                  <a:lnTo>
                    <a:pt x="40003" y="1147"/>
                  </a:lnTo>
                  <a:lnTo>
                    <a:pt x="40184" y="1267"/>
                  </a:lnTo>
                  <a:lnTo>
                    <a:pt x="40425" y="1388"/>
                  </a:lnTo>
                  <a:lnTo>
                    <a:pt x="40606" y="1448"/>
                  </a:lnTo>
                  <a:lnTo>
                    <a:pt x="41089" y="1448"/>
                  </a:lnTo>
                  <a:lnTo>
                    <a:pt x="41270" y="1388"/>
                  </a:lnTo>
                  <a:lnTo>
                    <a:pt x="41511" y="1267"/>
                  </a:lnTo>
                  <a:lnTo>
                    <a:pt x="41692" y="1147"/>
                  </a:lnTo>
                  <a:lnTo>
                    <a:pt x="41813" y="966"/>
                  </a:lnTo>
                  <a:lnTo>
                    <a:pt x="41934" y="724"/>
                  </a:lnTo>
                  <a:lnTo>
                    <a:pt x="41994" y="543"/>
                  </a:lnTo>
                  <a:lnTo>
                    <a:pt x="41994" y="302"/>
                  </a:lnTo>
                  <a:lnTo>
                    <a:pt x="41994" y="181"/>
                  </a:lnTo>
                  <a:lnTo>
                    <a:pt x="39762" y="0"/>
                  </a:lnTo>
                  <a:close/>
                  <a:moveTo>
                    <a:pt x="45554" y="724"/>
                  </a:moveTo>
                  <a:lnTo>
                    <a:pt x="45735" y="1026"/>
                  </a:lnTo>
                  <a:lnTo>
                    <a:pt x="45976" y="1267"/>
                  </a:lnTo>
                  <a:lnTo>
                    <a:pt x="46278" y="1388"/>
                  </a:lnTo>
                  <a:lnTo>
                    <a:pt x="46640" y="1448"/>
                  </a:lnTo>
                  <a:lnTo>
                    <a:pt x="46881" y="1448"/>
                  </a:lnTo>
                  <a:lnTo>
                    <a:pt x="47062" y="1388"/>
                  </a:lnTo>
                  <a:lnTo>
                    <a:pt x="47243" y="1267"/>
                  </a:lnTo>
                  <a:lnTo>
                    <a:pt x="47424" y="1147"/>
                  </a:lnTo>
                  <a:lnTo>
                    <a:pt x="45554" y="724"/>
                  </a:lnTo>
                  <a:close/>
                  <a:moveTo>
                    <a:pt x="21661" y="3620"/>
                  </a:moveTo>
                  <a:lnTo>
                    <a:pt x="20273" y="4284"/>
                  </a:lnTo>
                  <a:lnTo>
                    <a:pt x="20575" y="4344"/>
                  </a:lnTo>
                  <a:lnTo>
                    <a:pt x="20937" y="4284"/>
                  </a:lnTo>
                  <a:lnTo>
                    <a:pt x="21239" y="4163"/>
                  </a:lnTo>
                  <a:lnTo>
                    <a:pt x="21480" y="3922"/>
                  </a:lnTo>
                  <a:lnTo>
                    <a:pt x="21661" y="3620"/>
                  </a:lnTo>
                  <a:close/>
                  <a:moveTo>
                    <a:pt x="26065" y="2052"/>
                  </a:moveTo>
                  <a:lnTo>
                    <a:pt x="25824" y="2172"/>
                  </a:lnTo>
                  <a:lnTo>
                    <a:pt x="25583" y="2353"/>
                  </a:lnTo>
                  <a:lnTo>
                    <a:pt x="25402" y="2534"/>
                  </a:lnTo>
                  <a:lnTo>
                    <a:pt x="25281" y="2836"/>
                  </a:lnTo>
                  <a:lnTo>
                    <a:pt x="25221" y="3198"/>
                  </a:lnTo>
                  <a:lnTo>
                    <a:pt x="25221" y="3439"/>
                  </a:lnTo>
                  <a:lnTo>
                    <a:pt x="25281" y="3620"/>
                  </a:lnTo>
                  <a:lnTo>
                    <a:pt x="25402" y="3862"/>
                  </a:lnTo>
                  <a:lnTo>
                    <a:pt x="25522" y="4043"/>
                  </a:lnTo>
                  <a:lnTo>
                    <a:pt x="25703" y="4163"/>
                  </a:lnTo>
                  <a:lnTo>
                    <a:pt x="25945" y="4284"/>
                  </a:lnTo>
                  <a:lnTo>
                    <a:pt x="26126" y="4344"/>
                  </a:lnTo>
                  <a:lnTo>
                    <a:pt x="26608" y="4344"/>
                  </a:lnTo>
                  <a:lnTo>
                    <a:pt x="26789" y="4284"/>
                  </a:lnTo>
                  <a:lnTo>
                    <a:pt x="27031" y="4163"/>
                  </a:lnTo>
                  <a:lnTo>
                    <a:pt x="27212" y="4043"/>
                  </a:lnTo>
                  <a:lnTo>
                    <a:pt x="27332" y="3862"/>
                  </a:lnTo>
                  <a:lnTo>
                    <a:pt x="27453" y="3620"/>
                  </a:lnTo>
                  <a:lnTo>
                    <a:pt x="27513" y="3439"/>
                  </a:lnTo>
                  <a:lnTo>
                    <a:pt x="27513" y="3198"/>
                  </a:lnTo>
                  <a:lnTo>
                    <a:pt x="27453" y="2836"/>
                  </a:lnTo>
                  <a:lnTo>
                    <a:pt x="27332" y="2534"/>
                  </a:lnTo>
                  <a:lnTo>
                    <a:pt x="27151" y="2353"/>
                  </a:lnTo>
                  <a:lnTo>
                    <a:pt x="26910" y="2172"/>
                  </a:lnTo>
                  <a:lnTo>
                    <a:pt x="26669" y="2052"/>
                  </a:lnTo>
                  <a:close/>
                  <a:moveTo>
                    <a:pt x="31858" y="2052"/>
                  </a:moveTo>
                  <a:lnTo>
                    <a:pt x="31616" y="2172"/>
                  </a:lnTo>
                  <a:lnTo>
                    <a:pt x="31375" y="2353"/>
                  </a:lnTo>
                  <a:lnTo>
                    <a:pt x="31194" y="2534"/>
                  </a:lnTo>
                  <a:lnTo>
                    <a:pt x="31073" y="2836"/>
                  </a:lnTo>
                  <a:lnTo>
                    <a:pt x="31013" y="3198"/>
                  </a:lnTo>
                  <a:lnTo>
                    <a:pt x="31013" y="3439"/>
                  </a:lnTo>
                  <a:lnTo>
                    <a:pt x="31073" y="3620"/>
                  </a:lnTo>
                  <a:lnTo>
                    <a:pt x="31194" y="3862"/>
                  </a:lnTo>
                  <a:lnTo>
                    <a:pt x="31315" y="4043"/>
                  </a:lnTo>
                  <a:lnTo>
                    <a:pt x="31496" y="4163"/>
                  </a:lnTo>
                  <a:lnTo>
                    <a:pt x="31737" y="4284"/>
                  </a:lnTo>
                  <a:lnTo>
                    <a:pt x="31918" y="4344"/>
                  </a:lnTo>
                  <a:lnTo>
                    <a:pt x="32401" y="4344"/>
                  </a:lnTo>
                  <a:lnTo>
                    <a:pt x="32582" y="4284"/>
                  </a:lnTo>
                  <a:lnTo>
                    <a:pt x="32823" y="4163"/>
                  </a:lnTo>
                  <a:lnTo>
                    <a:pt x="33004" y="4043"/>
                  </a:lnTo>
                  <a:lnTo>
                    <a:pt x="33125" y="3862"/>
                  </a:lnTo>
                  <a:lnTo>
                    <a:pt x="33245" y="3620"/>
                  </a:lnTo>
                  <a:lnTo>
                    <a:pt x="33306" y="3439"/>
                  </a:lnTo>
                  <a:lnTo>
                    <a:pt x="33306" y="3198"/>
                  </a:lnTo>
                  <a:lnTo>
                    <a:pt x="33245" y="2836"/>
                  </a:lnTo>
                  <a:lnTo>
                    <a:pt x="33125" y="2534"/>
                  </a:lnTo>
                  <a:lnTo>
                    <a:pt x="32944" y="2353"/>
                  </a:lnTo>
                  <a:lnTo>
                    <a:pt x="32702" y="2172"/>
                  </a:lnTo>
                  <a:lnTo>
                    <a:pt x="32461" y="2052"/>
                  </a:lnTo>
                  <a:close/>
                  <a:moveTo>
                    <a:pt x="37650" y="2052"/>
                  </a:moveTo>
                  <a:lnTo>
                    <a:pt x="37408" y="2172"/>
                  </a:lnTo>
                  <a:lnTo>
                    <a:pt x="37167" y="2353"/>
                  </a:lnTo>
                  <a:lnTo>
                    <a:pt x="36986" y="2534"/>
                  </a:lnTo>
                  <a:lnTo>
                    <a:pt x="36865" y="2836"/>
                  </a:lnTo>
                  <a:lnTo>
                    <a:pt x="36805" y="3198"/>
                  </a:lnTo>
                  <a:lnTo>
                    <a:pt x="36805" y="3439"/>
                  </a:lnTo>
                  <a:lnTo>
                    <a:pt x="36865" y="3620"/>
                  </a:lnTo>
                  <a:lnTo>
                    <a:pt x="36986" y="3862"/>
                  </a:lnTo>
                  <a:lnTo>
                    <a:pt x="37107" y="4043"/>
                  </a:lnTo>
                  <a:lnTo>
                    <a:pt x="37288" y="4163"/>
                  </a:lnTo>
                  <a:lnTo>
                    <a:pt x="37529" y="4284"/>
                  </a:lnTo>
                  <a:lnTo>
                    <a:pt x="37710" y="4344"/>
                  </a:lnTo>
                  <a:lnTo>
                    <a:pt x="38193" y="4344"/>
                  </a:lnTo>
                  <a:lnTo>
                    <a:pt x="38374" y="4284"/>
                  </a:lnTo>
                  <a:lnTo>
                    <a:pt x="38615" y="4163"/>
                  </a:lnTo>
                  <a:lnTo>
                    <a:pt x="38796" y="4043"/>
                  </a:lnTo>
                  <a:lnTo>
                    <a:pt x="38917" y="3862"/>
                  </a:lnTo>
                  <a:lnTo>
                    <a:pt x="39038" y="3620"/>
                  </a:lnTo>
                  <a:lnTo>
                    <a:pt x="39098" y="3439"/>
                  </a:lnTo>
                  <a:lnTo>
                    <a:pt x="39098" y="3198"/>
                  </a:lnTo>
                  <a:lnTo>
                    <a:pt x="39038" y="2836"/>
                  </a:lnTo>
                  <a:lnTo>
                    <a:pt x="38917" y="2534"/>
                  </a:lnTo>
                  <a:lnTo>
                    <a:pt x="38736" y="2353"/>
                  </a:lnTo>
                  <a:lnTo>
                    <a:pt x="38495" y="2172"/>
                  </a:lnTo>
                  <a:lnTo>
                    <a:pt x="38253" y="2052"/>
                  </a:lnTo>
                  <a:close/>
                  <a:moveTo>
                    <a:pt x="43442" y="2052"/>
                  </a:moveTo>
                  <a:lnTo>
                    <a:pt x="43201" y="2172"/>
                  </a:lnTo>
                  <a:lnTo>
                    <a:pt x="42959" y="2353"/>
                  </a:lnTo>
                  <a:lnTo>
                    <a:pt x="42778" y="2534"/>
                  </a:lnTo>
                  <a:lnTo>
                    <a:pt x="42658" y="2836"/>
                  </a:lnTo>
                  <a:lnTo>
                    <a:pt x="42597" y="3198"/>
                  </a:lnTo>
                  <a:lnTo>
                    <a:pt x="42597" y="3439"/>
                  </a:lnTo>
                  <a:lnTo>
                    <a:pt x="42658" y="3620"/>
                  </a:lnTo>
                  <a:lnTo>
                    <a:pt x="42778" y="3862"/>
                  </a:lnTo>
                  <a:lnTo>
                    <a:pt x="42899" y="4043"/>
                  </a:lnTo>
                  <a:lnTo>
                    <a:pt x="43080" y="4163"/>
                  </a:lnTo>
                  <a:lnTo>
                    <a:pt x="43321" y="4284"/>
                  </a:lnTo>
                  <a:lnTo>
                    <a:pt x="43502" y="4344"/>
                  </a:lnTo>
                  <a:lnTo>
                    <a:pt x="43985" y="4344"/>
                  </a:lnTo>
                  <a:lnTo>
                    <a:pt x="44166" y="4284"/>
                  </a:lnTo>
                  <a:lnTo>
                    <a:pt x="44407" y="4163"/>
                  </a:lnTo>
                  <a:lnTo>
                    <a:pt x="44588" y="4043"/>
                  </a:lnTo>
                  <a:lnTo>
                    <a:pt x="44709" y="3862"/>
                  </a:lnTo>
                  <a:lnTo>
                    <a:pt x="44830" y="3620"/>
                  </a:lnTo>
                  <a:lnTo>
                    <a:pt x="44890" y="3439"/>
                  </a:lnTo>
                  <a:lnTo>
                    <a:pt x="44890" y="3198"/>
                  </a:lnTo>
                  <a:lnTo>
                    <a:pt x="44830" y="2836"/>
                  </a:lnTo>
                  <a:lnTo>
                    <a:pt x="44709" y="2534"/>
                  </a:lnTo>
                  <a:lnTo>
                    <a:pt x="44528" y="2353"/>
                  </a:lnTo>
                  <a:lnTo>
                    <a:pt x="44287" y="2172"/>
                  </a:lnTo>
                  <a:lnTo>
                    <a:pt x="44045" y="2052"/>
                  </a:lnTo>
                  <a:close/>
                  <a:moveTo>
                    <a:pt x="49234" y="2052"/>
                  </a:moveTo>
                  <a:lnTo>
                    <a:pt x="48993" y="2172"/>
                  </a:lnTo>
                  <a:lnTo>
                    <a:pt x="48752" y="2353"/>
                  </a:lnTo>
                  <a:lnTo>
                    <a:pt x="48571" y="2534"/>
                  </a:lnTo>
                  <a:lnTo>
                    <a:pt x="48450" y="2836"/>
                  </a:lnTo>
                  <a:lnTo>
                    <a:pt x="48390" y="3198"/>
                  </a:lnTo>
                  <a:lnTo>
                    <a:pt x="48390" y="3439"/>
                  </a:lnTo>
                  <a:lnTo>
                    <a:pt x="48450" y="3620"/>
                  </a:lnTo>
                  <a:lnTo>
                    <a:pt x="48571" y="3862"/>
                  </a:lnTo>
                  <a:lnTo>
                    <a:pt x="48691" y="4043"/>
                  </a:lnTo>
                  <a:lnTo>
                    <a:pt x="48872" y="4163"/>
                  </a:lnTo>
                  <a:lnTo>
                    <a:pt x="49114" y="4284"/>
                  </a:lnTo>
                  <a:lnTo>
                    <a:pt x="49295" y="4344"/>
                  </a:lnTo>
                  <a:lnTo>
                    <a:pt x="49777" y="4344"/>
                  </a:lnTo>
                  <a:lnTo>
                    <a:pt x="49958" y="4284"/>
                  </a:lnTo>
                  <a:lnTo>
                    <a:pt x="50200" y="4163"/>
                  </a:lnTo>
                  <a:lnTo>
                    <a:pt x="50381" y="4043"/>
                  </a:lnTo>
                  <a:lnTo>
                    <a:pt x="50501" y="3862"/>
                  </a:lnTo>
                  <a:lnTo>
                    <a:pt x="50622" y="3620"/>
                  </a:lnTo>
                  <a:lnTo>
                    <a:pt x="50682" y="3439"/>
                  </a:lnTo>
                  <a:lnTo>
                    <a:pt x="50682" y="3198"/>
                  </a:lnTo>
                  <a:lnTo>
                    <a:pt x="50622" y="2836"/>
                  </a:lnTo>
                  <a:lnTo>
                    <a:pt x="50501" y="2534"/>
                  </a:lnTo>
                  <a:lnTo>
                    <a:pt x="50320" y="2353"/>
                  </a:lnTo>
                  <a:lnTo>
                    <a:pt x="50079" y="2172"/>
                  </a:lnTo>
                  <a:lnTo>
                    <a:pt x="49838" y="2052"/>
                  </a:lnTo>
                  <a:close/>
                  <a:moveTo>
                    <a:pt x="54242" y="3620"/>
                  </a:moveTo>
                  <a:lnTo>
                    <a:pt x="54423" y="3922"/>
                  </a:lnTo>
                  <a:lnTo>
                    <a:pt x="54665" y="4163"/>
                  </a:lnTo>
                  <a:lnTo>
                    <a:pt x="54966" y="4284"/>
                  </a:lnTo>
                  <a:lnTo>
                    <a:pt x="55328" y="4344"/>
                  </a:lnTo>
                  <a:lnTo>
                    <a:pt x="55630" y="4284"/>
                  </a:lnTo>
                  <a:lnTo>
                    <a:pt x="54242" y="3620"/>
                  </a:lnTo>
                  <a:close/>
                  <a:moveTo>
                    <a:pt x="18523" y="5310"/>
                  </a:moveTo>
                  <a:lnTo>
                    <a:pt x="16593" y="6517"/>
                  </a:lnTo>
                  <a:lnTo>
                    <a:pt x="16774" y="6818"/>
                  </a:lnTo>
                  <a:lnTo>
                    <a:pt x="17015" y="7060"/>
                  </a:lnTo>
                  <a:lnTo>
                    <a:pt x="17317" y="7180"/>
                  </a:lnTo>
                  <a:lnTo>
                    <a:pt x="17679" y="7241"/>
                  </a:lnTo>
                  <a:lnTo>
                    <a:pt x="17920" y="7241"/>
                  </a:lnTo>
                  <a:lnTo>
                    <a:pt x="18101" y="7180"/>
                  </a:lnTo>
                  <a:lnTo>
                    <a:pt x="18342" y="7060"/>
                  </a:lnTo>
                  <a:lnTo>
                    <a:pt x="18523" y="6939"/>
                  </a:lnTo>
                  <a:lnTo>
                    <a:pt x="18644" y="6758"/>
                  </a:lnTo>
                  <a:lnTo>
                    <a:pt x="18765" y="6517"/>
                  </a:lnTo>
                  <a:lnTo>
                    <a:pt x="18825" y="6336"/>
                  </a:lnTo>
                  <a:lnTo>
                    <a:pt x="18825" y="6094"/>
                  </a:lnTo>
                  <a:lnTo>
                    <a:pt x="18825" y="5853"/>
                  </a:lnTo>
                  <a:lnTo>
                    <a:pt x="18765" y="5672"/>
                  </a:lnTo>
                  <a:lnTo>
                    <a:pt x="18644" y="5430"/>
                  </a:lnTo>
                  <a:lnTo>
                    <a:pt x="18523" y="5310"/>
                  </a:lnTo>
                  <a:close/>
                  <a:moveTo>
                    <a:pt x="23230" y="4948"/>
                  </a:moveTo>
                  <a:lnTo>
                    <a:pt x="23049" y="5008"/>
                  </a:lnTo>
                  <a:lnTo>
                    <a:pt x="22807" y="5129"/>
                  </a:lnTo>
                  <a:lnTo>
                    <a:pt x="22626" y="5249"/>
                  </a:lnTo>
                  <a:lnTo>
                    <a:pt x="22506" y="5430"/>
                  </a:lnTo>
                  <a:lnTo>
                    <a:pt x="22385" y="5672"/>
                  </a:lnTo>
                  <a:lnTo>
                    <a:pt x="22325" y="5853"/>
                  </a:lnTo>
                  <a:lnTo>
                    <a:pt x="22325" y="6094"/>
                  </a:lnTo>
                  <a:lnTo>
                    <a:pt x="22325" y="6336"/>
                  </a:lnTo>
                  <a:lnTo>
                    <a:pt x="22385" y="6517"/>
                  </a:lnTo>
                  <a:lnTo>
                    <a:pt x="22506" y="6758"/>
                  </a:lnTo>
                  <a:lnTo>
                    <a:pt x="22626" y="6939"/>
                  </a:lnTo>
                  <a:lnTo>
                    <a:pt x="22807" y="7060"/>
                  </a:lnTo>
                  <a:lnTo>
                    <a:pt x="23049" y="7180"/>
                  </a:lnTo>
                  <a:lnTo>
                    <a:pt x="23230" y="7241"/>
                  </a:lnTo>
                  <a:lnTo>
                    <a:pt x="23712" y="7241"/>
                  </a:lnTo>
                  <a:lnTo>
                    <a:pt x="23893" y="7180"/>
                  </a:lnTo>
                  <a:lnTo>
                    <a:pt x="24135" y="7060"/>
                  </a:lnTo>
                  <a:lnTo>
                    <a:pt x="24316" y="6939"/>
                  </a:lnTo>
                  <a:lnTo>
                    <a:pt x="24436" y="6758"/>
                  </a:lnTo>
                  <a:lnTo>
                    <a:pt x="24557" y="6517"/>
                  </a:lnTo>
                  <a:lnTo>
                    <a:pt x="24617" y="6336"/>
                  </a:lnTo>
                  <a:lnTo>
                    <a:pt x="24617" y="6094"/>
                  </a:lnTo>
                  <a:lnTo>
                    <a:pt x="24617" y="5853"/>
                  </a:lnTo>
                  <a:lnTo>
                    <a:pt x="24557" y="5672"/>
                  </a:lnTo>
                  <a:lnTo>
                    <a:pt x="24436" y="5430"/>
                  </a:lnTo>
                  <a:lnTo>
                    <a:pt x="24316" y="5249"/>
                  </a:lnTo>
                  <a:lnTo>
                    <a:pt x="24135" y="5129"/>
                  </a:lnTo>
                  <a:lnTo>
                    <a:pt x="23893" y="5008"/>
                  </a:lnTo>
                  <a:lnTo>
                    <a:pt x="23712" y="4948"/>
                  </a:lnTo>
                  <a:close/>
                  <a:moveTo>
                    <a:pt x="29022" y="4948"/>
                  </a:moveTo>
                  <a:lnTo>
                    <a:pt x="28841" y="5008"/>
                  </a:lnTo>
                  <a:lnTo>
                    <a:pt x="28599" y="5129"/>
                  </a:lnTo>
                  <a:lnTo>
                    <a:pt x="28418" y="5249"/>
                  </a:lnTo>
                  <a:lnTo>
                    <a:pt x="28298" y="5430"/>
                  </a:lnTo>
                  <a:lnTo>
                    <a:pt x="28177" y="5672"/>
                  </a:lnTo>
                  <a:lnTo>
                    <a:pt x="28117" y="5853"/>
                  </a:lnTo>
                  <a:lnTo>
                    <a:pt x="28117" y="6094"/>
                  </a:lnTo>
                  <a:lnTo>
                    <a:pt x="28117" y="6336"/>
                  </a:lnTo>
                  <a:lnTo>
                    <a:pt x="28177" y="6517"/>
                  </a:lnTo>
                  <a:lnTo>
                    <a:pt x="28298" y="6758"/>
                  </a:lnTo>
                  <a:lnTo>
                    <a:pt x="28418" y="6939"/>
                  </a:lnTo>
                  <a:lnTo>
                    <a:pt x="28599" y="7060"/>
                  </a:lnTo>
                  <a:lnTo>
                    <a:pt x="28841" y="7180"/>
                  </a:lnTo>
                  <a:lnTo>
                    <a:pt x="29022" y="7241"/>
                  </a:lnTo>
                  <a:lnTo>
                    <a:pt x="29505" y="7241"/>
                  </a:lnTo>
                  <a:lnTo>
                    <a:pt x="29686" y="7180"/>
                  </a:lnTo>
                  <a:lnTo>
                    <a:pt x="29927" y="7060"/>
                  </a:lnTo>
                  <a:lnTo>
                    <a:pt x="30108" y="6939"/>
                  </a:lnTo>
                  <a:lnTo>
                    <a:pt x="30229" y="6758"/>
                  </a:lnTo>
                  <a:lnTo>
                    <a:pt x="30349" y="6517"/>
                  </a:lnTo>
                  <a:lnTo>
                    <a:pt x="30410" y="6336"/>
                  </a:lnTo>
                  <a:lnTo>
                    <a:pt x="30410" y="6094"/>
                  </a:lnTo>
                  <a:lnTo>
                    <a:pt x="30410" y="5853"/>
                  </a:lnTo>
                  <a:lnTo>
                    <a:pt x="30349" y="5672"/>
                  </a:lnTo>
                  <a:lnTo>
                    <a:pt x="30229" y="5430"/>
                  </a:lnTo>
                  <a:lnTo>
                    <a:pt x="30108" y="5249"/>
                  </a:lnTo>
                  <a:lnTo>
                    <a:pt x="29927" y="5129"/>
                  </a:lnTo>
                  <a:lnTo>
                    <a:pt x="29686" y="5008"/>
                  </a:lnTo>
                  <a:lnTo>
                    <a:pt x="29505" y="4948"/>
                  </a:lnTo>
                  <a:close/>
                  <a:moveTo>
                    <a:pt x="34814" y="4948"/>
                  </a:moveTo>
                  <a:lnTo>
                    <a:pt x="34633" y="5008"/>
                  </a:lnTo>
                  <a:lnTo>
                    <a:pt x="34392" y="5129"/>
                  </a:lnTo>
                  <a:lnTo>
                    <a:pt x="34211" y="5249"/>
                  </a:lnTo>
                  <a:lnTo>
                    <a:pt x="34090" y="5430"/>
                  </a:lnTo>
                  <a:lnTo>
                    <a:pt x="33969" y="5672"/>
                  </a:lnTo>
                  <a:lnTo>
                    <a:pt x="33909" y="5853"/>
                  </a:lnTo>
                  <a:lnTo>
                    <a:pt x="33909" y="6094"/>
                  </a:lnTo>
                  <a:lnTo>
                    <a:pt x="33909" y="6336"/>
                  </a:lnTo>
                  <a:lnTo>
                    <a:pt x="33969" y="6517"/>
                  </a:lnTo>
                  <a:lnTo>
                    <a:pt x="34090" y="6758"/>
                  </a:lnTo>
                  <a:lnTo>
                    <a:pt x="34211" y="6939"/>
                  </a:lnTo>
                  <a:lnTo>
                    <a:pt x="34392" y="7060"/>
                  </a:lnTo>
                  <a:lnTo>
                    <a:pt x="34633" y="7180"/>
                  </a:lnTo>
                  <a:lnTo>
                    <a:pt x="34814" y="7241"/>
                  </a:lnTo>
                  <a:lnTo>
                    <a:pt x="35297" y="7241"/>
                  </a:lnTo>
                  <a:lnTo>
                    <a:pt x="35478" y="7180"/>
                  </a:lnTo>
                  <a:lnTo>
                    <a:pt x="35719" y="7060"/>
                  </a:lnTo>
                  <a:lnTo>
                    <a:pt x="35900" y="6939"/>
                  </a:lnTo>
                  <a:lnTo>
                    <a:pt x="36021" y="6758"/>
                  </a:lnTo>
                  <a:lnTo>
                    <a:pt x="36141" y="6517"/>
                  </a:lnTo>
                  <a:lnTo>
                    <a:pt x="36202" y="6336"/>
                  </a:lnTo>
                  <a:lnTo>
                    <a:pt x="36202" y="6094"/>
                  </a:lnTo>
                  <a:lnTo>
                    <a:pt x="36202" y="5853"/>
                  </a:lnTo>
                  <a:lnTo>
                    <a:pt x="36141" y="5672"/>
                  </a:lnTo>
                  <a:lnTo>
                    <a:pt x="36021" y="5430"/>
                  </a:lnTo>
                  <a:lnTo>
                    <a:pt x="35900" y="5249"/>
                  </a:lnTo>
                  <a:lnTo>
                    <a:pt x="35719" y="5129"/>
                  </a:lnTo>
                  <a:lnTo>
                    <a:pt x="35478" y="5008"/>
                  </a:lnTo>
                  <a:lnTo>
                    <a:pt x="35297" y="4948"/>
                  </a:lnTo>
                  <a:close/>
                  <a:moveTo>
                    <a:pt x="40606" y="4948"/>
                  </a:moveTo>
                  <a:lnTo>
                    <a:pt x="40425" y="5008"/>
                  </a:lnTo>
                  <a:lnTo>
                    <a:pt x="40184" y="5129"/>
                  </a:lnTo>
                  <a:lnTo>
                    <a:pt x="40003" y="5249"/>
                  </a:lnTo>
                  <a:lnTo>
                    <a:pt x="39882" y="5430"/>
                  </a:lnTo>
                  <a:lnTo>
                    <a:pt x="39762" y="5672"/>
                  </a:lnTo>
                  <a:lnTo>
                    <a:pt x="39701" y="5853"/>
                  </a:lnTo>
                  <a:lnTo>
                    <a:pt x="39701" y="6094"/>
                  </a:lnTo>
                  <a:lnTo>
                    <a:pt x="39701" y="6336"/>
                  </a:lnTo>
                  <a:lnTo>
                    <a:pt x="39762" y="6517"/>
                  </a:lnTo>
                  <a:lnTo>
                    <a:pt x="39882" y="6758"/>
                  </a:lnTo>
                  <a:lnTo>
                    <a:pt x="40003" y="6939"/>
                  </a:lnTo>
                  <a:lnTo>
                    <a:pt x="40184" y="7060"/>
                  </a:lnTo>
                  <a:lnTo>
                    <a:pt x="40425" y="7180"/>
                  </a:lnTo>
                  <a:lnTo>
                    <a:pt x="40606" y="7241"/>
                  </a:lnTo>
                  <a:lnTo>
                    <a:pt x="41089" y="7241"/>
                  </a:lnTo>
                  <a:lnTo>
                    <a:pt x="41270" y="7180"/>
                  </a:lnTo>
                  <a:lnTo>
                    <a:pt x="41511" y="7060"/>
                  </a:lnTo>
                  <a:lnTo>
                    <a:pt x="41692" y="6939"/>
                  </a:lnTo>
                  <a:lnTo>
                    <a:pt x="41813" y="6758"/>
                  </a:lnTo>
                  <a:lnTo>
                    <a:pt x="41934" y="6517"/>
                  </a:lnTo>
                  <a:lnTo>
                    <a:pt x="41994" y="6336"/>
                  </a:lnTo>
                  <a:lnTo>
                    <a:pt x="41994" y="6094"/>
                  </a:lnTo>
                  <a:lnTo>
                    <a:pt x="41994" y="5853"/>
                  </a:lnTo>
                  <a:lnTo>
                    <a:pt x="41934" y="5672"/>
                  </a:lnTo>
                  <a:lnTo>
                    <a:pt x="41813" y="5430"/>
                  </a:lnTo>
                  <a:lnTo>
                    <a:pt x="41692" y="5249"/>
                  </a:lnTo>
                  <a:lnTo>
                    <a:pt x="41511" y="5129"/>
                  </a:lnTo>
                  <a:lnTo>
                    <a:pt x="41270" y="5008"/>
                  </a:lnTo>
                  <a:lnTo>
                    <a:pt x="41089" y="4948"/>
                  </a:lnTo>
                  <a:close/>
                  <a:moveTo>
                    <a:pt x="46399" y="4948"/>
                  </a:moveTo>
                  <a:lnTo>
                    <a:pt x="46218" y="5008"/>
                  </a:lnTo>
                  <a:lnTo>
                    <a:pt x="45976" y="5129"/>
                  </a:lnTo>
                  <a:lnTo>
                    <a:pt x="45795" y="5249"/>
                  </a:lnTo>
                  <a:lnTo>
                    <a:pt x="45674" y="5430"/>
                  </a:lnTo>
                  <a:lnTo>
                    <a:pt x="45554" y="5672"/>
                  </a:lnTo>
                  <a:lnTo>
                    <a:pt x="45493" y="5853"/>
                  </a:lnTo>
                  <a:lnTo>
                    <a:pt x="45493" y="6094"/>
                  </a:lnTo>
                  <a:lnTo>
                    <a:pt x="45493" y="6336"/>
                  </a:lnTo>
                  <a:lnTo>
                    <a:pt x="45554" y="6517"/>
                  </a:lnTo>
                  <a:lnTo>
                    <a:pt x="45674" y="6758"/>
                  </a:lnTo>
                  <a:lnTo>
                    <a:pt x="45795" y="6939"/>
                  </a:lnTo>
                  <a:lnTo>
                    <a:pt x="45976" y="7060"/>
                  </a:lnTo>
                  <a:lnTo>
                    <a:pt x="46218" y="7180"/>
                  </a:lnTo>
                  <a:lnTo>
                    <a:pt x="46399" y="7241"/>
                  </a:lnTo>
                  <a:lnTo>
                    <a:pt x="46881" y="7241"/>
                  </a:lnTo>
                  <a:lnTo>
                    <a:pt x="47062" y="7180"/>
                  </a:lnTo>
                  <a:lnTo>
                    <a:pt x="47304" y="7060"/>
                  </a:lnTo>
                  <a:lnTo>
                    <a:pt x="47485" y="6939"/>
                  </a:lnTo>
                  <a:lnTo>
                    <a:pt x="47605" y="6758"/>
                  </a:lnTo>
                  <a:lnTo>
                    <a:pt x="47726" y="6517"/>
                  </a:lnTo>
                  <a:lnTo>
                    <a:pt x="47786" y="6336"/>
                  </a:lnTo>
                  <a:lnTo>
                    <a:pt x="47786" y="6094"/>
                  </a:lnTo>
                  <a:lnTo>
                    <a:pt x="47786" y="5853"/>
                  </a:lnTo>
                  <a:lnTo>
                    <a:pt x="47726" y="5672"/>
                  </a:lnTo>
                  <a:lnTo>
                    <a:pt x="47605" y="5430"/>
                  </a:lnTo>
                  <a:lnTo>
                    <a:pt x="47485" y="5249"/>
                  </a:lnTo>
                  <a:lnTo>
                    <a:pt x="47304" y="5129"/>
                  </a:lnTo>
                  <a:lnTo>
                    <a:pt x="47062" y="5008"/>
                  </a:lnTo>
                  <a:lnTo>
                    <a:pt x="46881" y="4948"/>
                  </a:lnTo>
                  <a:close/>
                  <a:moveTo>
                    <a:pt x="52191" y="4948"/>
                  </a:moveTo>
                  <a:lnTo>
                    <a:pt x="52010" y="5008"/>
                  </a:lnTo>
                  <a:lnTo>
                    <a:pt x="51768" y="5129"/>
                  </a:lnTo>
                  <a:lnTo>
                    <a:pt x="51587" y="5249"/>
                  </a:lnTo>
                  <a:lnTo>
                    <a:pt x="51467" y="5430"/>
                  </a:lnTo>
                  <a:lnTo>
                    <a:pt x="51346" y="5672"/>
                  </a:lnTo>
                  <a:lnTo>
                    <a:pt x="51286" y="5853"/>
                  </a:lnTo>
                  <a:lnTo>
                    <a:pt x="51286" y="6094"/>
                  </a:lnTo>
                  <a:lnTo>
                    <a:pt x="51286" y="6336"/>
                  </a:lnTo>
                  <a:lnTo>
                    <a:pt x="51346" y="6517"/>
                  </a:lnTo>
                  <a:lnTo>
                    <a:pt x="51467" y="6758"/>
                  </a:lnTo>
                  <a:lnTo>
                    <a:pt x="51587" y="6939"/>
                  </a:lnTo>
                  <a:lnTo>
                    <a:pt x="51768" y="7060"/>
                  </a:lnTo>
                  <a:lnTo>
                    <a:pt x="52010" y="7180"/>
                  </a:lnTo>
                  <a:lnTo>
                    <a:pt x="52191" y="7241"/>
                  </a:lnTo>
                  <a:lnTo>
                    <a:pt x="52673" y="7241"/>
                  </a:lnTo>
                  <a:lnTo>
                    <a:pt x="52854" y="7180"/>
                  </a:lnTo>
                  <a:lnTo>
                    <a:pt x="53096" y="7060"/>
                  </a:lnTo>
                  <a:lnTo>
                    <a:pt x="53277" y="6939"/>
                  </a:lnTo>
                  <a:lnTo>
                    <a:pt x="53397" y="6758"/>
                  </a:lnTo>
                  <a:lnTo>
                    <a:pt x="53518" y="6517"/>
                  </a:lnTo>
                  <a:lnTo>
                    <a:pt x="53578" y="6336"/>
                  </a:lnTo>
                  <a:lnTo>
                    <a:pt x="53578" y="6094"/>
                  </a:lnTo>
                  <a:lnTo>
                    <a:pt x="53578" y="5853"/>
                  </a:lnTo>
                  <a:lnTo>
                    <a:pt x="53518" y="5672"/>
                  </a:lnTo>
                  <a:lnTo>
                    <a:pt x="53397" y="5430"/>
                  </a:lnTo>
                  <a:lnTo>
                    <a:pt x="53277" y="5249"/>
                  </a:lnTo>
                  <a:lnTo>
                    <a:pt x="53096" y="5129"/>
                  </a:lnTo>
                  <a:lnTo>
                    <a:pt x="52854" y="5008"/>
                  </a:lnTo>
                  <a:lnTo>
                    <a:pt x="52673" y="4948"/>
                  </a:lnTo>
                  <a:close/>
                  <a:moveTo>
                    <a:pt x="57380" y="5310"/>
                  </a:moveTo>
                  <a:lnTo>
                    <a:pt x="57259" y="5430"/>
                  </a:lnTo>
                  <a:lnTo>
                    <a:pt x="57138" y="5672"/>
                  </a:lnTo>
                  <a:lnTo>
                    <a:pt x="57078" y="5853"/>
                  </a:lnTo>
                  <a:lnTo>
                    <a:pt x="57078" y="6094"/>
                  </a:lnTo>
                  <a:lnTo>
                    <a:pt x="57078" y="6336"/>
                  </a:lnTo>
                  <a:lnTo>
                    <a:pt x="57138" y="6517"/>
                  </a:lnTo>
                  <a:lnTo>
                    <a:pt x="57259" y="6758"/>
                  </a:lnTo>
                  <a:lnTo>
                    <a:pt x="57380" y="6939"/>
                  </a:lnTo>
                  <a:lnTo>
                    <a:pt x="57561" y="7060"/>
                  </a:lnTo>
                  <a:lnTo>
                    <a:pt x="57802" y="7180"/>
                  </a:lnTo>
                  <a:lnTo>
                    <a:pt x="57983" y="7241"/>
                  </a:lnTo>
                  <a:lnTo>
                    <a:pt x="58224" y="7241"/>
                  </a:lnTo>
                  <a:lnTo>
                    <a:pt x="58586" y="7180"/>
                  </a:lnTo>
                  <a:lnTo>
                    <a:pt x="58888" y="7060"/>
                  </a:lnTo>
                  <a:lnTo>
                    <a:pt x="59129" y="6818"/>
                  </a:lnTo>
                  <a:lnTo>
                    <a:pt x="59310" y="6517"/>
                  </a:lnTo>
                  <a:lnTo>
                    <a:pt x="57380" y="5310"/>
                  </a:lnTo>
                  <a:close/>
                  <a:moveTo>
                    <a:pt x="14783" y="7844"/>
                  </a:moveTo>
                  <a:lnTo>
                    <a:pt x="13636" y="8689"/>
                  </a:lnTo>
                  <a:lnTo>
                    <a:pt x="13636" y="8990"/>
                  </a:lnTo>
                  <a:lnTo>
                    <a:pt x="13636" y="9232"/>
                  </a:lnTo>
                  <a:lnTo>
                    <a:pt x="13697" y="9413"/>
                  </a:lnTo>
                  <a:lnTo>
                    <a:pt x="13817" y="9654"/>
                  </a:lnTo>
                  <a:lnTo>
                    <a:pt x="13938" y="9835"/>
                  </a:lnTo>
                  <a:lnTo>
                    <a:pt x="14119" y="9956"/>
                  </a:lnTo>
                  <a:lnTo>
                    <a:pt x="14360" y="10076"/>
                  </a:lnTo>
                  <a:lnTo>
                    <a:pt x="14541" y="10137"/>
                  </a:lnTo>
                  <a:lnTo>
                    <a:pt x="15024" y="10137"/>
                  </a:lnTo>
                  <a:lnTo>
                    <a:pt x="15205" y="10076"/>
                  </a:lnTo>
                  <a:lnTo>
                    <a:pt x="15446" y="9956"/>
                  </a:lnTo>
                  <a:lnTo>
                    <a:pt x="15627" y="9835"/>
                  </a:lnTo>
                  <a:lnTo>
                    <a:pt x="15748" y="9654"/>
                  </a:lnTo>
                  <a:lnTo>
                    <a:pt x="15869" y="9413"/>
                  </a:lnTo>
                  <a:lnTo>
                    <a:pt x="15929" y="9232"/>
                  </a:lnTo>
                  <a:lnTo>
                    <a:pt x="15929" y="8990"/>
                  </a:lnTo>
                  <a:lnTo>
                    <a:pt x="15929" y="8749"/>
                  </a:lnTo>
                  <a:lnTo>
                    <a:pt x="15869" y="8568"/>
                  </a:lnTo>
                  <a:lnTo>
                    <a:pt x="15748" y="8327"/>
                  </a:lnTo>
                  <a:lnTo>
                    <a:pt x="15627" y="8146"/>
                  </a:lnTo>
                  <a:lnTo>
                    <a:pt x="15446" y="8025"/>
                  </a:lnTo>
                  <a:lnTo>
                    <a:pt x="15205" y="7904"/>
                  </a:lnTo>
                  <a:lnTo>
                    <a:pt x="15024" y="7844"/>
                  </a:lnTo>
                  <a:close/>
                  <a:moveTo>
                    <a:pt x="20333" y="7844"/>
                  </a:moveTo>
                  <a:lnTo>
                    <a:pt x="20152" y="7904"/>
                  </a:lnTo>
                  <a:lnTo>
                    <a:pt x="19911" y="8025"/>
                  </a:lnTo>
                  <a:lnTo>
                    <a:pt x="19730" y="8146"/>
                  </a:lnTo>
                  <a:lnTo>
                    <a:pt x="19609" y="8327"/>
                  </a:lnTo>
                  <a:lnTo>
                    <a:pt x="19489" y="8568"/>
                  </a:lnTo>
                  <a:lnTo>
                    <a:pt x="19428" y="8749"/>
                  </a:lnTo>
                  <a:lnTo>
                    <a:pt x="19428" y="8990"/>
                  </a:lnTo>
                  <a:lnTo>
                    <a:pt x="19428" y="9232"/>
                  </a:lnTo>
                  <a:lnTo>
                    <a:pt x="19489" y="9413"/>
                  </a:lnTo>
                  <a:lnTo>
                    <a:pt x="19609" y="9654"/>
                  </a:lnTo>
                  <a:lnTo>
                    <a:pt x="19730" y="9835"/>
                  </a:lnTo>
                  <a:lnTo>
                    <a:pt x="19911" y="9956"/>
                  </a:lnTo>
                  <a:lnTo>
                    <a:pt x="20152" y="10076"/>
                  </a:lnTo>
                  <a:lnTo>
                    <a:pt x="20333" y="10137"/>
                  </a:lnTo>
                  <a:lnTo>
                    <a:pt x="20816" y="10137"/>
                  </a:lnTo>
                  <a:lnTo>
                    <a:pt x="20997" y="10076"/>
                  </a:lnTo>
                  <a:lnTo>
                    <a:pt x="21239" y="9956"/>
                  </a:lnTo>
                  <a:lnTo>
                    <a:pt x="21420" y="9835"/>
                  </a:lnTo>
                  <a:lnTo>
                    <a:pt x="21540" y="9654"/>
                  </a:lnTo>
                  <a:lnTo>
                    <a:pt x="21661" y="9413"/>
                  </a:lnTo>
                  <a:lnTo>
                    <a:pt x="21721" y="9232"/>
                  </a:lnTo>
                  <a:lnTo>
                    <a:pt x="21721" y="8990"/>
                  </a:lnTo>
                  <a:lnTo>
                    <a:pt x="21721" y="8749"/>
                  </a:lnTo>
                  <a:lnTo>
                    <a:pt x="21661" y="8568"/>
                  </a:lnTo>
                  <a:lnTo>
                    <a:pt x="21540" y="8327"/>
                  </a:lnTo>
                  <a:lnTo>
                    <a:pt x="21420" y="8146"/>
                  </a:lnTo>
                  <a:lnTo>
                    <a:pt x="21239" y="8025"/>
                  </a:lnTo>
                  <a:lnTo>
                    <a:pt x="20997" y="7904"/>
                  </a:lnTo>
                  <a:lnTo>
                    <a:pt x="20816" y="7844"/>
                  </a:lnTo>
                  <a:close/>
                  <a:moveTo>
                    <a:pt x="26126" y="7844"/>
                  </a:moveTo>
                  <a:lnTo>
                    <a:pt x="25945" y="7904"/>
                  </a:lnTo>
                  <a:lnTo>
                    <a:pt x="25703" y="8025"/>
                  </a:lnTo>
                  <a:lnTo>
                    <a:pt x="25522" y="8146"/>
                  </a:lnTo>
                  <a:lnTo>
                    <a:pt x="25402" y="8327"/>
                  </a:lnTo>
                  <a:lnTo>
                    <a:pt x="25281" y="8568"/>
                  </a:lnTo>
                  <a:lnTo>
                    <a:pt x="25221" y="8749"/>
                  </a:lnTo>
                  <a:lnTo>
                    <a:pt x="25221" y="8990"/>
                  </a:lnTo>
                  <a:lnTo>
                    <a:pt x="25221" y="9232"/>
                  </a:lnTo>
                  <a:lnTo>
                    <a:pt x="25281" y="9413"/>
                  </a:lnTo>
                  <a:lnTo>
                    <a:pt x="25402" y="9654"/>
                  </a:lnTo>
                  <a:lnTo>
                    <a:pt x="25522" y="9835"/>
                  </a:lnTo>
                  <a:lnTo>
                    <a:pt x="25703" y="9956"/>
                  </a:lnTo>
                  <a:lnTo>
                    <a:pt x="25945" y="10076"/>
                  </a:lnTo>
                  <a:lnTo>
                    <a:pt x="26126" y="10137"/>
                  </a:lnTo>
                  <a:lnTo>
                    <a:pt x="26608" y="10137"/>
                  </a:lnTo>
                  <a:lnTo>
                    <a:pt x="26789" y="10076"/>
                  </a:lnTo>
                  <a:lnTo>
                    <a:pt x="27031" y="9956"/>
                  </a:lnTo>
                  <a:lnTo>
                    <a:pt x="27212" y="9835"/>
                  </a:lnTo>
                  <a:lnTo>
                    <a:pt x="27332" y="9654"/>
                  </a:lnTo>
                  <a:lnTo>
                    <a:pt x="27453" y="9413"/>
                  </a:lnTo>
                  <a:lnTo>
                    <a:pt x="27513" y="9232"/>
                  </a:lnTo>
                  <a:lnTo>
                    <a:pt x="27513" y="8990"/>
                  </a:lnTo>
                  <a:lnTo>
                    <a:pt x="27513" y="8749"/>
                  </a:lnTo>
                  <a:lnTo>
                    <a:pt x="27453" y="8568"/>
                  </a:lnTo>
                  <a:lnTo>
                    <a:pt x="27332" y="8327"/>
                  </a:lnTo>
                  <a:lnTo>
                    <a:pt x="27212" y="8146"/>
                  </a:lnTo>
                  <a:lnTo>
                    <a:pt x="27031" y="8025"/>
                  </a:lnTo>
                  <a:lnTo>
                    <a:pt x="26789" y="7904"/>
                  </a:lnTo>
                  <a:lnTo>
                    <a:pt x="26608" y="7844"/>
                  </a:lnTo>
                  <a:close/>
                  <a:moveTo>
                    <a:pt x="31918" y="7844"/>
                  </a:moveTo>
                  <a:lnTo>
                    <a:pt x="31737" y="7904"/>
                  </a:lnTo>
                  <a:lnTo>
                    <a:pt x="31496" y="8025"/>
                  </a:lnTo>
                  <a:lnTo>
                    <a:pt x="31315" y="8146"/>
                  </a:lnTo>
                  <a:lnTo>
                    <a:pt x="31194" y="8327"/>
                  </a:lnTo>
                  <a:lnTo>
                    <a:pt x="31073" y="8568"/>
                  </a:lnTo>
                  <a:lnTo>
                    <a:pt x="31013" y="8749"/>
                  </a:lnTo>
                  <a:lnTo>
                    <a:pt x="31013" y="8990"/>
                  </a:lnTo>
                  <a:lnTo>
                    <a:pt x="31013" y="9232"/>
                  </a:lnTo>
                  <a:lnTo>
                    <a:pt x="31073" y="9413"/>
                  </a:lnTo>
                  <a:lnTo>
                    <a:pt x="31194" y="9654"/>
                  </a:lnTo>
                  <a:lnTo>
                    <a:pt x="31315" y="9835"/>
                  </a:lnTo>
                  <a:lnTo>
                    <a:pt x="31496" y="9956"/>
                  </a:lnTo>
                  <a:lnTo>
                    <a:pt x="31737" y="10076"/>
                  </a:lnTo>
                  <a:lnTo>
                    <a:pt x="31918" y="10137"/>
                  </a:lnTo>
                  <a:lnTo>
                    <a:pt x="32401" y="10137"/>
                  </a:lnTo>
                  <a:lnTo>
                    <a:pt x="32582" y="10076"/>
                  </a:lnTo>
                  <a:lnTo>
                    <a:pt x="32823" y="9956"/>
                  </a:lnTo>
                  <a:lnTo>
                    <a:pt x="33004" y="9835"/>
                  </a:lnTo>
                  <a:lnTo>
                    <a:pt x="33125" y="9654"/>
                  </a:lnTo>
                  <a:lnTo>
                    <a:pt x="33245" y="9413"/>
                  </a:lnTo>
                  <a:lnTo>
                    <a:pt x="33306" y="9232"/>
                  </a:lnTo>
                  <a:lnTo>
                    <a:pt x="33306" y="8990"/>
                  </a:lnTo>
                  <a:lnTo>
                    <a:pt x="33306" y="8749"/>
                  </a:lnTo>
                  <a:lnTo>
                    <a:pt x="33245" y="8568"/>
                  </a:lnTo>
                  <a:lnTo>
                    <a:pt x="33125" y="8327"/>
                  </a:lnTo>
                  <a:lnTo>
                    <a:pt x="33004" y="8146"/>
                  </a:lnTo>
                  <a:lnTo>
                    <a:pt x="32823" y="8025"/>
                  </a:lnTo>
                  <a:lnTo>
                    <a:pt x="32582" y="7904"/>
                  </a:lnTo>
                  <a:lnTo>
                    <a:pt x="32401" y="7844"/>
                  </a:lnTo>
                  <a:close/>
                  <a:moveTo>
                    <a:pt x="37710" y="7844"/>
                  </a:moveTo>
                  <a:lnTo>
                    <a:pt x="37529" y="7904"/>
                  </a:lnTo>
                  <a:lnTo>
                    <a:pt x="37288" y="8025"/>
                  </a:lnTo>
                  <a:lnTo>
                    <a:pt x="37107" y="8146"/>
                  </a:lnTo>
                  <a:lnTo>
                    <a:pt x="36986" y="8327"/>
                  </a:lnTo>
                  <a:lnTo>
                    <a:pt x="36865" y="8568"/>
                  </a:lnTo>
                  <a:lnTo>
                    <a:pt x="36805" y="8749"/>
                  </a:lnTo>
                  <a:lnTo>
                    <a:pt x="36805" y="8990"/>
                  </a:lnTo>
                  <a:lnTo>
                    <a:pt x="36805" y="9232"/>
                  </a:lnTo>
                  <a:lnTo>
                    <a:pt x="36865" y="9413"/>
                  </a:lnTo>
                  <a:lnTo>
                    <a:pt x="36986" y="9654"/>
                  </a:lnTo>
                  <a:lnTo>
                    <a:pt x="37107" y="9835"/>
                  </a:lnTo>
                  <a:lnTo>
                    <a:pt x="37288" y="9956"/>
                  </a:lnTo>
                  <a:lnTo>
                    <a:pt x="37529" y="10076"/>
                  </a:lnTo>
                  <a:lnTo>
                    <a:pt x="37710" y="10137"/>
                  </a:lnTo>
                  <a:lnTo>
                    <a:pt x="38193" y="10137"/>
                  </a:lnTo>
                  <a:lnTo>
                    <a:pt x="38374" y="10076"/>
                  </a:lnTo>
                  <a:lnTo>
                    <a:pt x="38615" y="9956"/>
                  </a:lnTo>
                  <a:lnTo>
                    <a:pt x="38796" y="9835"/>
                  </a:lnTo>
                  <a:lnTo>
                    <a:pt x="38917" y="9654"/>
                  </a:lnTo>
                  <a:lnTo>
                    <a:pt x="39038" y="9413"/>
                  </a:lnTo>
                  <a:lnTo>
                    <a:pt x="39098" y="9232"/>
                  </a:lnTo>
                  <a:lnTo>
                    <a:pt x="39098" y="8990"/>
                  </a:lnTo>
                  <a:lnTo>
                    <a:pt x="39098" y="8749"/>
                  </a:lnTo>
                  <a:lnTo>
                    <a:pt x="39038" y="8568"/>
                  </a:lnTo>
                  <a:lnTo>
                    <a:pt x="38917" y="8327"/>
                  </a:lnTo>
                  <a:lnTo>
                    <a:pt x="38796" y="8146"/>
                  </a:lnTo>
                  <a:lnTo>
                    <a:pt x="38615" y="8025"/>
                  </a:lnTo>
                  <a:lnTo>
                    <a:pt x="38374" y="7904"/>
                  </a:lnTo>
                  <a:lnTo>
                    <a:pt x="38193" y="7844"/>
                  </a:lnTo>
                  <a:close/>
                  <a:moveTo>
                    <a:pt x="43502" y="7844"/>
                  </a:moveTo>
                  <a:lnTo>
                    <a:pt x="43321" y="7904"/>
                  </a:lnTo>
                  <a:lnTo>
                    <a:pt x="43080" y="8025"/>
                  </a:lnTo>
                  <a:lnTo>
                    <a:pt x="42899" y="8146"/>
                  </a:lnTo>
                  <a:lnTo>
                    <a:pt x="42778" y="8327"/>
                  </a:lnTo>
                  <a:lnTo>
                    <a:pt x="42658" y="8568"/>
                  </a:lnTo>
                  <a:lnTo>
                    <a:pt x="42597" y="8749"/>
                  </a:lnTo>
                  <a:lnTo>
                    <a:pt x="42597" y="8990"/>
                  </a:lnTo>
                  <a:lnTo>
                    <a:pt x="42597" y="9232"/>
                  </a:lnTo>
                  <a:lnTo>
                    <a:pt x="42658" y="9413"/>
                  </a:lnTo>
                  <a:lnTo>
                    <a:pt x="42778" y="9654"/>
                  </a:lnTo>
                  <a:lnTo>
                    <a:pt x="42899" y="9835"/>
                  </a:lnTo>
                  <a:lnTo>
                    <a:pt x="43080" y="9956"/>
                  </a:lnTo>
                  <a:lnTo>
                    <a:pt x="43321" y="10076"/>
                  </a:lnTo>
                  <a:lnTo>
                    <a:pt x="43502" y="10137"/>
                  </a:lnTo>
                  <a:lnTo>
                    <a:pt x="43985" y="10137"/>
                  </a:lnTo>
                  <a:lnTo>
                    <a:pt x="44166" y="10076"/>
                  </a:lnTo>
                  <a:lnTo>
                    <a:pt x="44407" y="9956"/>
                  </a:lnTo>
                  <a:lnTo>
                    <a:pt x="44588" y="9835"/>
                  </a:lnTo>
                  <a:lnTo>
                    <a:pt x="44709" y="9654"/>
                  </a:lnTo>
                  <a:lnTo>
                    <a:pt x="44830" y="9413"/>
                  </a:lnTo>
                  <a:lnTo>
                    <a:pt x="44890" y="9232"/>
                  </a:lnTo>
                  <a:lnTo>
                    <a:pt x="44890" y="8990"/>
                  </a:lnTo>
                  <a:lnTo>
                    <a:pt x="44890" y="8749"/>
                  </a:lnTo>
                  <a:lnTo>
                    <a:pt x="44830" y="8568"/>
                  </a:lnTo>
                  <a:lnTo>
                    <a:pt x="44709" y="8327"/>
                  </a:lnTo>
                  <a:lnTo>
                    <a:pt x="44588" y="8146"/>
                  </a:lnTo>
                  <a:lnTo>
                    <a:pt x="44407" y="8025"/>
                  </a:lnTo>
                  <a:lnTo>
                    <a:pt x="44166" y="7904"/>
                  </a:lnTo>
                  <a:lnTo>
                    <a:pt x="43985" y="7844"/>
                  </a:lnTo>
                  <a:close/>
                  <a:moveTo>
                    <a:pt x="49295" y="7844"/>
                  </a:moveTo>
                  <a:lnTo>
                    <a:pt x="49114" y="7904"/>
                  </a:lnTo>
                  <a:lnTo>
                    <a:pt x="48872" y="8025"/>
                  </a:lnTo>
                  <a:lnTo>
                    <a:pt x="48691" y="8146"/>
                  </a:lnTo>
                  <a:lnTo>
                    <a:pt x="48571" y="8327"/>
                  </a:lnTo>
                  <a:lnTo>
                    <a:pt x="48450" y="8568"/>
                  </a:lnTo>
                  <a:lnTo>
                    <a:pt x="48390" y="8749"/>
                  </a:lnTo>
                  <a:lnTo>
                    <a:pt x="48390" y="8990"/>
                  </a:lnTo>
                  <a:lnTo>
                    <a:pt x="48390" y="9232"/>
                  </a:lnTo>
                  <a:lnTo>
                    <a:pt x="48450" y="9413"/>
                  </a:lnTo>
                  <a:lnTo>
                    <a:pt x="48571" y="9654"/>
                  </a:lnTo>
                  <a:lnTo>
                    <a:pt x="48691" y="9835"/>
                  </a:lnTo>
                  <a:lnTo>
                    <a:pt x="48872" y="9956"/>
                  </a:lnTo>
                  <a:lnTo>
                    <a:pt x="49114" y="10076"/>
                  </a:lnTo>
                  <a:lnTo>
                    <a:pt x="49295" y="10137"/>
                  </a:lnTo>
                  <a:lnTo>
                    <a:pt x="49777" y="10137"/>
                  </a:lnTo>
                  <a:lnTo>
                    <a:pt x="49958" y="10076"/>
                  </a:lnTo>
                  <a:lnTo>
                    <a:pt x="50200" y="9956"/>
                  </a:lnTo>
                  <a:lnTo>
                    <a:pt x="50381" y="9835"/>
                  </a:lnTo>
                  <a:lnTo>
                    <a:pt x="50501" y="9654"/>
                  </a:lnTo>
                  <a:lnTo>
                    <a:pt x="50622" y="9413"/>
                  </a:lnTo>
                  <a:lnTo>
                    <a:pt x="50682" y="9232"/>
                  </a:lnTo>
                  <a:lnTo>
                    <a:pt x="50682" y="8990"/>
                  </a:lnTo>
                  <a:lnTo>
                    <a:pt x="50682" y="8749"/>
                  </a:lnTo>
                  <a:lnTo>
                    <a:pt x="50622" y="8568"/>
                  </a:lnTo>
                  <a:lnTo>
                    <a:pt x="50501" y="8327"/>
                  </a:lnTo>
                  <a:lnTo>
                    <a:pt x="50381" y="8146"/>
                  </a:lnTo>
                  <a:lnTo>
                    <a:pt x="50200" y="8025"/>
                  </a:lnTo>
                  <a:lnTo>
                    <a:pt x="49958" y="7904"/>
                  </a:lnTo>
                  <a:lnTo>
                    <a:pt x="49777" y="7844"/>
                  </a:lnTo>
                  <a:close/>
                  <a:moveTo>
                    <a:pt x="55087" y="7844"/>
                  </a:moveTo>
                  <a:lnTo>
                    <a:pt x="54906" y="7904"/>
                  </a:lnTo>
                  <a:lnTo>
                    <a:pt x="54665" y="8025"/>
                  </a:lnTo>
                  <a:lnTo>
                    <a:pt x="54483" y="8146"/>
                  </a:lnTo>
                  <a:lnTo>
                    <a:pt x="54363" y="8327"/>
                  </a:lnTo>
                  <a:lnTo>
                    <a:pt x="54242" y="8568"/>
                  </a:lnTo>
                  <a:lnTo>
                    <a:pt x="54182" y="8749"/>
                  </a:lnTo>
                  <a:lnTo>
                    <a:pt x="54182" y="8990"/>
                  </a:lnTo>
                  <a:lnTo>
                    <a:pt x="54182" y="9232"/>
                  </a:lnTo>
                  <a:lnTo>
                    <a:pt x="54242" y="9413"/>
                  </a:lnTo>
                  <a:lnTo>
                    <a:pt x="54363" y="9654"/>
                  </a:lnTo>
                  <a:lnTo>
                    <a:pt x="54483" y="9835"/>
                  </a:lnTo>
                  <a:lnTo>
                    <a:pt x="54665" y="9956"/>
                  </a:lnTo>
                  <a:lnTo>
                    <a:pt x="54906" y="10076"/>
                  </a:lnTo>
                  <a:lnTo>
                    <a:pt x="55087" y="10137"/>
                  </a:lnTo>
                  <a:lnTo>
                    <a:pt x="55570" y="10137"/>
                  </a:lnTo>
                  <a:lnTo>
                    <a:pt x="55751" y="10076"/>
                  </a:lnTo>
                  <a:lnTo>
                    <a:pt x="55992" y="9956"/>
                  </a:lnTo>
                  <a:lnTo>
                    <a:pt x="56173" y="9835"/>
                  </a:lnTo>
                  <a:lnTo>
                    <a:pt x="56294" y="9654"/>
                  </a:lnTo>
                  <a:lnTo>
                    <a:pt x="56414" y="9413"/>
                  </a:lnTo>
                  <a:lnTo>
                    <a:pt x="56475" y="9232"/>
                  </a:lnTo>
                  <a:lnTo>
                    <a:pt x="56475" y="8990"/>
                  </a:lnTo>
                  <a:lnTo>
                    <a:pt x="56475" y="8749"/>
                  </a:lnTo>
                  <a:lnTo>
                    <a:pt x="56414" y="8568"/>
                  </a:lnTo>
                  <a:lnTo>
                    <a:pt x="56294" y="8327"/>
                  </a:lnTo>
                  <a:lnTo>
                    <a:pt x="56173" y="8146"/>
                  </a:lnTo>
                  <a:lnTo>
                    <a:pt x="55992" y="8025"/>
                  </a:lnTo>
                  <a:lnTo>
                    <a:pt x="55751" y="7904"/>
                  </a:lnTo>
                  <a:lnTo>
                    <a:pt x="55570" y="7844"/>
                  </a:lnTo>
                  <a:close/>
                  <a:moveTo>
                    <a:pt x="60879" y="7844"/>
                  </a:moveTo>
                  <a:lnTo>
                    <a:pt x="60698" y="7904"/>
                  </a:lnTo>
                  <a:lnTo>
                    <a:pt x="60457" y="8025"/>
                  </a:lnTo>
                  <a:lnTo>
                    <a:pt x="60276" y="8146"/>
                  </a:lnTo>
                  <a:lnTo>
                    <a:pt x="60155" y="8327"/>
                  </a:lnTo>
                  <a:lnTo>
                    <a:pt x="60034" y="8568"/>
                  </a:lnTo>
                  <a:lnTo>
                    <a:pt x="59974" y="8749"/>
                  </a:lnTo>
                  <a:lnTo>
                    <a:pt x="59974" y="8990"/>
                  </a:lnTo>
                  <a:lnTo>
                    <a:pt x="59974" y="9232"/>
                  </a:lnTo>
                  <a:lnTo>
                    <a:pt x="60034" y="9413"/>
                  </a:lnTo>
                  <a:lnTo>
                    <a:pt x="60155" y="9654"/>
                  </a:lnTo>
                  <a:lnTo>
                    <a:pt x="60276" y="9835"/>
                  </a:lnTo>
                  <a:lnTo>
                    <a:pt x="60457" y="9956"/>
                  </a:lnTo>
                  <a:lnTo>
                    <a:pt x="60698" y="10076"/>
                  </a:lnTo>
                  <a:lnTo>
                    <a:pt x="60879" y="10137"/>
                  </a:lnTo>
                  <a:lnTo>
                    <a:pt x="61362" y="10137"/>
                  </a:lnTo>
                  <a:lnTo>
                    <a:pt x="61543" y="10076"/>
                  </a:lnTo>
                  <a:lnTo>
                    <a:pt x="61784" y="9956"/>
                  </a:lnTo>
                  <a:lnTo>
                    <a:pt x="61965" y="9835"/>
                  </a:lnTo>
                  <a:lnTo>
                    <a:pt x="62086" y="9654"/>
                  </a:lnTo>
                  <a:lnTo>
                    <a:pt x="62206" y="9413"/>
                  </a:lnTo>
                  <a:lnTo>
                    <a:pt x="62267" y="9232"/>
                  </a:lnTo>
                  <a:lnTo>
                    <a:pt x="62267" y="8990"/>
                  </a:lnTo>
                  <a:lnTo>
                    <a:pt x="62267" y="8689"/>
                  </a:lnTo>
                  <a:lnTo>
                    <a:pt x="61120" y="7844"/>
                  </a:lnTo>
                  <a:close/>
                  <a:moveTo>
                    <a:pt x="11705" y="10740"/>
                  </a:moveTo>
                  <a:lnTo>
                    <a:pt x="11464" y="10800"/>
                  </a:lnTo>
                  <a:lnTo>
                    <a:pt x="11162" y="10981"/>
                  </a:lnTo>
                  <a:lnTo>
                    <a:pt x="10981" y="11162"/>
                  </a:lnTo>
                  <a:lnTo>
                    <a:pt x="10800" y="11464"/>
                  </a:lnTo>
                  <a:lnTo>
                    <a:pt x="10740" y="11705"/>
                  </a:lnTo>
                  <a:lnTo>
                    <a:pt x="10740" y="11886"/>
                  </a:lnTo>
                  <a:lnTo>
                    <a:pt x="10740" y="12128"/>
                  </a:lnTo>
                  <a:lnTo>
                    <a:pt x="10800" y="12309"/>
                  </a:lnTo>
                  <a:lnTo>
                    <a:pt x="10921" y="12550"/>
                  </a:lnTo>
                  <a:lnTo>
                    <a:pt x="11042" y="12731"/>
                  </a:lnTo>
                  <a:lnTo>
                    <a:pt x="11223" y="12852"/>
                  </a:lnTo>
                  <a:lnTo>
                    <a:pt x="11464" y="12972"/>
                  </a:lnTo>
                  <a:lnTo>
                    <a:pt x="11645" y="13033"/>
                  </a:lnTo>
                  <a:lnTo>
                    <a:pt x="12128" y="13033"/>
                  </a:lnTo>
                  <a:lnTo>
                    <a:pt x="12309" y="12972"/>
                  </a:lnTo>
                  <a:lnTo>
                    <a:pt x="12550" y="12852"/>
                  </a:lnTo>
                  <a:lnTo>
                    <a:pt x="12731" y="12731"/>
                  </a:lnTo>
                  <a:lnTo>
                    <a:pt x="12852" y="12550"/>
                  </a:lnTo>
                  <a:lnTo>
                    <a:pt x="12973" y="12309"/>
                  </a:lnTo>
                  <a:lnTo>
                    <a:pt x="13033" y="12128"/>
                  </a:lnTo>
                  <a:lnTo>
                    <a:pt x="13033" y="11886"/>
                  </a:lnTo>
                  <a:lnTo>
                    <a:pt x="13033" y="11645"/>
                  </a:lnTo>
                  <a:lnTo>
                    <a:pt x="12973" y="11464"/>
                  </a:lnTo>
                  <a:lnTo>
                    <a:pt x="12852" y="11223"/>
                  </a:lnTo>
                  <a:lnTo>
                    <a:pt x="12731" y="11042"/>
                  </a:lnTo>
                  <a:lnTo>
                    <a:pt x="12550" y="10921"/>
                  </a:lnTo>
                  <a:lnTo>
                    <a:pt x="12309" y="10800"/>
                  </a:lnTo>
                  <a:lnTo>
                    <a:pt x="12128" y="10740"/>
                  </a:lnTo>
                  <a:close/>
                  <a:moveTo>
                    <a:pt x="17437" y="10740"/>
                  </a:moveTo>
                  <a:lnTo>
                    <a:pt x="17256" y="10800"/>
                  </a:lnTo>
                  <a:lnTo>
                    <a:pt x="17015" y="10921"/>
                  </a:lnTo>
                  <a:lnTo>
                    <a:pt x="16834" y="11042"/>
                  </a:lnTo>
                  <a:lnTo>
                    <a:pt x="16713" y="11223"/>
                  </a:lnTo>
                  <a:lnTo>
                    <a:pt x="16593" y="11464"/>
                  </a:lnTo>
                  <a:lnTo>
                    <a:pt x="16532" y="11645"/>
                  </a:lnTo>
                  <a:lnTo>
                    <a:pt x="16532" y="11886"/>
                  </a:lnTo>
                  <a:lnTo>
                    <a:pt x="16532" y="12128"/>
                  </a:lnTo>
                  <a:lnTo>
                    <a:pt x="16593" y="12309"/>
                  </a:lnTo>
                  <a:lnTo>
                    <a:pt x="16713" y="12550"/>
                  </a:lnTo>
                  <a:lnTo>
                    <a:pt x="16834" y="12731"/>
                  </a:lnTo>
                  <a:lnTo>
                    <a:pt x="17015" y="12852"/>
                  </a:lnTo>
                  <a:lnTo>
                    <a:pt x="17256" y="12972"/>
                  </a:lnTo>
                  <a:lnTo>
                    <a:pt x="17437" y="13033"/>
                  </a:lnTo>
                  <a:lnTo>
                    <a:pt x="17920" y="13033"/>
                  </a:lnTo>
                  <a:lnTo>
                    <a:pt x="18101" y="12972"/>
                  </a:lnTo>
                  <a:lnTo>
                    <a:pt x="18342" y="12852"/>
                  </a:lnTo>
                  <a:lnTo>
                    <a:pt x="18523" y="12731"/>
                  </a:lnTo>
                  <a:lnTo>
                    <a:pt x="18644" y="12550"/>
                  </a:lnTo>
                  <a:lnTo>
                    <a:pt x="18765" y="12309"/>
                  </a:lnTo>
                  <a:lnTo>
                    <a:pt x="18825" y="12128"/>
                  </a:lnTo>
                  <a:lnTo>
                    <a:pt x="18825" y="11886"/>
                  </a:lnTo>
                  <a:lnTo>
                    <a:pt x="18825" y="11645"/>
                  </a:lnTo>
                  <a:lnTo>
                    <a:pt x="18765" y="11464"/>
                  </a:lnTo>
                  <a:lnTo>
                    <a:pt x="18644" y="11223"/>
                  </a:lnTo>
                  <a:lnTo>
                    <a:pt x="18523" y="11042"/>
                  </a:lnTo>
                  <a:lnTo>
                    <a:pt x="18342" y="10921"/>
                  </a:lnTo>
                  <a:lnTo>
                    <a:pt x="18101" y="10800"/>
                  </a:lnTo>
                  <a:lnTo>
                    <a:pt x="17920" y="10740"/>
                  </a:lnTo>
                  <a:close/>
                  <a:moveTo>
                    <a:pt x="23230" y="10740"/>
                  </a:moveTo>
                  <a:lnTo>
                    <a:pt x="23049" y="10800"/>
                  </a:lnTo>
                  <a:lnTo>
                    <a:pt x="22807" y="10921"/>
                  </a:lnTo>
                  <a:lnTo>
                    <a:pt x="22626" y="11042"/>
                  </a:lnTo>
                  <a:lnTo>
                    <a:pt x="22506" y="11223"/>
                  </a:lnTo>
                  <a:lnTo>
                    <a:pt x="22385" y="11464"/>
                  </a:lnTo>
                  <a:lnTo>
                    <a:pt x="22325" y="11645"/>
                  </a:lnTo>
                  <a:lnTo>
                    <a:pt x="22325" y="11886"/>
                  </a:lnTo>
                  <a:lnTo>
                    <a:pt x="22325" y="12128"/>
                  </a:lnTo>
                  <a:lnTo>
                    <a:pt x="22385" y="12309"/>
                  </a:lnTo>
                  <a:lnTo>
                    <a:pt x="22506" y="12550"/>
                  </a:lnTo>
                  <a:lnTo>
                    <a:pt x="22626" y="12731"/>
                  </a:lnTo>
                  <a:lnTo>
                    <a:pt x="22807" y="12852"/>
                  </a:lnTo>
                  <a:lnTo>
                    <a:pt x="23049" y="12972"/>
                  </a:lnTo>
                  <a:lnTo>
                    <a:pt x="23230" y="13033"/>
                  </a:lnTo>
                  <a:lnTo>
                    <a:pt x="23712" y="13033"/>
                  </a:lnTo>
                  <a:lnTo>
                    <a:pt x="23893" y="12972"/>
                  </a:lnTo>
                  <a:lnTo>
                    <a:pt x="24135" y="12852"/>
                  </a:lnTo>
                  <a:lnTo>
                    <a:pt x="24316" y="12731"/>
                  </a:lnTo>
                  <a:lnTo>
                    <a:pt x="24436" y="12550"/>
                  </a:lnTo>
                  <a:lnTo>
                    <a:pt x="24557" y="12309"/>
                  </a:lnTo>
                  <a:lnTo>
                    <a:pt x="24617" y="12128"/>
                  </a:lnTo>
                  <a:lnTo>
                    <a:pt x="24617" y="11886"/>
                  </a:lnTo>
                  <a:lnTo>
                    <a:pt x="24617" y="11645"/>
                  </a:lnTo>
                  <a:lnTo>
                    <a:pt x="24557" y="11464"/>
                  </a:lnTo>
                  <a:lnTo>
                    <a:pt x="24436" y="11223"/>
                  </a:lnTo>
                  <a:lnTo>
                    <a:pt x="24316" y="11042"/>
                  </a:lnTo>
                  <a:lnTo>
                    <a:pt x="24135" y="10921"/>
                  </a:lnTo>
                  <a:lnTo>
                    <a:pt x="23893" y="10800"/>
                  </a:lnTo>
                  <a:lnTo>
                    <a:pt x="23712" y="10740"/>
                  </a:lnTo>
                  <a:close/>
                  <a:moveTo>
                    <a:pt x="29022" y="10740"/>
                  </a:moveTo>
                  <a:lnTo>
                    <a:pt x="28841" y="10800"/>
                  </a:lnTo>
                  <a:lnTo>
                    <a:pt x="28599" y="10921"/>
                  </a:lnTo>
                  <a:lnTo>
                    <a:pt x="28418" y="11042"/>
                  </a:lnTo>
                  <a:lnTo>
                    <a:pt x="28298" y="11223"/>
                  </a:lnTo>
                  <a:lnTo>
                    <a:pt x="28177" y="11464"/>
                  </a:lnTo>
                  <a:lnTo>
                    <a:pt x="28117" y="11645"/>
                  </a:lnTo>
                  <a:lnTo>
                    <a:pt x="28117" y="11886"/>
                  </a:lnTo>
                  <a:lnTo>
                    <a:pt x="28117" y="12128"/>
                  </a:lnTo>
                  <a:lnTo>
                    <a:pt x="28177" y="12309"/>
                  </a:lnTo>
                  <a:lnTo>
                    <a:pt x="28298" y="12550"/>
                  </a:lnTo>
                  <a:lnTo>
                    <a:pt x="28418" y="12731"/>
                  </a:lnTo>
                  <a:lnTo>
                    <a:pt x="28599" y="12852"/>
                  </a:lnTo>
                  <a:lnTo>
                    <a:pt x="28841" y="12972"/>
                  </a:lnTo>
                  <a:lnTo>
                    <a:pt x="29022" y="13033"/>
                  </a:lnTo>
                  <a:lnTo>
                    <a:pt x="29505" y="13033"/>
                  </a:lnTo>
                  <a:lnTo>
                    <a:pt x="29686" y="12972"/>
                  </a:lnTo>
                  <a:lnTo>
                    <a:pt x="29927" y="12852"/>
                  </a:lnTo>
                  <a:lnTo>
                    <a:pt x="30108" y="12731"/>
                  </a:lnTo>
                  <a:lnTo>
                    <a:pt x="30229" y="12550"/>
                  </a:lnTo>
                  <a:lnTo>
                    <a:pt x="30349" y="12309"/>
                  </a:lnTo>
                  <a:lnTo>
                    <a:pt x="30410" y="12128"/>
                  </a:lnTo>
                  <a:lnTo>
                    <a:pt x="30410" y="11886"/>
                  </a:lnTo>
                  <a:lnTo>
                    <a:pt x="30410" y="11645"/>
                  </a:lnTo>
                  <a:lnTo>
                    <a:pt x="30349" y="11464"/>
                  </a:lnTo>
                  <a:lnTo>
                    <a:pt x="30229" y="11223"/>
                  </a:lnTo>
                  <a:lnTo>
                    <a:pt x="30108" y="11042"/>
                  </a:lnTo>
                  <a:lnTo>
                    <a:pt x="29927" y="10921"/>
                  </a:lnTo>
                  <a:lnTo>
                    <a:pt x="29686" y="10800"/>
                  </a:lnTo>
                  <a:lnTo>
                    <a:pt x="29505" y="10740"/>
                  </a:lnTo>
                  <a:close/>
                  <a:moveTo>
                    <a:pt x="34814" y="10740"/>
                  </a:moveTo>
                  <a:lnTo>
                    <a:pt x="34633" y="10800"/>
                  </a:lnTo>
                  <a:lnTo>
                    <a:pt x="34392" y="10921"/>
                  </a:lnTo>
                  <a:lnTo>
                    <a:pt x="34211" y="11042"/>
                  </a:lnTo>
                  <a:lnTo>
                    <a:pt x="34090" y="11223"/>
                  </a:lnTo>
                  <a:lnTo>
                    <a:pt x="33969" y="11464"/>
                  </a:lnTo>
                  <a:lnTo>
                    <a:pt x="33909" y="11645"/>
                  </a:lnTo>
                  <a:lnTo>
                    <a:pt x="33909" y="11886"/>
                  </a:lnTo>
                  <a:lnTo>
                    <a:pt x="33909" y="12128"/>
                  </a:lnTo>
                  <a:lnTo>
                    <a:pt x="33969" y="12309"/>
                  </a:lnTo>
                  <a:lnTo>
                    <a:pt x="34090" y="12550"/>
                  </a:lnTo>
                  <a:lnTo>
                    <a:pt x="34211" y="12731"/>
                  </a:lnTo>
                  <a:lnTo>
                    <a:pt x="34392" y="12852"/>
                  </a:lnTo>
                  <a:lnTo>
                    <a:pt x="34633" y="12972"/>
                  </a:lnTo>
                  <a:lnTo>
                    <a:pt x="34814" y="13033"/>
                  </a:lnTo>
                  <a:lnTo>
                    <a:pt x="35297" y="13033"/>
                  </a:lnTo>
                  <a:lnTo>
                    <a:pt x="35478" y="12972"/>
                  </a:lnTo>
                  <a:lnTo>
                    <a:pt x="35719" y="12852"/>
                  </a:lnTo>
                  <a:lnTo>
                    <a:pt x="35900" y="12731"/>
                  </a:lnTo>
                  <a:lnTo>
                    <a:pt x="36021" y="12550"/>
                  </a:lnTo>
                  <a:lnTo>
                    <a:pt x="36141" y="12309"/>
                  </a:lnTo>
                  <a:lnTo>
                    <a:pt x="36202" y="12128"/>
                  </a:lnTo>
                  <a:lnTo>
                    <a:pt x="36202" y="11886"/>
                  </a:lnTo>
                  <a:lnTo>
                    <a:pt x="36202" y="11645"/>
                  </a:lnTo>
                  <a:lnTo>
                    <a:pt x="36141" y="11464"/>
                  </a:lnTo>
                  <a:lnTo>
                    <a:pt x="36021" y="11223"/>
                  </a:lnTo>
                  <a:lnTo>
                    <a:pt x="35900" y="11042"/>
                  </a:lnTo>
                  <a:lnTo>
                    <a:pt x="35719" y="10921"/>
                  </a:lnTo>
                  <a:lnTo>
                    <a:pt x="35478" y="10800"/>
                  </a:lnTo>
                  <a:lnTo>
                    <a:pt x="35297" y="10740"/>
                  </a:lnTo>
                  <a:close/>
                  <a:moveTo>
                    <a:pt x="40606" y="10740"/>
                  </a:moveTo>
                  <a:lnTo>
                    <a:pt x="40425" y="10800"/>
                  </a:lnTo>
                  <a:lnTo>
                    <a:pt x="40184" y="10921"/>
                  </a:lnTo>
                  <a:lnTo>
                    <a:pt x="40003" y="11042"/>
                  </a:lnTo>
                  <a:lnTo>
                    <a:pt x="39882" y="11223"/>
                  </a:lnTo>
                  <a:lnTo>
                    <a:pt x="39762" y="11464"/>
                  </a:lnTo>
                  <a:lnTo>
                    <a:pt x="39701" y="11645"/>
                  </a:lnTo>
                  <a:lnTo>
                    <a:pt x="39701" y="11886"/>
                  </a:lnTo>
                  <a:lnTo>
                    <a:pt x="39701" y="12128"/>
                  </a:lnTo>
                  <a:lnTo>
                    <a:pt x="39762" y="12309"/>
                  </a:lnTo>
                  <a:lnTo>
                    <a:pt x="39882" y="12550"/>
                  </a:lnTo>
                  <a:lnTo>
                    <a:pt x="40003" y="12731"/>
                  </a:lnTo>
                  <a:lnTo>
                    <a:pt x="40184" y="12852"/>
                  </a:lnTo>
                  <a:lnTo>
                    <a:pt x="40425" y="12972"/>
                  </a:lnTo>
                  <a:lnTo>
                    <a:pt x="40606" y="13033"/>
                  </a:lnTo>
                  <a:lnTo>
                    <a:pt x="41089" y="13033"/>
                  </a:lnTo>
                  <a:lnTo>
                    <a:pt x="41270" y="12972"/>
                  </a:lnTo>
                  <a:lnTo>
                    <a:pt x="41511" y="12852"/>
                  </a:lnTo>
                  <a:lnTo>
                    <a:pt x="41692" y="12731"/>
                  </a:lnTo>
                  <a:lnTo>
                    <a:pt x="41813" y="12550"/>
                  </a:lnTo>
                  <a:lnTo>
                    <a:pt x="41934" y="12309"/>
                  </a:lnTo>
                  <a:lnTo>
                    <a:pt x="41994" y="12128"/>
                  </a:lnTo>
                  <a:lnTo>
                    <a:pt x="41994" y="11886"/>
                  </a:lnTo>
                  <a:lnTo>
                    <a:pt x="41994" y="11645"/>
                  </a:lnTo>
                  <a:lnTo>
                    <a:pt x="41934" y="11464"/>
                  </a:lnTo>
                  <a:lnTo>
                    <a:pt x="41813" y="11223"/>
                  </a:lnTo>
                  <a:lnTo>
                    <a:pt x="41692" y="11042"/>
                  </a:lnTo>
                  <a:lnTo>
                    <a:pt x="41511" y="10921"/>
                  </a:lnTo>
                  <a:lnTo>
                    <a:pt x="41270" y="10800"/>
                  </a:lnTo>
                  <a:lnTo>
                    <a:pt x="41089" y="10740"/>
                  </a:lnTo>
                  <a:close/>
                  <a:moveTo>
                    <a:pt x="46399" y="10740"/>
                  </a:moveTo>
                  <a:lnTo>
                    <a:pt x="46218" y="10800"/>
                  </a:lnTo>
                  <a:lnTo>
                    <a:pt x="45976" y="10921"/>
                  </a:lnTo>
                  <a:lnTo>
                    <a:pt x="45795" y="11042"/>
                  </a:lnTo>
                  <a:lnTo>
                    <a:pt x="45674" y="11223"/>
                  </a:lnTo>
                  <a:lnTo>
                    <a:pt x="45554" y="11464"/>
                  </a:lnTo>
                  <a:lnTo>
                    <a:pt x="45493" y="11645"/>
                  </a:lnTo>
                  <a:lnTo>
                    <a:pt x="45493" y="11886"/>
                  </a:lnTo>
                  <a:lnTo>
                    <a:pt x="45493" y="12128"/>
                  </a:lnTo>
                  <a:lnTo>
                    <a:pt x="45554" y="12309"/>
                  </a:lnTo>
                  <a:lnTo>
                    <a:pt x="45674" y="12550"/>
                  </a:lnTo>
                  <a:lnTo>
                    <a:pt x="45795" y="12731"/>
                  </a:lnTo>
                  <a:lnTo>
                    <a:pt x="45976" y="12852"/>
                  </a:lnTo>
                  <a:lnTo>
                    <a:pt x="46218" y="12972"/>
                  </a:lnTo>
                  <a:lnTo>
                    <a:pt x="46399" y="13033"/>
                  </a:lnTo>
                  <a:lnTo>
                    <a:pt x="46881" y="13033"/>
                  </a:lnTo>
                  <a:lnTo>
                    <a:pt x="47062" y="12972"/>
                  </a:lnTo>
                  <a:lnTo>
                    <a:pt x="47304" y="12852"/>
                  </a:lnTo>
                  <a:lnTo>
                    <a:pt x="47485" y="12731"/>
                  </a:lnTo>
                  <a:lnTo>
                    <a:pt x="47605" y="12550"/>
                  </a:lnTo>
                  <a:lnTo>
                    <a:pt x="47726" y="12309"/>
                  </a:lnTo>
                  <a:lnTo>
                    <a:pt x="47786" y="12128"/>
                  </a:lnTo>
                  <a:lnTo>
                    <a:pt x="47786" y="11886"/>
                  </a:lnTo>
                  <a:lnTo>
                    <a:pt x="47786" y="11645"/>
                  </a:lnTo>
                  <a:lnTo>
                    <a:pt x="47726" y="11464"/>
                  </a:lnTo>
                  <a:lnTo>
                    <a:pt x="47605" y="11223"/>
                  </a:lnTo>
                  <a:lnTo>
                    <a:pt x="47485" y="11042"/>
                  </a:lnTo>
                  <a:lnTo>
                    <a:pt x="47304" y="10921"/>
                  </a:lnTo>
                  <a:lnTo>
                    <a:pt x="47062" y="10800"/>
                  </a:lnTo>
                  <a:lnTo>
                    <a:pt x="46881" y="10740"/>
                  </a:lnTo>
                  <a:close/>
                  <a:moveTo>
                    <a:pt x="52191" y="10740"/>
                  </a:moveTo>
                  <a:lnTo>
                    <a:pt x="52010" y="10800"/>
                  </a:lnTo>
                  <a:lnTo>
                    <a:pt x="51768" y="10921"/>
                  </a:lnTo>
                  <a:lnTo>
                    <a:pt x="51587" y="11042"/>
                  </a:lnTo>
                  <a:lnTo>
                    <a:pt x="51467" y="11223"/>
                  </a:lnTo>
                  <a:lnTo>
                    <a:pt x="51346" y="11464"/>
                  </a:lnTo>
                  <a:lnTo>
                    <a:pt x="51286" y="11645"/>
                  </a:lnTo>
                  <a:lnTo>
                    <a:pt x="51286" y="11886"/>
                  </a:lnTo>
                  <a:lnTo>
                    <a:pt x="51286" y="12128"/>
                  </a:lnTo>
                  <a:lnTo>
                    <a:pt x="51346" y="12309"/>
                  </a:lnTo>
                  <a:lnTo>
                    <a:pt x="51467" y="12550"/>
                  </a:lnTo>
                  <a:lnTo>
                    <a:pt x="51587" y="12731"/>
                  </a:lnTo>
                  <a:lnTo>
                    <a:pt x="51768" y="12852"/>
                  </a:lnTo>
                  <a:lnTo>
                    <a:pt x="52010" y="12972"/>
                  </a:lnTo>
                  <a:lnTo>
                    <a:pt x="52191" y="13033"/>
                  </a:lnTo>
                  <a:lnTo>
                    <a:pt x="52673" y="13033"/>
                  </a:lnTo>
                  <a:lnTo>
                    <a:pt x="52854" y="12972"/>
                  </a:lnTo>
                  <a:lnTo>
                    <a:pt x="53096" y="12852"/>
                  </a:lnTo>
                  <a:lnTo>
                    <a:pt x="53277" y="12731"/>
                  </a:lnTo>
                  <a:lnTo>
                    <a:pt x="53397" y="12550"/>
                  </a:lnTo>
                  <a:lnTo>
                    <a:pt x="53518" y="12309"/>
                  </a:lnTo>
                  <a:lnTo>
                    <a:pt x="53578" y="12128"/>
                  </a:lnTo>
                  <a:lnTo>
                    <a:pt x="53578" y="11886"/>
                  </a:lnTo>
                  <a:lnTo>
                    <a:pt x="53578" y="11645"/>
                  </a:lnTo>
                  <a:lnTo>
                    <a:pt x="53518" y="11464"/>
                  </a:lnTo>
                  <a:lnTo>
                    <a:pt x="53397" y="11223"/>
                  </a:lnTo>
                  <a:lnTo>
                    <a:pt x="53277" y="11042"/>
                  </a:lnTo>
                  <a:lnTo>
                    <a:pt x="53096" y="10921"/>
                  </a:lnTo>
                  <a:lnTo>
                    <a:pt x="52854" y="10800"/>
                  </a:lnTo>
                  <a:lnTo>
                    <a:pt x="52673" y="10740"/>
                  </a:lnTo>
                  <a:close/>
                  <a:moveTo>
                    <a:pt x="57983" y="10740"/>
                  </a:moveTo>
                  <a:lnTo>
                    <a:pt x="57802" y="10800"/>
                  </a:lnTo>
                  <a:lnTo>
                    <a:pt x="57561" y="10921"/>
                  </a:lnTo>
                  <a:lnTo>
                    <a:pt x="57380" y="11042"/>
                  </a:lnTo>
                  <a:lnTo>
                    <a:pt x="57259" y="11223"/>
                  </a:lnTo>
                  <a:lnTo>
                    <a:pt x="57138" y="11464"/>
                  </a:lnTo>
                  <a:lnTo>
                    <a:pt x="57078" y="11645"/>
                  </a:lnTo>
                  <a:lnTo>
                    <a:pt x="57078" y="11886"/>
                  </a:lnTo>
                  <a:lnTo>
                    <a:pt x="57078" y="12128"/>
                  </a:lnTo>
                  <a:lnTo>
                    <a:pt x="57138" y="12309"/>
                  </a:lnTo>
                  <a:lnTo>
                    <a:pt x="57259" y="12550"/>
                  </a:lnTo>
                  <a:lnTo>
                    <a:pt x="57380" y="12731"/>
                  </a:lnTo>
                  <a:lnTo>
                    <a:pt x="57561" y="12852"/>
                  </a:lnTo>
                  <a:lnTo>
                    <a:pt x="57802" y="12972"/>
                  </a:lnTo>
                  <a:lnTo>
                    <a:pt x="57983" y="13033"/>
                  </a:lnTo>
                  <a:lnTo>
                    <a:pt x="58466" y="13033"/>
                  </a:lnTo>
                  <a:lnTo>
                    <a:pt x="58647" y="12972"/>
                  </a:lnTo>
                  <a:lnTo>
                    <a:pt x="58888" y="12852"/>
                  </a:lnTo>
                  <a:lnTo>
                    <a:pt x="59069" y="12731"/>
                  </a:lnTo>
                  <a:lnTo>
                    <a:pt x="59190" y="12550"/>
                  </a:lnTo>
                  <a:lnTo>
                    <a:pt x="59310" y="12309"/>
                  </a:lnTo>
                  <a:lnTo>
                    <a:pt x="59371" y="12128"/>
                  </a:lnTo>
                  <a:lnTo>
                    <a:pt x="59371" y="11886"/>
                  </a:lnTo>
                  <a:lnTo>
                    <a:pt x="59371" y="11645"/>
                  </a:lnTo>
                  <a:lnTo>
                    <a:pt x="59310" y="11464"/>
                  </a:lnTo>
                  <a:lnTo>
                    <a:pt x="59190" y="11223"/>
                  </a:lnTo>
                  <a:lnTo>
                    <a:pt x="59069" y="11042"/>
                  </a:lnTo>
                  <a:lnTo>
                    <a:pt x="58888" y="10921"/>
                  </a:lnTo>
                  <a:lnTo>
                    <a:pt x="58647" y="10800"/>
                  </a:lnTo>
                  <a:lnTo>
                    <a:pt x="58466" y="10740"/>
                  </a:lnTo>
                  <a:close/>
                  <a:moveTo>
                    <a:pt x="63775" y="10740"/>
                  </a:moveTo>
                  <a:lnTo>
                    <a:pt x="63594" y="10800"/>
                  </a:lnTo>
                  <a:lnTo>
                    <a:pt x="63353" y="10921"/>
                  </a:lnTo>
                  <a:lnTo>
                    <a:pt x="63172" y="11042"/>
                  </a:lnTo>
                  <a:lnTo>
                    <a:pt x="63051" y="11223"/>
                  </a:lnTo>
                  <a:lnTo>
                    <a:pt x="62931" y="11464"/>
                  </a:lnTo>
                  <a:lnTo>
                    <a:pt x="62870" y="11645"/>
                  </a:lnTo>
                  <a:lnTo>
                    <a:pt x="62870" y="11886"/>
                  </a:lnTo>
                  <a:lnTo>
                    <a:pt x="62870" y="12128"/>
                  </a:lnTo>
                  <a:lnTo>
                    <a:pt x="62931" y="12309"/>
                  </a:lnTo>
                  <a:lnTo>
                    <a:pt x="63051" y="12550"/>
                  </a:lnTo>
                  <a:lnTo>
                    <a:pt x="63172" y="12731"/>
                  </a:lnTo>
                  <a:lnTo>
                    <a:pt x="63353" y="12852"/>
                  </a:lnTo>
                  <a:lnTo>
                    <a:pt x="63594" y="12972"/>
                  </a:lnTo>
                  <a:lnTo>
                    <a:pt x="63775" y="13033"/>
                  </a:lnTo>
                  <a:lnTo>
                    <a:pt x="64258" y="13033"/>
                  </a:lnTo>
                  <a:lnTo>
                    <a:pt x="64439" y="12972"/>
                  </a:lnTo>
                  <a:lnTo>
                    <a:pt x="64680" y="12852"/>
                  </a:lnTo>
                  <a:lnTo>
                    <a:pt x="64861" y="12731"/>
                  </a:lnTo>
                  <a:lnTo>
                    <a:pt x="64982" y="12550"/>
                  </a:lnTo>
                  <a:lnTo>
                    <a:pt x="65103" y="12309"/>
                  </a:lnTo>
                  <a:lnTo>
                    <a:pt x="65163" y="12128"/>
                  </a:lnTo>
                  <a:lnTo>
                    <a:pt x="65163" y="11886"/>
                  </a:lnTo>
                  <a:lnTo>
                    <a:pt x="65163" y="11705"/>
                  </a:lnTo>
                  <a:lnTo>
                    <a:pt x="65103" y="11464"/>
                  </a:lnTo>
                  <a:lnTo>
                    <a:pt x="64922" y="11162"/>
                  </a:lnTo>
                  <a:lnTo>
                    <a:pt x="64741" y="10981"/>
                  </a:lnTo>
                  <a:lnTo>
                    <a:pt x="64439" y="10800"/>
                  </a:lnTo>
                  <a:lnTo>
                    <a:pt x="64198" y="10740"/>
                  </a:lnTo>
                  <a:close/>
                  <a:moveTo>
                    <a:pt x="8689" y="13636"/>
                  </a:moveTo>
                  <a:lnTo>
                    <a:pt x="7844" y="14783"/>
                  </a:lnTo>
                  <a:lnTo>
                    <a:pt x="7844" y="15024"/>
                  </a:lnTo>
                  <a:lnTo>
                    <a:pt x="7904" y="15205"/>
                  </a:lnTo>
                  <a:lnTo>
                    <a:pt x="8025" y="15446"/>
                  </a:lnTo>
                  <a:lnTo>
                    <a:pt x="8146" y="15627"/>
                  </a:lnTo>
                  <a:lnTo>
                    <a:pt x="8327" y="15748"/>
                  </a:lnTo>
                  <a:lnTo>
                    <a:pt x="8568" y="15869"/>
                  </a:lnTo>
                  <a:lnTo>
                    <a:pt x="8749" y="15929"/>
                  </a:lnTo>
                  <a:lnTo>
                    <a:pt x="9232" y="15929"/>
                  </a:lnTo>
                  <a:lnTo>
                    <a:pt x="9413" y="15869"/>
                  </a:lnTo>
                  <a:lnTo>
                    <a:pt x="9654" y="15748"/>
                  </a:lnTo>
                  <a:lnTo>
                    <a:pt x="9835" y="15627"/>
                  </a:lnTo>
                  <a:lnTo>
                    <a:pt x="9956" y="15446"/>
                  </a:lnTo>
                  <a:lnTo>
                    <a:pt x="10076" y="15205"/>
                  </a:lnTo>
                  <a:lnTo>
                    <a:pt x="10137" y="15024"/>
                  </a:lnTo>
                  <a:lnTo>
                    <a:pt x="10137" y="14783"/>
                  </a:lnTo>
                  <a:lnTo>
                    <a:pt x="10076" y="14420"/>
                  </a:lnTo>
                  <a:lnTo>
                    <a:pt x="9956" y="14119"/>
                  </a:lnTo>
                  <a:lnTo>
                    <a:pt x="9775" y="13938"/>
                  </a:lnTo>
                  <a:lnTo>
                    <a:pt x="9533" y="13757"/>
                  </a:lnTo>
                  <a:lnTo>
                    <a:pt x="9292" y="13636"/>
                  </a:lnTo>
                  <a:close/>
                  <a:moveTo>
                    <a:pt x="14481" y="13636"/>
                  </a:moveTo>
                  <a:lnTo>
                    <a:pt x="14240" y="13757"/>
                  </a:lnTo>
                  <a:lnTo>
                    <a:pt x="13998" y="13938"/>
                  </a:lnTo>
                  <a:lnTo>
                    <a:pt x="13817" y="14119"/>
                  </a:lnTo>
                  <a:lnTo>
                    <a:pt x="13697" y="14420"/>
                  </a:lnTo>
                  <a:lnTo>
                    <a:pt x="13636" y="14783"/>
                  </a:lnTo>
                  <a:lnTo>
                    <a:pt x="13636" y="15024"/>
                  </a:lnTo>
                  <a:lnTo>
                    <a:pt x="13697" y="15205"/>
                  </a:lnTo>
                  <a:lnTo>
                    <a:pt x="13817" y="15446"/>
                  </a:lnTo>
                  <a:lnTo>
                    <a:pt x="13938" y="15627"/>
                  </a:lnTo>
                  <a:lnTo>
                    <a:pt x="14119" y="15748"/>
                  </a:lnTo>
                  <a:lnTo>
                    <a:pt x="14360" y="15869"/>
                  </a:lnTo>
                  <a:lnTo>
                    <a:pt x="14541" y="15929"/>
                  </a:lnTo>
                  <a:lnTo>
                    <a:pt x="15024" y="15929"/>
                  </a:lnTo>
                  <a:lnTo>
                    <a:pt x="15205" y="15869"/>
                  </a:lnTo>
                  <a:lnTo>
                    <a:pt x="15446" y="15748"/>
                  </a:lnTo>
                  <a:lnTo>
                    <a:pt x="15627" y="15627"/>
                  </a:lnTo>
                  <a:lnTo>
                    <a:pt x="15748" y="15446"/>
                  </a:lnTo>
                  <a:lnTo>
                    <a:pt x="15869" y="15205"/>
                  </a:lnTo>
                  <a:lnTo>
                    <a:pt x="15929" y="15024"/>
                  </a:lnTo>
                  <a:lnTo>
                    <a:pt x="15929" y="14783"/>
                  </a:lnTo>
                  <a:lnTo>
                    <a:pt x="15869" y="14420"/>
                  </a:lnTo>
                  <a:lnTo>
                    <a:pt x="15748" y="14119"/>
                  </a:lnTo>
                  <a:lnTo>
                    <a:pt x="15567" y="13938"/>
                  </a:lnTo>
                  <a:lnTo>
                    <a:pt x="15326" y="13757"/>
                  </a:lnTo>
                  <a:lnTo>
                    <a:pt x="15084" y="13636"/>
                  </a:lnTo>
                  <a:close/>
                  <a:moveTo>
                    <a:pt x="20273" y="13636"/>
                  </a:moveTo>
                  <a:lnTo>
                    <a:pt x="20032" y="13757"/>
                  </a:lnTo>
                  <a:lnTo>
                    <a:pt x="19790" y="13938"/>
                  </a:lnTo>
                  <a:lnTo>
                    <a:pt x="19609" y="14119"/>
                  </a:lnTo>
                  <a:lnTo>
                    <a:pt x="19489" y="14420"/>
                  </a:lnTo>
                  <a:lnTo>
                    <a:pt x="19428" y="14783"/>
                  </a:lnTo>
                  <a:lnTo>
                    <a:pt x="19428" y="15024"/>
                  </a:lnTo>
                  <a:lnTo>
                    <a:pt x="19489" y="15205"/>
                  </a:lnTo>
                  <a:lnTo>
                    <a:pt x="19609" y="15446"/>
                  </a:lnTo>
                  <a:lnTo>
                    <a:pt x="19730" y="15627"/>
                  </a:lnTo>
                  <a:lnTo>
                    <a:pt x="19911" y="15748"/>
                  </a:lnTo>
                  <a:lnTo>
                    <a:pt x="20152" y="15869"/>
                  </a:lnTo>
                  <a:lnTo>
                    <a:pt x="20333" y="15929"/>
                  </a:lnTo>
                  <a:lnTo>
                    <a:pt x="20816" y="15929"/>
                  </a:lnTo>
                  <a:lnTo>
                    <a:pt x="20997" y="15869"/>
                  </a:lnTo>
                  <a:lnTo>
                    <a:pt x="21239" y="15748"/>
                  </a:lnTo>
                  <a:lnTo>
                    <a:pt x="21420" y="15627"/>
                  </a:lnTo>
                  <a:lnTo>
                    <a:pt x="21540" y="15446"/>
                  </a:lnTo>
                  <a:lnTo>
                    <a:pt x="21661" y="15205"/>
                  </a:lnTo>
                  <a:lnTo>
                    <a:pt x="21721" y="15024"/>
                  </a:lnTo>
                  <a:lnTo>
                    <a:pt x="21721" y="14783"/>
                  </a:lnTo>
                  <a:lnTo>
                    <a:pt x="21661" y="14420"/>
                  </a:lnTo>
                  <a:lnTo>
                    <a:pt x="21540" y="14119"/>
                  </a:lnTo>
                  <a:lnTo>
                    <a:pt x="21359" y="13938"/>
                  </a:lnTo>
                  <a:lnTo>
                    <a:pt x="21118" y="13757"/>
                  </a:lnTo>
                  <a:lnTo>
                    <a:pt x="20876" y="13636"/>
                  </a:lnTo>
                  <a:close/>
                  <a:moveTo>
                    <a:pt x="26065" y="13636"/>
                  </a:moveTo>
                  <a:lnTo>
                    <a:pt x="25824" y="13757"/>
                  </a:lnTo>
                  <a:lnTo>
                    <a:pt x="25583" y="13938"/>
                  </a:lnTo>
                  <a:lnTo>
                    <a:pt x="25402" y="14119"/>
                  </a:lnTo>
                  <a:lnTo>
                    <a:pt x="25281" y="14420"/>
                  </a:lnTo>
                  <a:lnTo>
                    <a:pt x="25221" y="14783"/>
                  </a:lnTo>
                  <a:lnTo>
                    <a:pt x="25221" y="15024"/>
                  </a:lnTo>
                  <a:lnTo>
                    <a:pt x="25281" y="15205"/>
                  </a:lnTo>
                  <a:lnTo>
                    <a:pt x="25402" y="15446"/>
                  </a:lnTo>
                  <a:lnTo>
                    <a:pt x="25522" y="15627"/>
                  </a:lnTo>
                  <a:lnTo>
                    <a:pt x="25703" y="15748"/>
                  </a:lnTo>
                  <a:lnTo>
                    <a:pt x="25945" y="15869"/>
                  </a:lnTo>
                  <a:lnTo>
                    <a:pt x="26126" y="15929"/>
                  </a:lnTo>
                  <a:lnTo>
                    <a:pt x="26608" y="15929"/>
                  </a:lnTo>
                  <a:lnTo>
                    <a:pt x="26789" y="15869"/>
                  </a:lnTo>
                  <a:lnTo>
                    <a:pt x="27031" y="15748"/>
                  </a:lnTo>
                  <a:lnTo>
                    <a:pt x="27212" y="15627"/>
                  </a:lnTo>
                  <a:lnTo>
                    <a:pt x="27332" y="15446"/>
                  </a:lnTo>
                  <a:lnTo>
                    <a:pt x="27453" y="15205"/>
                  </a:lnTo>
                  <a:lnTo>
                    <a:pt x="27513" y="15024"/>
                  </a:lnTo>
                  <a:lnTo>
                    <a:pt x="27513" y="14783"/>
                  </a:lnTo>
                  <a:lnTo>
                    <a:pt x="27453" y="14420"/>
                  </a:lnTo>
                  <a:lnTo>
                    <a:pt x="27332" y="14119"/>
                  </a:lnTo>
                  <a:lnTo>
                    <a:pt x="27151" y="13938"/>
                  </a:lnTo>
                  <a:lnTo>
                    <a:pt x="26910" y="13757"/>
                  </a:lnTo>
                  <a:lnTo>
                    <a:pt x="26669" y="13636"/>
                  </a:lnTo>
                  <a:close/>
                  <a:moveTo>
                    <a:pt x="31858" y="13636"/>
                  </a:moveTo>
                  <a:lnTo>
                    <a:pt x="31616" y="13757"/>
                  </a:lnTo>
                  <a:lnTo>
                    <a:pt x="31375" y="13938"/>
                  </a:lnTo>
                  <a:lnTo>
                    <a:pt x="31194" y="14119"/>
                  </a:lnTo>
                  <a:lnTo>
                    <a:pt x="31073" y="14420"/>
                  </a:lnTo>
                  <a:lnTo>
                    <a:pt x="31013" y="14783"/>
                  </a:lnTo>
                  <a:lnTo>
                    <a:pt x="31013" y="15024"/>
                  </a:lnTo>
                  <a:lnTo>
                    <a:pt x="31073" y="15205"/>
                  </a:lnTo>
                  <a:lnTo>
                    <a:pt x="31194" y="15446"/>
                  </a:lnTo>
                  <a:lnTo>
                    <a:pt x="31315" y="15627"/>
                  </a:lnTo>
                  <a:lnTo>
                    <a:pt x="31496" y="15748"/>
                  </a:lnTo>
                  <a:lnTo>
                    <a:pt x="31737" y="15869"/>
                  </a:lnTo>
                  <a:lnTo>
                    <a:pt x="31918" y="15929"/>
                  </a:lnTo>
                  <a:lnTo>
                    <a:pt x="32401" y="15929"/>
                  </a:lnTo>
                  <a:lnTo>
                    <a:pt x="32582" y="15869"/>
                  </a:lnTo>
                  <a:lnTo>
                    <a:pt x="32823" y="15748"/>
                  </a:lnTo>
                  <a:lnTo>
                    <a:pt x="33004" y="15627"/>
                  </a:lnTo>
                  <a:lnTo>
                    <a:pt x="33125" y="15446"/>
                  </a:lnTo>
                  <a:lnTo>
                    <a:pt x="33245" y="15205"/>
                  </a:lnTo>
                  <a:lnTo>
                    <a:pt x="33306" y="15024"/>
                  </a:lnTo>
                  <a:lnTo>
                    <a:pt x="33306" y="14783"/>
                  </a:lnTo>
                  <a:lnTo>
                    <a:pt x="33245" y="14420"/>
                  </a:lnTo>
                  <a:lnTo>
                    <a:pt x="33125" y="14119"/>
                  </a:lnTo>
                  <a:lnTo>
                    <a:pt x="32944" y="13938"/>
                  </a:lnTo>
                  <a:lnTo>
                    <a:pt x="32702" y="13757"/>
                  </a:lnTo>
                  <a:lnTo>
                    <a:pt x="32461" y="13636"/>
                  </a:lnTo>
                  <a:close/>
                  <a:moveTo>
                    <a:pt x="37650" y="13636"/>
                  </a:moveTo>
                  <a:lnTo>
                    <a:pt x="37408" y="13757"/>
                  </a:lnTo>
                  <a:lnTo>
                    <a:pt x="37167" y="13938"/>
                  </a:lnTo>
                  <a:lnTo>
                    <a:pt x="36986" y="14119"/>
                  </a:lnTo>
                  <a:lnTo>
                    <a:pt x="36865" y="14420"/>
                  </a:lnTo>
                  <a:lnTo>
                    <a:pt x="36805" y="14783"/>
                  </a:lnTo>
                  <a:lnTo>
                    <a:pt x="36805" y="15024"/>
                  </a:lnTo>
                  <a:lnTo>
                    <a:pt x="36865" y="15205"/>
                  </a:lnTo>
                  <a:lnTo>
                    <a:pt x="36986" y="15446"/>
                  </a:lnTo>
                  <a:lnTo>
                    <a:pt x="37107" y="15627"/>
                  </a:lnTo>
                  <a:lnTo>
                    <a:pt x="37288" y="15748"/>
                  </a:lnTo>
                  <a:lnTo>
                    <a:pt x="37529" y="15869"/>
                  </a:lnTo>
                  <a:lnTo>
                    <a:pt x="37710" y="15929"/>
                  </a:lnTo>
                  <a:lnTo>
                    <a:pt x="38193" y="15929"/>
                  </a:lnTo>
                  <a:lnTo>
                    <a:pt x="38374" y="15869"/>
                  </a:lnTo>
                  <a:lnTo>
                    <a:pt x="38615" y="15748"/>
                  </a:lnTo>
                  <a:lnTo>
                    <a:pt x="38796" y="15627"/>
                  </a:lnTo>
                  <a:lnTo>
                    <a:pt x="38917" y="15446"/>
                  </a:lnTo>
                  <a:lnTo>
                    <a:pt x="39038" y="15205"/>
                  </a:lnTo>
                  <a:lnTo>
                    <a:pt x="39098" y="15024"/>
                  </a:lnTo>
                  <a:lnTo>
                    <a:pt x="39098" y="14783"/>
                  </a:lnTo>
                  <a:lnTo>
                    <a:pt x="39038" y="14420"/>
                  </a:lnTo>
                  <a:lnTo>
                    <a:pt x="38917" y="14119"/>
                  </a:lnTo>
                  <a:lnTo>
                    <a:pt x="38736" y="13938"/>
                  </a:lnTo>
                  <a:lnTo>
                    <a:pt x="38495" y="13757"/>
                  </a:lnTo>
                  <a:lnTo>
                    <a:pt x="38253" y="13636"/>
                  </a:lnTo>
                  <a:close/>
                  <a:moveTo>
                    <a:pt x="43442" y="13636"/>
                  </a:moveTo>
                  <a:lnTo>
                    <a:pt x="43201" y="13757"/>
                  </a:lnTo>
                  <a:lnTo>
                    <a:pt x="42959" y="13938"/>
                  </a:lnTo>
                  <a:lnTo>
                    <a:pt x="42778" y="14119"/>
                  </a:lnTo>
                  <a:lnTo>
                    <a:pt x="42658" y="14420"/>
                  </a:lnTo>
                  <a:lnTo>
                    <a:pt x="42597" y="14783"/>
                  </a:lnTo>
                  <a:lnTo>
                    <a:pt x="42597" y="15024"/>
                  </a:lnTo>
                  <a:lnTo>
                    <a:pt x="42658" y="15205"/>
                  </a:lnTo>
                  <a:lnTo>
                    <a:pt x="42778" y="15446"/>
                  </a:lnTo>
                  <a:lnTo>
                    <a:pt x="42899" y="15627"/>
                  </a:lnTo>
                  <a:lnTo>
                    <a:pt x="43080" y="15748"/>
                  </a:lnTo>
                  <a:lnTo>
                    <a:pt x="43321" y="15869"/>
                  </a:lnTo>
                  <a:lnTo>
                    <a:pt x="43502" y="15929"/>
                  </a:lnTo>
                  <a:lnTo>
                    <a:pt x="43985" y="15929"/>
                  </a:lnTo>
                  <a:lnTo>
                    <a:pt x="44166" y="15869"/>
                  </a:lnTo>
                  <a:lnTo>
                    <a:pt x="44407" y="15748"/>
                  </a:lnTo>
                  <a:lnTo>
                    <a:pt x="44588" y="15627"/>
                  </a:lnTo>
                  <a:lnTo>
                    <a:pt x="44709" y="15446"/>
                  </a:lnTo>
                  <a:lnTo>
                    <a:pt x="44830" y="15205"/>
                  </a:lnTo>
                  <a:lnTo>
                    <a:pt x="44890" y="15024"/>
                  </a:lnTo>
                  <a:lnTo>
                    <a:pt x="44890" y="14783"/>
                  </a:lnTo>
                  <a:lnTo>
                    <a:pt x="44830" y="14420"/>
                  </a:lnTo>
                  <a:lnTo>
                    <a:pt x="44709" y="14119"/>
                  </a:lnTo>
                  <a:lnTo>
                    <a:pt x="44528" y="13938"/>
                  </a:lnTo>
                  <a:lnTo>
                    <a:pt x="44287" y="13757"/>
                  </a:lnTo>
                  <a:lnTo>
                    <a:pt x="44045" y="13636"/>
                  </a:lnTo>
                  <a:close/>
                  <a:moveTo>
                    <a:pt x="49234" y="13636"/>
                  </a:moveTo>
                  <a:lnTo>
                    <a:pt x="48993" y="13757"/>
                  </a:lnTo>
                  <a:lnTo>
                    <a:pt x="48752" y="13938"/>
                  </a:lnTo>
                  <a:lnTo>
                    <a:pt x="48571" y="14119"/>
                  </a:lnTo>
                  <a:lnTo>
                    <a:pt x="48450" y="14420"/>
                  </a:lnTo>
                  <a:lnTo>
                    <a:pt x="48390" y="14783"/>
                  </a:lnTo>
                  <a:lnTo>
                    <a:pt x="48390" y="15024"/>
                  </a:lnTo>
                  <a:lnTo>
                    <a:pt x="48450" y="15205"/>
                  </a:lnTo>
                  <a:lnTo>
                    <a:pt x="48571" y="15446"/>
                  </a:lnTo>
                  <a:lnTo>
                    <a:pt x="48691" y="15627"/>
                  </a:lnTo>
                  <a:lnTo>
                    <a:pt x="48872" y="15748"/>
                  </a:lnTo>
                  <a:lnTo>
                    <a:pt x="49114" y="15869"/>
                  </a:lnTo>
                  <a:lnTo>
                    <a:pt x="49295" y="15929"/>
                  </a:lnTo>
                  <a:lnTo>
                    <a:pt x="49777" y="15929"/>
                  </a:lnTo>
                  <a:lnTo>
                    <a:pt x="49958" y="15869"/>
                  </a:lnTo>
                  <a:lnTo>
                    <a:pt x="50200" y="15748"/>
                  </a:lnTo>
                  <a:lnTo>
                    <a:pt x="50381" y="15627"/>
                  </a:lnTo>
                  <a:lnTo>
                    <a:pt x="50501" y="15446"/>
                  </a:lnTo>
                  <a:lnTo>
                    <a:pt x="50622" y="15205"/>
                  </a:lnTo>
                  <a:lnTo>
                    <a:pt x="50682" y="15024"/>
                  </a:lnTo>
                  <a:lnTo>
                    <a:pt x="50682" y="14783"/>
                  </a:lnTo>
                  <a:lnTo>
                    <a:pt x="50622" y="14420"/>
                  </a:lnTo>
                  <a:lnTo>
                    <a:pt x="50501" y="14119"/>
                  </a:lnTo>
                  <a:lnTo>
                    <a:pt x="50320" y="13938"/>
                  </a:lnTo>
                  <a:lnTo>
                    <a:pt x="50079" y="13757"/>
                  </a:lnTo>
                  <a:lnTo>
                    <a:pt x="49838" y="13636"/>
                  </a:lnTo>
                  <a:close/>
                  <a:moveTo>
                    <a:pt x="55027" y="13636"/>
                  </a:moveTo>
                  <a:lnTo>
                    <a:pt x="54785" y="13757"/>
                  </a:lnTo>
                  <a:lnTo>
                    <a:pt x="54544" y="13938"/>
                  </a:lnTo>
                  <a:lnTo>
                    <a:pt x="54363" y="14119"/>
                  </a:lnTo>
                  <a:lnTo>
                    <a:pt x="54242" y="14420"/>
                  </a:lnTo>
                  <a:lnTo>
                    <a:pt x="54182" y="14783"/>
                  </a:lnTo>
                  <a:lnTo>
                    <a:pt x="54182" y="15024"/>
                  </a:lnTo>
                  <a:lnTo>
                    <a:pt x="54242" y="15205"/>
                  </a:lnTo>
                  <a:lnTo>
                    <a:pt x="54363" y="15446"/>
                  </a:lnTo>
                  <a:lnTo>
                    <a:pt x="54483" y="15627"/>
                  </a:lnTo>
                  <a:lnTo>
                    <a:pt x="54665" y="15748"/>
                  </a:lnTo>
                  <a:lnTo>
                    <a:pt x="54906" y="15869"/>
                  </a:lnTo>
                  <a:lnTo>
                    <a:pt x="55087" y="15929"/>
                  </a:lnTo>
                  <a:lnTo>
                    <a:pt x="55570" y="15929"/>
                  </a:lnTo>
                  <a:lnTo>
                    <a:pt x="55751" y="15869"/>
                  </a:lnTo>
                  <a:lnTo>
                    <a:pt x="55992" y="15748"/>
                  </a:lnTo>
                  <a:lnTo>
                    <a:pt x="56173" y="15627"/>
                  </a:lnTo>
                  <a:lnTo>
                    <a:pt x="56294" y="15446"/>
                  </a:lnTo>
                  <a:lnTo>
                    <a:pt x="56414" y="15205"/>
                  </a:lnTo>
                  <a:lnTo>
                    <a:pt x="56475" y="15024"/>
                  </a:lnTo>
                  <a:lnTo>
                    <a:pt x="56475" y="14783"/>
                  </a:lnTo>
                  <a:lnTo>
                    <a:pt x="56414" y="14420"/>
                  </a:lnTo>
                  <a:lnTo>
                    <a:pt x="56294" y="14119"/>
                  </a:lnTo>
                  <a:lnTo>
                    <a:pt x="56113" y="13938"/>
                  </a:lnTo>
                  <a:lnTo>
                    <a:pt x="55871" y="13757"/>
                  </a:lnTo>
                  <a:lnTo>
                    <a:pt x="55630" y="13636"/>
                  </a:lnTo>
                  <a:close/>
                  <a:moveTo>
                    <a:pt x="60819" y="13636"/>
                  </a:moveTo>
                  <a:lnTo>
                    <a:pt x="60577" y="13757"/>
                  </a:lnTo>
                  <a:lnTo>
                    <a:pt x="60336" y="13938"/>
                  </a:lnTo>
                  <a:lnTo>
                    <a:pt x="60155" y="14119"/>
                  </a:lnTo>
                  <a:lnTo>
                    <a:pt x="60034" y="14420"/>
                  </a:lnTo>
                  <a:lnTo>
                    <a:pt x="59974" y="14783"/>
                  </a:lnTo>
                  <a:lnTo>
                    <a:pt x="59974" y="15024"/>
                  </a:lnTo>
                  <a:lnTo>
                    <a:pt x="60034" y="15205"/>
                  </a:lnTo>
                  <a:lnTo>
                    <a:pt x="60155" y="15446"/>
                  </a:lnTo>
                  <a:lnTo>
                    <a:pt x="60276" y="15627"/>
                  </a:lnTo>
                  <a:lnTo>
                    <a:pt x="60457" y="15748"/>
                  </a:lnTo>
                  <a:lnTo>
                    <a:pt x="60698" y="15869"/>
                  </a:lnTo>
                  <a:lnTo>
                    <a:pt x="60879" y="15929"/>
                  </a:lnTo>
                  <a:lnTo>
                    <a:pt x="61362" y="15929"/>
                  </a:lnTo>
                  <a:lnTo>
                    <a:pt x="61543" y="15869"/>
                  </a:lnTo>
                  <a:lnTo>
                    <a:pt x="61784" y="15748"/>
                  </a:lnTo>
                  <a:lnTo>
                    <a:pt x="61965" y="15627"/>
                  </a:lnTo>
                  <a:lnTo>
                    <a:pt x="62086" y="15446"/>
                  </a:lnTo>
                  <a:lnTo>
                    <a:pt x="62206" y="15205"/>
                  </a:lnTo>
                  <a:lnTo>
                    <a:pt x="62267" y="15024"/>
                  </a:lnTo>
                  <a:lnTo>
                    <a:pt x="62267" y="14783"/>
                  </a:lnTo>
                  <a:lnTo>
                    <a:pt x="62206" y="14420"/>
                  </a:lnTo>
                  <a:lnTo>
                    <a:pt x="62086" y="14119"/>
                  </a:lnTo>
                  <a:lnTo>
                    <a:pt x="61905" y="13938"/>
                  </a:lnTo>
                  <a:lnTo>
                    <a:pt x="61663" y="13757"/>
                  </a:lnTo>
                  <a:lnTo>
                    <a:pt x="61422" y="13636"/>
                  </a:lnTo>
                  <a:close/>
                  <a:moveTo>
                    <a:pt x="66611" y="13636"/>
                  </a:moveTo>
                  <a:lnTo>
                    <a:pt x="66370" y="13757"/>
                  </a:lnTo>
                  <a:lnTo>
                    <a:pt x="66128" y="13938"/>
                  </a:lnTo>
                  <a:lnTo>
                    <a:pt x="65947" y="14119"/>
                  </a:lnTo>
                  <a:lnTo>
                    <a:pt x="65827" y="14420"/>
                  </a:lnTo>
                  <a:lnTo>
                    <a:pt x="65766" y="14783"/>
                  </a:lnTo>
                  <a:lnTo>
                    <a:pt x="65766" y="15024"/>
                  </a:lnTo>
                  <a:lnTo>
                    <a:pt x="65827" y="15205"/>
                  </a:lnTo>
                  <a:lnTo>
                    <a:pt x="65947" y="15446"/>
                  </a:lnTo>
                  <a:lnTo>
                    <a:pt x="66068" y="15627"/>
                  </a:lnTo>
                  <a:lnTo>
                    <a:pt x="66249" y="15748"/>
                  </a:lnTo>
                  <a:lnTo>
                    <a:pt x="66490" y="15869"/>
                  </a:lnTo>
                  <a:lnTo>
                    <a:pt x="66671" y="15929"/>
                  </a:lnTo>
                  <a:lnTo>
                    <a:pt x="67154" y="15929"/>
                  </a:lnTo>
                  <a:lnTo>
                    <a:pt x="67335" y="15869"/>
                  </a:lnTo>
                  <a:lnTo>
                    <a:pt x="67576" y="15748"/>
                  </a:lnTo>
                  <a:lnTo>
                    <a:pt x="67757" y="15627"/>
                  </a:lnTo>
                  <a:lnTo>
                    <a:pt x="67878" y="15446"/>
                  </a:lnTo>
                  <a:lnTo>
                    <a:pt x="67999" y="15205"/>
                  </a:lnTo>
                  <a:lnTo>
                    <a:pt x="68059" y="15024"/>
                  </a:lnTo>
                  <a:lnTo>
                    <a:pt x="68059" y="14783"/>
                  </a:lnTo>
                  <a:lnTo>
                    <a:pt x="67214" y="13636"/>
                  </a:lnTo>
                  <a:close/>
                  <a:moveTo>
                    <a:pt x="6517" y="16593"/>
                  </a:moveTo>
                  <a:lnTo>
                    <a:pt x="5310" y="18523"/>
                  </a:lnTo>
                  <a:lnTo>
                    <a:pt x="5431" y="18644"/>
                  </a:lnTo>
                  <a:lnTo>
                    <a:pt x="5672" y="18765"/>
                  </a:lnTo>
                  <a:lnTo>
                    <a:pt x="5853" y="18825"/>
                  </a:lnTo>
                  <a:lnTo>
                    <a:pt x="6336" y="18825"/>
                  </a:lnTo>
                  <a:lnTo>
                    <a:pt x="6517" y="18765"/>
                  </a:lnTo>
                  <a:lnTo>
                    <a:pt x="6758" y="18644"/>
                  </a:lnTo>
                  <a:lnTo>
                    <a:pt x="6939" y="18523"/>
                  </a:lnTo>
                  <a:lnTo>
                    <a:pt x="7060" y="18342"/>
                  </a:lnTo>
                  <a:lnTo>
                    <a:pt x="7180" y="18101"/>
                  </a:lnTo>
                  <a:lnTo>
                    <a:pt x="7241" y="17920"/>
                  </a:lnTo>
                  <a:lnTo>
                    <a:pt x="7241" y="17679"/>
                  </a:lnTo>
                  <a:lnTo>
                    <a:pt x="7180" y="17317"/>
                  </a:lnTo>
                  <a:lnTo>
                    <a:pt x="7060" y="17015"/>
                  </a:lnTo>
                  <a:lnTo>
                    <a:pt x="6818" y="16774"/>
                  </a:lnTo>
                  <a:lnTo>
                    <a:pt x="6517" y="16593"/>
                  </a:lnTo>
                  <a:close/>
                  <a:moveTo>
                    <a:pt x="11645" y="16532"/>
                  </a:moveTo>
                  <a:lnTo>
                    <a:pt x="11464" y="16593"/>
                  </a:lnTo>
                  <a:lnTo>
                    <a:pt x="11223" y="16713"/>
                  </a:lnTo>
                  <a:lnTo>
                    <a:pt x="11042" y="16834"/>
                  </a:lnTo>
                  <a:lnTo>
                    <a:pt x="10921" y="17015"/>
                  </a:lnTo>
                  <a:lnTo>
                    <a:pt x="10800" y="17256"/>
                  </a:lnTo>
                  <a:lnTo>
                    <a:pt x="10740" y="17437"/>
                  </a:lnTo>
                  <a:lnTo>
                    <a:pt x="10740" y="17679"/>
                  </a:lnTo>
                  <a:lnTo>
                    <a:pt x="10740" y="17920"/>
                  </a:lnTo>
                  <a:lnTo>
                    <a:pt x="10800" y="18101"/>
                  </a:lnTo>
                  <a:lnTo>
                    <a:pt x="10921" y="18342"/>
                  </a:lnTo>
                  <a:lnTo>
                    <a:pt x="11042" y="18523"/>
                  </a:lnTo>
                  <a:lnTo>
                    <a:pt x="11223" y="18644"/>
                  </a:lnTo>
                  <a:lnTo>
                    <a:pt x="11464" y="18765"/>
                  </a:lnTo>
                  <a:lnTo>
                    <a:pt x="11645" y="18825"/>
                  </a:lnTo>
                  <a:lnTo>
                    <a:pt x="12128" y="18825"/>
                  </a:lnTo>
                  <a:lnTo>
                    <a:pt x="12309" y="18765"/>
                  </a:lnTo>
                  <a:lnTo>
                    <a:pt x="12550" y="18644"/>
                  </a:lnTo>
                  <a:lnTo>
                    <a:pt x="12731" y="18523"/>
                  </a:lnTo>
                  <a:lnTo>
                    <a:pt x="12852" y="18342"/>
                  </a:lnTo>
                  <a:lnTo>
                    <a:pt x="12973" y="18101"/>
                  </a:lnTo>
                  <a:lnTo>
                    <a:pt x="13033" y="17920"/>
                  </a:lnTo>
                  <a:lnTo>
                    <a:pt x="13033" y="17679"/>
                  </a:lnTo>
                  <a:lnTo>
                    <a:pt x="13033" y="17437"/>
                  </a:lnTo>
                  <a:lnTo>
                    <a:pt x="12973" y="17256"/>
                  </a:lnTo>
                  <a:lnTo>
                    <a:pt x="12852" y="17015"/>
                  </a:lnTo>
                  <a:lnTo>
                    <a:pt x="12731" y="16834"/>
                  </a:lnTo>
                  <a:lnTo>
                    <a:pt x="12550" y="16713"/>
                  </a:lnTo>
                  <a:lnTo>
                    <a:pt x="12309" y="16593"/>
                  </a:lnTo>
                  <a:lnTo>
                    <a:pt x="12128" y="16532"/>
                  </a:lnTo>
                  <a:close/>
                  <a:moveTo>
                    <a:pt x="17437" y="16532"/>
                  </a:moveTo>
                  <a:lnTo>
                    <a:pt x="17256" y="16593"/>
                  </a:lnTo>
                  <a:lnTo>
                    <a:pt x="17015" y="16713"/>
                  </a:lnTo>
                  <a:lnTo>
                    <a:pt x="16834" y="16834"/>
                  </a:lnTo>
                  <a:lnTo>
                    <a:pt x="16713" y="17015"/>
                  </a:lnTo>
                  <a:lnTo>
                    <a:pt x="16593" y="17256"/>
                  </a:lnTo>
                  <a:lnTo>
                    <a:pt x="16532" y="17437"/>
                  </a:lnTo>
                  <a:lnTo>
                    <a:pt x="16532" y="17679"/>
                  </a:lnTo>
                  <a:lnTo>
                    <a:pt x="16532" y="17920"/>
                  </a:lnTo>
                  <a:lnTo>
                    <a:pt x="16593" y="18101"/>
                  </a:lnTo>
                  <a:lnTo>
                    <a:pt x="16713" y="18342"/>
                  </a:lnTo>
                  <a:lnTo>
                    <a:pt x="16834" y="18523"/>
                  </a:lnTo>
                  <a:lnTo>
                    <a:pt x="17015" y="18644"/>
                  </a:lnTo>
                  <a:lnTo>
                    <a:pt x="17256" y="18765"/>
                  </a:lnTo>
                  <a:lnTo>
                    <a:pt x="17437" y="18825"/>
                  </a:lnTo>
                  <a:lnTo>
                    <a:pt x="17920" y="18825"/>
                  </a:lnTo>
                  <a:lnTo>
                    <a:pt x="18101" y="18765"/>
                  </a:lnTo>
                  <a:lnTo>
                    <a:pt x="18342" y="18644"/>
                  </a:lnTo>
                  <a:lnTo>
                    <a:pt x="18523" y="18523"/>
                  </a:lnTo>
                  <a:lnTo>
                    <a:pt x="18644" y="18342"/>
                  </a:lnTo>
                  <a:lnTo>
                    <a:pt x="18765" y="18101"/>
                  </a:lnTo>
                  <a:lnTo>
                    <a:pt x="18825" y="17920"/>
                  </a:lnTo>
                  <a:lnTo>
                    <a:pt x="18825" y="17679"/>
                  </a:lnTo>
                  <a:lnTo>
                    <a:pt x="18825" y="17437"/>
                  </a:lnTo>
                  <a:lnTo>
                    <a:pt x="18765" y="17256"/>
                  </a:lnTo>
                  <a:lnTo>
                    <a:pt x="18644" y="17015"/>
                  </a:lnTo>
                  <a:lnTo>
                    <a:pt x="18523" y="16834"/>
                  </a:lnTo>
                  <a:lnTo>
                    <a:pt x="18342" y="16713"/>
                  </a:lnTo>
                  <a:lnTo>
                    <a:pt x="18101" y="16593"/>
                  </a:lnTo>
                  <a:lnTo>
                    <a:pt x="17920" y="16532"/>
                  </a:lnTo>
                  <a:close/>
                  <a:moveTo>
                    <a:pt x="23230" y="16532"/>
                  </a:moveTo>
                  <a:lnTo>
                    <a:pt x="23049" y="16593"/>
                  </a:lnTo>
                  <a:lnTo>
                    <a:pt x="22807" y="16713"/>
                  </a:lnTo>
                  <a:lnTo>
                    <a:pt x="22626" y="16834"/>
                  </a:lnTo>
                  <a:lnTo>
                    <a:pt x="22506" y="17015"/>
                  </a:lnTo>
                  <a:lnTo>
                    <a:pt x="22385" y="17256"/>
                  </a:lnTo>
                  <a:lnTo>
                    <a:pt x="22325" y="17437"/>
                  </a:lnTo>
                  <a:lnTo>
                    <a:pt x="22325" y="17679"/>
                  </a:lnTo>
                  <a:lnTo>
                    <a:pt x="22325" y="17920"/>
                  </a:lnTo>
                  <a:lnTo>
                    <a:pt x="22385" y="18101"/>
                  </a:lnTo>
                  <a:lnTo>
                    <a:pt x="22506" y="18342"/>
                  </a:lnTo>
                  <a:lnTo>
                    <a:pt x="22626" y="18523"/>
                  </a:lnTo>
                  <a:lnTo>
                    <a:pt x="22807" y="18644"/>
                  </a:lnTo>
                  <a:lnTo>
                    <a:pt x="23049" y="18765"/>
                  </a:lnTo>
                  <a:lnTo>
                    <a:pt x="23230" y="18825"/>
                  </a:lnTo>
                  <a:lnTo>
                    <a:pt x="23712" y="18825"/>
                  </a:lnTo>
                  <a:lnTo>
                    <a:pt x="23893" y="18765"/>
                  </a:lnTo>
                  <a:lnTo>
                    <a:pt x="24135" y="18644"/>
                  </a:lnTo>
                  <a:lnTo>
                    <a:pt x="24316" y="18523"/>
                  </a:lnTo>
                  <a:lnTo>
                    <a:pt x="24436" y="18342"/>
                  </a:lnTo>
                  <a:lnTo>
                    <a:pt x="24557" y="18101"/>
                  </a:lnTo>
                  <a:lnTo>
                    <a:pt x="24617" y="17920"/>
                  </a:lnTo>
                  <a:lnTo>
                    <a:pt x="24617" y="17679"/>
                  </a:lnTo>
                  <a:lnTo>
                    <a:pt x="24617" y="17437"/>
                  </a:lnTo>
                  <a:lnTo>
                    <a:pt x="24557" y="17256"/>
                  </a:lnTo>
                  <a:lnTo>
                    <a:pt x="24436" y="17015"/>
                  </a:lnTo>
                  <a:lnTo>
                    <a:pt x="24316" y="16834"/>
                  </a:lnTo>
                  <a:lnTo>
                    <a:pt x="24135" y="16713"/>
                  </a:lnTo>
                  <a:lnTo>
                    <a:pt x="23893" y="16593"/>
                  </a:lnTo>
                  <a:lnTo>
                    <a:pt x="23712" y="16532"/>
                  </a:lnTo>
                  <a:close/>
                  <a:moveTo>
                    <a:pt x="29022" y="16532"/>
                  </a:moveTo>
                  <a:lnTo>
                    <a:pt x="28841" y="16593"/>
                  </a:lnTo>
                  <a:lnTo>
                    <a:pt x="28599" y="16713"/>
                  </a:lnTo>
                  <a:lnTo>
                    <a:pt x="28418" y="16834"/>
                  </a:lnTo>
                  <a:lnTo>
                    <a:pt x="28298" y="17015"/>
                  </a:lnTo>
                  <a:lnTo>
                    <a:pt x="28177" y="17256"/>
                  </a:lnTo>
                  <a:lnTo>
                    <a:pt x="28117" y="17437"/>
                  </a:lnTo>
                  <a:lnTo>
                    <a:pt x="28117" y="17679"/>
                  </a:lnTo>
                  <a:lnTo>
                    <a:pt x="28117" y="17920"/>
                  </a:lnTo>
                  <a:lnTo>
                    <a:pt x="28177" y="18101"/>
                  </a:lnTo>
                  <a:lnTo>
                    <a:pt x="28298" y="18342"/>
                  </a:lnTo>
                  <a:lnTo>
                    <a:pt x="28418" y="18523"/>
                  </a:lnTo>
                  <a:lnTo>
                    <a:pt x="28599" y="18644"/>
                  </a:lnTo>
                  <a:lnTo>
                    <a:pt x="28841" y="18765"/>
                  </a:lnTo>
                  <a:lnTo>
                    <a:pt x="29022" y="18825"/>
                  </a:lnTo>
                  <a:lnTo>
                    <a:pt x="29505" y="18825"/>
                  </a:lnTo>
                  <a:lnTo>
                    <a:pt x="29686" y="18765"/>
                  </a:lnTo>
                  <a:lnTo>
                    <a:pt x="29927" y="18644"/>
                  </a:lnTo>
                  <a:lnTo>
                    <a:pt x="30108" y="18523"/>
                  </a:lnTo>
                  <a:lnTo>
                    <a:pt x="30229" y="18342"/>
                  </a:lnTo>
                  <a:lnTo>
                    <a:pt x="30349" y="18101"/>
                  </a:lnTo>
                  <a:lnTo>
                    <a:pt x="30410" y="17920"/>
                  </a:lnTo>
                  <a:lnTo>
                    <a:pt x="30410" y="17679"/>
                  </a:lnTo>
                  <a:lnTo>
                    <a:pt x="30410" y="17437"/>
                  </a:lnTo>
                  <a:lnTo>
                    <a:pt x="30349" y="17256"/>
                  </a:lnTo>
                  <a:lnTo>
                    <a:pt x="30229" y="17015"/>
                  </a:lnTo>
                  <a:lnTo>
                    <a:pt x="30108" y="16834"/>
                  </a:lnTo>
                  <a:lnTo>
                    <a:pt x="29927" y="16713"/>
                  </a:lnTo>
                  <a:lnTo>
                    <a:pt x="29686" y="16593"/>
                  </a:lnTo>
                  <a:lnTo>
                    <a:pt x="29505" y="16532"/>
                  </a:lnTo>
                  <a:close/>
                  <a:moveTo>
                    <a:pt x="34814" y="16532"/>
                  </a:moveTo>
                  <a:lnTo>
                    <a:pt x="34633" y="16593"/>
                  </a:lnTo>
                  <a:lnTo>
                    <a:pt x="34392" y="16713"/>
                  </a:lnTo>
                  <a:lnTo>
                    <a:pt x="34211" y="16834"/>
                  </a:lnTo>
                  <a:lnTo>
                    <a:pt x="34090" y="17015"/>
                  </a:lnTo>
                  <a:lnTo>
                    <a:pt x="33969" y="17256"/>
                  </a:lnTo>
                  <a:lnTo>
                    <a:pt x="33909" y="17437"/>
                  </a:lnTo>
                  <a:lnTo>
                    <a:pt x="33909" y="17679"/>
                  </a:lnTo>
                  <a:lnTo>
                    <a:pt x="33909" y="17920"/>
                  </a:lnTo>
                  <a:lnTo>
                    <a:pt x="33969" y="18101"/>
                  </a:lnTo>
                  <a:lnTo>
                    <a:pt x="34090" y="18342"/>
                  </a:lnTo>
                  <a:lnTo>
                    <a:pt x="34211" y="18523"/>
                  </a:lnTo>
                  <a:lnTo>
                    <a:pt x="34392" y="18644"/>
                  </a:lnTo>
                  <a:lnTo>
                    <a:pt x="34633" y="18765"/>
                  </a:lnTo>
                  <a:lnTo>
                    <a:pt x="34814" y="18825"/>
                  </a:lnTo>
                  <a:lnTo>
                    <a:pt x="35297" y="18825"/>
                  </a:lnTo>
                  <a:lnTo>
                    <a:pt x="35478" y="18765"/>
                  </a:lnTo>
                  <a:lnTo>
                    <a:pt x="35719" y="18644"/>
                  </a:lnTo>
                  <a:lnTo>
                    <a:pt x="35900" y="18523"/>
                  </a:lnTo>
                  <a:lnTo>
                    <a:pt x="36021" y="18342"/>
                  </a:lnTo>
                  <a:lnTo>
                    <a:pt x="36141" y="18101"/>
                  </a:lnTo>
                  <a:lnTo>
                    <a:pt x="36202" y="17920"/>
                  </a:lnTo>
                  <a:lnTo>
                    <a:pt x="36202" y="17679"/>
                  </a:lnTo>
                  <a:lnTo>
                    <a:pt x="36202" y="17437"/>
                  </a:lnTo>
                  <a:lnTo>
                    <a:pt x="36141" y="17256"/>
                  </a:lnTo>
                  <a:lnTo>
                    <a:pt x="36021" y="17015"/>
                  </a:lnTo>
                  <a:lnTo>
                    <a:pt x="35900" y="16834"/>
                  </a:lnTo>
                  <a:lnTo>
                    <a:pt x="35719" y="16713"/>
                  </a:lnTo>
                  <a:lnTo>
                    <a:pt x="35478" y="16593"/>
                  </a:lnTo>
                  <a:lnTo>
                    <a:pt x="35297" y="16532"/>
                  </a:lnTo>
                  <a:close/>
                  <a:moveTo>
                    <a:pt x="40606" y="16532"/>
                  </a:moveTo>
                  <a:lnTo>
                    <a:pt x="40425" y="16593"/>
                  </a:lnTo>
                  <a:lnTo>
                    <a:pt x="40184" y="16713"/>
                  </a:lnTo>
                  <a:lnTo>
                    <a:pt x="40003" y="16834"/>
                  </a:lnTo>
                  <a:lnTo>
                    <a:pt x="39882" y="17015"/>
                  </a:lnTo>
                  <a:lnTo>
                    <a:pt x="39762" y="17256"/>
                  </a:lnTo>
                  <a:lnTo>
                    <a:pt x="39701" y="17437"/>
                  </a:lnTo>
                  <a:lnTo>
                    <a:pt x="39701" y="17679"/>
                  </a:lnTo>
                  <a:lnTo>
                    <a:pt x="39701" y="17920"/>
                  </a:lnTo>
                  <a:lnTo>
                    <a:pt x="39762" y="18101"/>
                  </a:lnTo>
                  <a:lnTo>
                    <a:pt x="39882" y="18342"/>
                  </a:lnTo>
                  <a:lnTo>
                    <a:pt x="40003" y="18523"/>
                  </a:lnTo>
                  <a:lnTo>
                    <a:pt x="40184" y="18644"/>
                  </a:lnTo>
                  <a:lnTo>
                    <a:pt x="40425" y="18765"/>
                  </a:lnTo>
                  <a:lnTo>
                    <a:pt x="40606" y="18825"/>
                  </a:lnTo>
                  <a:lnTo>
                    <a:pt x="41089" y="18825"/>
                  </a:lnTo>
                  <a:lnTo>
                    <a:pt x="41270" y="18765"/>
                  </a:lnTo>
                  <a:lnTo>
                    <a:pt x="41511" y="18644"/>
                  </a:lnTo>
                  <a:lnTo>
                    <a:pt x="41692" y="18523"/>
                  </a:lnTo>
                  <a:lnTo>
                    <a:pt x="41813" y="18342"/>
                  </a:lnTo>
                  <a:lnTo>
                    <a:pt x="41934" y="18101"/>
                  </a:lnTo>
                  <a:lnTo>
                    <a:pt x="41994" y="17920"/>
                  </a:lnTo>
                  <a:lnTo>
                    <a:pt x="41994" y="17679"/>
                  </a:lnTo>
                  <a:lnTo>
                    <a:pt x="41994" y="17437"/>
                  </a:lnTo>
                  <a:lnTo>
                    <a:pt x="41934" y="17256"/>
                  </a:lnTo>
                  <a:lnTo>
                    <a:pt x="41813" y="17015"/>
                  </a:lnTo>
                  <a:lnTo>
                    <a:pt x="41692" y="16834"/>
                  </a:lnTo>
                  <a:lnTo>
                    <a:pt x="41511" y="16713"/>
                  </a:lnTo>
                  <a:lnTo>
                    <a:pt x="41270" y="16593"/>
                  </a:lnTo>
                  <a:lnTo>
                    <a:pt x="41089" y="16532"/>
                  </a:lnTo>
                  <a:close/>
                  <a:moveTo>
                    <a:pt x="46399" y="16532"/>
                  </a:moveTo>
                  <a:lnTo>
                    <a:pt x="46218" y="16593"/>
                  </a:lnTo>
                  <a:lnTo>
                    <a:pt x="45976" y="16713"/>
                  </a:lnTo>
                  <a:lnTo>
                    <a:pt x="45795" y="16834"/>
                  </a:lnTo>
                  <a:lnTo>
                    <a:pt x="45674" y="17015"/>
                  </a:lnTo>
                  <a:lnTo>
                    <a:pt x="45554" y="17256"/>
                  </a:lnTo>
                  <a:lnTo>
                    <a:pt x="45493" y="17437"/>
                  </a:lnTo>
                  <a:lnTo>
                    <a:pt x="45493" y="17679"/>
                  </a:lnTo>
                  <a:lnTo>
                    <a:pt x="45493" y="17920"/>
                  </a:lnTo>
                  <a:lnTo>
                    <a:pt x="45554" y="18101"/>
                  </a:lnTo>
                  <a:lnTo>
                    <a:pt x="45674" y="18342"/>
                  </a:lnTo>
                  <a:lnTo>
                    <a:pt x="45795" y="18523"/>
                  </a:lnTo>
                  <a:lnTo>
                    <a:pt x="45976" y="18644"/>
                  </a:lnTo>
                  <a:lnTo>
                    <a:pt x="46218" y="18765"/>
                  </a:lnTo>
                  <a:lnTo>
                    <a:pt x="46399" y="18825"/>
                  </a:lnTo>
                  <a:lnTo>
                    <a:pt x="46881" y="18825"/>
                  </a:lnTo>
                  <a:lnTo>
                    <a:pt x="47062" y="18765"/>
                  </a:lnTo>
                  <a:lnTo>
                    <a:pt x="47304" y="18644"/>
                  </a:lnTo>
                  <a:lnTo>
                    <a:pt x="47485" y="18523"/>
                  </a:lnTo>
                  <a:lnTo>
                    <a:pt x="47605" y="18342"/>
                  </a:lnTo>
                  <a:lnTo>
                    <a:pt x="47726" y="18101"/>
                  </a:lnTo>
                  <a:lnTo>
                    <a:pt x="47786" y="17920"/>
                  </a:lnTo>
                  <a:lnTo>
                    <a:pt x="47786" y="17679"/>
                  </a:lnTo>
                  <a:lnTo>
                    <a:pt x="47786" y="17437"/>
                  </a:lnTo>
                  <a:lnTo>
                    <a:pt x="47726" y="17256"/>
                  </a:lnTo>
                  <a:lnTo>
                    <a:pt x="47605" y="17015"/>
                  </a:lnTo>
                  <a:lnTo>
                    <a:pt x="47485" y="16834"/>
                  </a:lnTo>
                  <a:lnTo>
                    <a:pt x="47304" y="16713"/>
                  </a:lnTo>
                  <a:lnTo>
                    <a:pt x="47062" y="16593"/>
                  </a:lnTo>
                  <a:lnTo>
                    <a:pt x="46881" y="16532"/>
                  </a:lnTo>
                  <a:close/>
                  <a:moveTo>
                    <a:pt x="52191" y="16532"/>
                  </a:moveTo>
                  <a:lnTo>
                    <a:pt x="52010" y="16593"/>
                  </a:lnTo>
                  <a:lnTo>
                    <a:pt x="51768" y="16713"/>
                  </a:lnTo>
                  <a:lnTo>
                    <a:pt x="51587" y="16834"/>
                  </a:lnTo>
                  <a:lnTo>
                    <a:pt x="51467" y="17015"/>
                  </a:lnTo>
                  <a:lnTo>
                    <a:pt x="51346" y="17256"/>
                  </a:lnTo>
                  <a:lnTo>
                    <a:pt x="51286" y="17437"/>
                  </a:lnTo>
                  <a:lnTo>
                    <a:pt x="51286" y="17679"/>
                  </a:lnTo>
                  <a:lnTo>
                    <a:pt x="51286" y="17920"/>
                  </a:lnTo>
                  <a:lnTo>
                    <a:pt x="51346" y="18101"/>
                  </a:lnTo>
                  <a:lnTo>
                    <a:pt x="51467" y="18342"/>
                  </a:lnTo>
                  <a:lnTo>
                    <a:pt x="51587" y="18523"/>
                  </a:lnTo>
                  <a:lnTo>
                    <a:pt x="51768" y="18644"/>
                  </a:lnTo>
                  <a:lnTo>
                    <a:pt x="52010" y="18765"/>
                  </a:lnTo>
                  <a:lnTo>
                    <a:pt x="52191" y="18825"/>
                  </a:lnTo>
                  <a:lnTo>
                    <a:pt x="52673" y="18825"/>
                  </a:lnTo>
                  <a:lnTo>
                    <a:pt x="52854" y="18765"/>
                  </a:lnTo>
                  <a:lnTo>
                    <a:pt x="53096" y="18644"/>
                  </a:lnTo>
                  <a:lnTo>
                    <a:pt x="53277" y="18523"/>
                  </a:lnTo>
                  <a:lnTo>
                    <a:pt x="53397" y="18342"/>
                  </a:lnTo>
                  <a:lnTo>
                    <a:pt x="53518" y="18101"/>
                  </a:lnTo>
                  <a:lnTo>
                    <a:pt x="53578" y="17920"/>
                  </a:lnTo>
                  <a:lnTo>
                    <a:pt x="53578" y="17679"/>
                  </a:lnTo>
                  <a:lnTo>
                    <a:pt x="53578" y="17437"/>
                  </a:lnTo>
                  <a:lnTo>
                    <a:pt x="53518" y="17256"/>
                  </a:lnTo>
                  <a:lnTo>
                    <a:pt x="53397" y="17015"/>
                  </a:lnTo>
                  <a:lnTo>
                    <a:pt x="53277" y="16834"/>
                  </a:lnTo>
                  <a:lnTo>
                    <a:pt x="53096" y="16713"/>
                  </a:lnTo>
                  <a:lnTo>
                    <a:pt x="52854" y="16593"/>
                  </a:lnTo>
                  <a:lnTo>
                    <a:pt x="52673" y="16532"/>
                  </a:lnTo>
                  <a:close/>
                  <a:moveTo>
                    <a:pt x="57983" y="16532"/>
                  </a:moveTo>
                  <a:lnTo>
                    <a:pt x="57802" y="16593"/>
                  </a:lnTo>
                  <a:lnTo>
                    <a:pt x="57561" y="16713"/>
                  </a:lnTo>
                  <a:lnTo>
                    <a:pt x="57380" y="16834"/>
                  </a:lnTo>
                  <a:lnTo>
                    <a:pt x="57259" y="17015"/>
                  </a:lnTo>
                  <a:lnTo>
                    <a:pt x="57138" y="17256"/>
                  </a:lnTo>
                  <a:lnTo>
                    <a:pt x="57078" y="17437"/>
                  </a:lnTo>
                  <a:lnTo>
                    <a:pt x="57078" y="17679"/>
                  </a:lnTo>
                  <a:lnTo>
                    <a:pt x="57078" y="17920"/>
                  </a:lnTo>
                  <a:lnTo>
                    <a:pt x="57138" y="18101"/>
                  </a:lnTo>
                  <a:lnTo>
                    <a:pt x="57259" y="18342"/>
                  </a:lnTo>
                  <a:lnTo>
                    <a:pt x="57380" y="18523"/>
                  </a:lnTo>
                  <a:lnTo>
                    <a:pt x="57561" y="18644"/>
                  </a:lnTo>
                  <a:lnTo>
                    <a:pt x="57802" y="18765"/>
                  </a:lnTo>
                  <a:lnTo>
                    <a:pt x="57983" y="18825"/>
                  </a:lnTo>
                  <a:lnTo>
                    <a:pt x="58466" y="18825"/>
                  </a:lnTo>
                  <a:lnTo>
                    <a:pt x="58647" y="18765"/>
                  </a:lnTo>
                  <a:lnTo>
                    <a:pt x="58888" y="18644"/>
                  </a:lnTo>
                  <a:lnTo>
                    <a:pt x="59069" y="18523"/>
                  </a:lnTo>
                  <a:lnTo>
                    <a:pt x="59190" y="18342"/>
                  </a:lnTo>
                  <a:lnTo>
                    <a:pt x="59310" y="18101"/>
                  </a:lnTo>
                  <a:lnTo>
                    <a:pt x="59371" y="17920"/>
                  </a:lnTo>
                  <a:lnTo>
                    <a:pt x="59371" y="17679"/>
                  </a:lnTo>
                  <a:lnTo>
                    <a:pt x="59371" y="17437"/>
                  </a:lnTo>
                  <a:lnTo>
                    <a:pt x="59310" y="17256"/>
                  </a:lnTo>
                  <a:lnTo>
                    <a:pt x="59190" y="17015"/>
                  </a:lnTo>
                  <a:lnTo>
                    <a:pt x="59069" y="16834"/>
                  </a:lnTo>
                  <a:lnTo>
                    <a:pt x="58888" y="16713"/>
                  </a:lnTo>
                  <a:lnTo>
                    <a:pt x="58647" y="16593"/>
                  </a:lnTo>
                  <a:lnTo>
                    <a:pt x="58466" y="16532"/>
                  </a:lnTo>
                  <a:close/>
                  <a:moveTo>
                    <a:pt x="63775" y="16532"/>
                  </a:moveTo>
                  <a:lnTo>
                    <a:pt x="63594" y="16593"/>
                  </a:lnTo>
                  <a:lnTo>
                    <a:pt x="63353" y="16713"/>
                  </a:lnTo>
                  <a:lnTo>
                    <a:pt x="63172" y="16834"/>
                  </a:lnTo>
                  <a:lnTo>
                    <a:pt x="63051" y="17015"/>
                  </a:lnTo>
                  <a:lnTo>
                    <a:pt x="62931" y="17256"/>
                  </a:lnTo>
                  <a:lnTo>
                    <a:pt x="62870" y="17437"/>
                  </a:lnTo>
                  <a:lnTo>
                    <a:pt x="62870" y="17679"/>
                  </a:lnTo>
                  <a:lnTo>
                    <a:pt x="62870" y="17920"/>
                  </a:lnTo>
                  <a:lnTo>
                    <a:pt x="62931" y="18101"/>
                  </a:lnTo>
                  <a:lnTo>
                    <a:pt x="63051" y="18342"/>
                  </a:lnTo>
                  <a:lnTo>
                    <a:pt x="63172" y="18523"/>
                  </a:lnTo>
                  <a:lnTo>
                    <a:pt x="63353" y="18644"/>
                  </a:lnTo>
                  <a:lnTo>
                    <a:pt x="63594" y="18765"/>
                  </a:lnTo>
                  <a:lnTo>
                    <a:pt x="63775" y="18825"/>
                  </a:lnTo>
                  <a:lnTo>
                    <a:pt x="64258" y="18825"/>
                  </a:lnTo>
                  <a:lnTo>
                    <a:pt x="64439" y="18765"/>
                  </a:lnTo>
                  <a:lnTo>
                    <a:pt x="64680" y="18644"/>
                  </a:lnTo>
                  <a:lnTo>
                    <a:pt x="64861" y="18523"/>
                  </a:lnTo>
                  <a:lnTo>
                    <a:pt x="64982" y="18342"/>
                  </a:lnTo>
                  <a:lnTo>
                    <a:pt x="65103" y="18101"/>
                  </a:lnTo>
                  <a:lnTo>
                    <a:pt x="65163" y="17920"/>
                  </a:lnTo>
                  <a:lnTo>
                    <a:pt x="65163" y="17679"/>
                  </a:lnTo>
                  <a:lnTo>
                    <a:pt x="65163" y="17437"/>
                  </a:lnTo>
                  <a:lnTo>
                    <a:pt x="65103" y="17256"/>
                  </a:lnTo>
                  <a:lnTo>
                    <a:pt x="64982" y="17015"/>
                  </a:lnTo>
                  <a:lnTo>
                    <a:pt x="64861" y="16834"/>
                  </a:lnTo>
                  <a:lnTo>
                    <a:pt x="64680" y="16713"/>
                  </a:lnTo>
                  <a:lnTo>
                    <a:pt x="64439" y="16593"/>
                  </a:lnTo>
                  <a:lnTo>
                    <a:pt x="64258" y="16532"/>
                  </a:lnTo>
                  <a:close/>
                  <a:moveTo>
                    <a:pt x="69386" y="16593"/>
                  </a:moveTo>
                  <a:lnTo>
                    <a:pt x="69085" y="16774"/>
                  </a:lnTo>
                  <a:lnTo>
                    <a:pt x="68843" y="17015"/>
                  </a:lnTo>
                  <a:lnTo>
                    <a:pt x="68723" y="17317"/>
                  </a:lnTo>
                  <a:lnTo>
                    <a:pt x="68662" y="17679"/>
                  </a:lnTo>
                  <a:lnTo>
                    <a:pt x="68662" y="17920"/>
                  </a:lnTo>
                  <a:lnTo>
                    <a:pt x="68723" y="18101"/>
                  </a:lnTo>
                  <a:lnTo>
                    <a:pt x="68843" y="18342"/>
                  </a:lnTo>
                  <a:lnTo>
                    <a:pt x="68964" y="18523"/>
                  </a:lnTo>
                  <a:lnTo>
                    <a:pt x="69145" y="18644"/>
                  </a:lnTo>
                  <a:lnTo>
                    <a:pt x="69386" y="18765"/>
                  </a:lnTo>
                  <a:lnTo>
                    <a:pt x="69567" y="18825"/>
                  </a:lnTo>
                  <a:lnTo>
                    <a:pt x="70050" y="18825"/>
                  </a:lnTo>
                  <a:lnTo>
                    <a:pt x="70231" y="18765"/>
                  </a:lnTo>
                  <a:lnTo>
                    <a:pt x="70472" y="18644"/>
                  </a:lnTo>
                  <a:lnTo>
                    <a:pt x="70593" y="18523"/>
                  </a:lnTo>
                  <a:lnTo>
                    <a:pt x="69386" y="16593"/>
                  </a:lnTo>
                  <a:close/>
                  <a:moveTo>
                    <a:pt x="4284" y="20273"/>
                  </a:moveTo>
                  <a:lnTo>
                    <a:pt x="3620" y="21661"/>
                  </a:lnTo>
                  <a:lnTo>
                    <a:pt x="3922" y="21480"/>
                  </a:lnTo>
                  <a:lnTo>
                    <a:pt x="4164" y="21238"/>
                  </a:lnTo>
                  <a:lnTo>
                    <a:pt x="4284" y="20937"/>
                  </a:lnTo>
                  <a:lnTo>
                    <a:pt x="4345" y="20575"/>
                  </a:lnTo>
                  <a:lnTo>
                    <a:pt x="4284" y="20273"/>
                  </a:lnTo>
                  <a:close/>
                  <a:moveTo>
                    <a:pt x="71619" y="20273"/>
                  </a:moveTo>
                  <a:lnTo>
                    <a:pt x="71559" y="20575"/>
                  </a:lnTo>
                  <a:lnTo>
                    <a:pt x="71619" y="20937"/>
                  </a:lnTo>
                  <a:lnTo>
                    <a:pt x="71740" y="21238"/>
                  </a:lnTo>
                  <a:lnTo>
                    <a:pt x="71981" y="21480"/>
                  </a:lnTo>
                  <a:lnTo>
                    <a:pt x="72283" y="21661"/>
                  </a:lnTo>
                  <a:lnTo>
                    <a:pt x="71619" y="20273"/>
                  </a:lnTo>
                  <a:close/>
                  <a:moveTo>
                    <a:pt x="8749" y="19428"/>
                  </a:moveTo>
                  <a:lnTo>
                    <a:pt x="8568" y="19489"/>
                  </a:lnTo>
                  <a:lnTo>
                    <a:pt x="8327" y="19609"/>
                  </a:lnTo>
                  <a:lnTo>
                    <a:pt x="8146" y="19730"/>
                  </a:lnTo>
                  <a:lnTo>
                    <a:pt x="8025" y="19911"/>
                  </a:lnTo>
                  <a:lnTo>
                    <a:pt x="7904" y="20152"/>
                  </a:lnTo>
                  <a:lnTo>
                    <a:pt x="7844" y="20333"/>
                  </a:lnTo>
                  <a:lnTo>
                    <a:pt x="7844" y="20575"/>
                  </a:lnTo>
                  <a:lnTo>
                    <a:pt x="7844" y="20816"/>
                  </a:lnTo>
                  <a:lnTo>
                    <a:pt x="7904" y="20997"/>
                  </a:lnTo>
                  <a:lnTo>
                    <a:pt x="8025" y="21238"/>
                  </a:lnTo>
                  <a:lnTo>
                    <a:pt x="8146" y="21419"/>
                  </a:lnTo>
                  <a:lnTo>
                    <a:pt x="8327" y="21540"/>
                  </a:lnTo>
                  <a:lnTo>
                    <a:pt x="8568" y="21661"/>
                  </a:lnTo>
                  <a:lnTo>
                    <a:pt x="8749" y="21721"/>
                  </a:lnTo>
                  <a:lnTo>
                    <a:pt x="9232" y="21721"/>
                  </a:lnTo>
                  <a:lnTo>
                    <a:pt x="9413" y="21661"/>
                  </a:lnTo>
                  <a:lnTo>
                    <a:pt x="9654" y="21540"/>
                  </a:lnTo>
                  <a:lnTo>
                    <a:pt x="9835" y="21419"/>
                  </a:lnTo>
                  <a:lnTo>
                    <a:pt x="9956" y="21238"/>
                  </a:lnTo>
                  <a:lnTo>
                    <a:pt x="10076" y="20997"/>
                  </a:lnTo>
                  <a:lnTo>
                    <a:pt x="10137" y="20816"/>
                  </a:lnTo>
                  <a:lnTo>
                    <a:pt x="10137" y="20575"/>
                  </a:lnTo>
                  <a:lnTo>
                    <a:pt x="10137" y="20333"/>
                  </a:lnTo>
                  <a:lnTo>
                    <a:pt x="10076" y="20152"/>
                  </a:lnTo>
                  <a:lnTo>
                    <a:pt x="9956" y="19911"/>
                  </a:lnTo>
                  <a:lnTo>
                    <a:pt x="9835" y="19730"/>
                  </a:lnTo>
                  <a:lnTo>
                    <a:pt x="9654" y="19609"/>
                  </a:lnTo>
                  <a:lnTo>
                    <a:pt x="9413" y="19489"/>
                  </a:lnTo>
                  <a:lnTo>
                    <a:pt x="9232" y="19428"/>
                  </a:lnTo>
                  <a:close/>
                  <a:moveTo>
                    <a:pt x="14541" y="19428"/>
                  </a:moveTo>
                  <a:lnTo>
                    <a:pt x="14360" y="19489"/>
                  </a:lnTo>
                  <a:lnTo>
                    <a:pt x="14119" y="19609"/>
                  </a:lnTo>
                  <a:lnTo>
                    <a:pt x="13938" y="19730"/>
                  </a:lnTo>
                  <a:lnTo>
                    <a:pt x="13817" y="19911"/>
                  </a:lnTo>
                  <a:lnTo>
                    <a:pt x="13697" y="20152"/>
                  </a:lnTo>
                  <a:lnTo>
                    <a:pt x="13636" y="20333"/>
                  </a:lnTo>
                  <a:lnTo>
                    <a:pt x="13636" y="20575"/>
                  </a:lnTo>
                  <a:lnTo>
                    <a:pt x="13636" y="20816"/>
                  </a:lnTo>
                  <a:lnTo>
                    <a:pt x="13697" y="20997"/>
                  </a:lnTo>
                  <a:lnTo>
                    <a:pt x="13817" y="21238"/>
                  </a:lnTo>
                  <a:lnTo>
                    <a:pt x="13938" y="21419"/>
                  </a:lnTo>
                  <a:lnTo>
                    <a:pt x="14119" y="21540"/>
                  </a:lnTo>
                  <a:lnTo>
                    <a:pt x="14360" y="21661"/>
                  </a:lnTo>
                  <a:lnTo>
                    <a:pt x="14541" y="21721"/>
                  </a:lnTo>
                  <a:lnTo>
                    <a:pt x="15024" y="21721"/>
                  </a:lnTo>
                  <a:lnTo>
                    <a:pt x="15205" y="21661"/>
                  </a:lnTo>
                  <a:lnTo>
                    <a:pt x="15446" y="21540"/>
                  </a:lnTo>
                  <a:lnTo>
                    <a:pt x="15627" y="21419"/>
                  </a:lnTo>
                  <a:lnTo>
                    <a:pt x="15748" y="21238"/>
                  </a:lnTo>
                  <a:lnTo>
                    <a:pt x="15869" y="20997"/>
                  </a:lnTo>
                  <a:lnTo>
                    <a:pt x="15929" y="20816"/>
                  </a:lnTo>
                  <a:lnTo>
                    <a:pt x="15929" y="20575"/>
                  </a:lnTo>
                  <a:lnTo>
                    <a:pt x="15929" y="20333"/>
                  </a:lnTo>
                  <a:lnTo>
                    <a:pt x="15869" y="20152"/>
                  </a:lnTo>
                  <a:lnTo>
                    <a:pt x="15748" y="19911"/>
                  </a:lnTo>
                  <a:lnTo>
                    <a:pt x="15627" y="19730"/>
                  </a:lnTo>
                  <a:lnTo>
                    <a:pt x="15446" y="19609"/>
                  </a:lnTo>
                  <a:lnTo>
                    <a:pt x="15205" y="19489"/>
                  </a:lnTo>
                  <a:lnTo>
                    <a:pt x="15024" y="19428"/>
                  </a:lnTo>
                  <a:close/>
                  <a:moveTo>
                    <a:pt x="20333" y="19428"/>
                  </a:moveTo>
                  <a:lnTo>
                    <a:pt x="20152" y="19489"/>
                  </a:lnTo>
                  <a:lnTo>
                    <a:pt x="19911" y="19609"/>
                  </a:lnTo>
                  <a:lnTo>
                    <a:pt x="19730" y="19730"/>
                  </a:lnTo>
                  <a:lnTo>
                    <a:pt x="19609" y="19911"/>
                  </a:lnTo>
                  <a:lnTo>
                    <a:pt x="19489" y="20152"/>
                  </a:lnTo>
                  <a:lnTo>
                    <a:pt x="19428" y="20333"/>
                  </a:lnTo>
                  <a:lnTo>
                    <a:pt x="19428" y="20575"/>
                  </a:lnTo>
                  <a:lnTo>
                    <a:pt x="19428" y="20816"/>
                  </a:lnTo>
                  <a:lnTo>
                    <a:pt x="19489" y="20997"/>
                  </a:lnTo>
                  <a:lnTo>
                    <a:pt x="19609" y="21238"/>
                  </a:lnTo>
                  <a:lnTo>
                    <a:pt x="19730" y="21419"/>
                  </a:lnTo>
                  <a:lnTo>
                    <a:pt x="19911" y="21540"/>
                  </a:lnTo>
                  <a:lnTo>
                    <a:pt x="20152" y="21661"/>
                  </a:lnTo>
                  <a:lnTo>
                    <a:pt x="20333" y="21721"/>
                  </a:lnTo>
                  <a:lnTo>
                    <a:pt x="20816" y="21721"/>
                  </a:lnTo>
                  <a:lnTo>
                    <a:pt x="20997" y="21661"/>
                  </a:lnTo>
                  <a:lnTo>
                    <a:pt x="21239" y="21540"/>
                  </a:lnTo>
                  <a:lnTo>
                    <a:pt x="21420" y="21419"/>
                  </a:lnTo>
                  <a:lnTo>
                    <a:pt x="21540" y="21238"/>
                  </a:lnTo>
                  <a:lnTo>
                    <a:pt x="21661" y="20997"/>
                  </a:lnTo>
                  <a:lnTo>
                    <a:pt x="21721" y="20816"/>
                  </a:lnTo>
                  <a:lnTo>
                    <a:pt x="21721" y="20575"/>
                  </a:lnTo>
                  <a:lnTo>
                    <a:pt x="21721" y="20333"/>
                  </a:lnTo>
                  <a:lnTo>
                    <a:pt x="21661" y="20152"/>
                  </a:lnTo>
                  <a:lnTo>
                    <a:pt x="21540" y="19911"/>
                  </a:lnTo>
                  <a:lnTo>
                    <a:pt x="21420" y="19730"/>
                  </a:lnTo>
                  <a:lnTo>
                    <a:pt x="21239" y="19609"/>
                  </a:lnTo>
                  <a:lnTo>
                    <a:pt x="20997" y="19489"/>
                  </a:lnTo>
                  <a:lnTo>
                    <a:pt x="20816" y="19428"/>
                  </a:lnTo>
                  <a:close/>
                  <a:moveTo>
                    <a:pt x="26126" y="19428"/>
                  </a:moveTo>
                  <a:lnTo>
                    <a:pt x="25945" y="19489"/>
                  </a:lnTo>
                  <a:lnTo>
                    <a:pt x="25703" y="19609"/>
                  </a:lnTo>
                  <a:lnTo>
                    <a:pt x="25522" y="19730"/>
                  </a:lnTo>
                  <a:lnTo>
                    <a:pt x="25402" y="19911"/>
                  </a:lnTo>
                  <a:lnTo>
                    <a:pt x="25281" y="20152"/>
                  </a:lnTo>
                  <a:lnTo>
                    <a:pt x="25221" y="20333"/>
                  </a:lnTo>
                  <a:lnTo>
                    <a:pt x="25221" y="20575"/>
                  </a:lnTo>
                  <a:lnTo>
                    <a:pt x="25221" y="20816"/>
                  </a:lnTo>
                  <a:lnTo>
                    <a:pt x="25281" y="20997"/>
                  </a:lnTo>
                  <a:lnTo>
                    <a:pt x="25402" y="21238"/>
                  </a:lnTo>
                  <a:lnTo>
                    <a:pt x="25522" y="21419"/>
                  </a:lnTo>
                  <a:lnTo>
                    <a:pt x="25703" y="21540"/>
                  </a:lnTo>
                  <a:lnTo>
                    <a:pt x="25945" y="21661"/>
                  </a:lnTo>
                  <a:lnTo>
                    <a:pt x="26126" y="21721"/>
                  </a:lnTo>
                  <a:lnTo>
                    <a:pt x="26608" y="21721"/>
                  </a:lnTo>
                  <a:lnTo>
                    <a:pt x="26789" y="21661"/>
                  </a:lnTo>
                  <a:lnTo>
                    <a:pt x="27031" y="21540"/>
                  </a:lnTo>
                  <a:lnTo>
                    <a:pt x="27212" y="21419"/>
                  </a:lnTo>
                  <a:lnTo>
                    <a:pt x="27332" y="21238"/>
                  </a:lnTo>
                  <a:lnTo>
                    <a:pt x="27453" y="20997"/>
                  </a:lnTo>
                  <a:lnTo>
                    <a:pt x="27513" y="20816"/>
                  </a:lnTo>
                  <a:lnTo>
                    <a:pt x="27513" y="20575"/>
                  </a:lnTo>
                  <a:lnTo>
                    <a:pt x="27513" y="20333"/>
                  </a:lnTo>
                  <a:lnTo>
                    <a:pt x="27453" y="20152"/>
                  </a:lnTo>
                  <a:lnTo>
                    <a:pt x="27332" y="19911"/>
                  </a:lnTo>
                  <a:lnTo>
                    <a:pt x="27212" y="19730"/>
                  </a:lnTo>
                  <a:lnTo>
                    <a:pt x="27031" y="19609"/>
                  </a:lnTo>
                  <a:lnTo>
                    <a:pt x="26789" y="19489"/>
                  </a:lnTo>
                  <a:lnTo>
                    <a:pt x="26608" y="19428"/>
                  </a:lnTo>
                  <a:close/>
                  <a:moveTo>
                    <a:pt x="31918" y="19428"/>
                  </a:moveTo>
                  <a:lnTo>
                    <a:pt x="31737" y="19489"/>
                  </a:lnTo>
                  <a:lnTo>
                    <a:pt x="31496" y="19609"/>
                  </a:lnTo>
                  <a:lnTo>
                    <a:pt x="31315" y="19730"/>
                  </a:lnTo>
                  <a:lnTo>
                    <a:pt x="31194" y="19911"/>
                  </a:lnTo>
                  <a:lnTo>
                    <a:pt x="31073" y="20152"/>
                  </a:lnTo>
                  <a:lnTo>
                    <a:pt x="31013" y="20333"/>
                  </a:lnTo>
                  <a:lnTo>
                    <a:pt x="31013" y="20575"/>
                  </a:lnTo>
                  <a:lnTo>
                    <a:pt x="31013" y="20816"/>
                  </a:lnTo>
                  <a:lnTo>
                    <a:pt x="31073" y="20997"/>
                  </a:lnTo>
                  <a:lnTo>
                    <a:pt x="31194" y="21238"/>
                  </a:lnTo>
                  <a:lnTo>
                    <a:pt x="31315" y="21419"/>
                  </a:lnTo>
                  <a:lnTo>
                    <a:pt x="31496" y="21540"/>
                  </a:lnTo>
                  <a:lnTo>
                    <a:pt x="31737" y="21661"/>
                  </a:lnTo>
                  <a:lnTo>
                    <a:pt x="31918" y="21721"/>
                  </a:lnTo>
                  <a:lnTo>
                    <a:pt x="32401" y="21721"/>
                  </a:lnTo>
                  <a:lnTo>
                    <a:pt x="32582" y="21661"/>
                  </a:lnTo>
                  <a:lnTo>
                    <a:pt x="32823" y="21540"/>
                  </a:lnTo>
                  <a:lnTo>
                    <a:pt x="33004" y="21419"/>
                  </a:lnTo>
                  <a:lnTo>
                    <a:pt x="33125" y="21238"/>
                  </a:lnTo>
                  <a:lnTo>
                    <a:pt x="33245" y="20997"/>
                  </a:lnTo>
                  <a:lnTo>
                    <a:pt x="33306" y="20816"/>
                  </a:lnTo>
                  <a:lnTo>
                    <a:pt x="33306" y="20575"/>
                  </a:lnTo>
                  <a:lnTo>
                    <a:pt x="33306" y="20333"/>
                  </a:lnTo>
                  <a:lnTo>
                    <a:pt x="33245" y="20152"/>
                  </a:lnTo>
                  <a:lnTo>
                    <a:pt x="33125" y="19911"/>
                  </a:lnTo>
                  <a:lnTo>
                    <a:pt x="33004" y="19730"/>
                  </a:lnTo>
                  <a:lnTo>
                    <a:pt x="32823" y="19609"/>
                  </a:lnTo>
                  <a:lnTo>
                    <a:pt x="32582" y="19489"/>
                  </a:lnTo>
                  <a:lnTo>
                    <a:pt x="32401" y="19428"/>
                  </a:lnTo>
                  <a:close/>
                  <a:moveTo>
                    <a:pt x="37710" y="19428"/>
                  </a:moveTo>
                  <a:lnTo>
                    <a:pt x="37529" y="19489"/>
                  </a:lnTo>
                  <a:lnTo>
                    <a:pt x="37288" y="19609"/>
                  </a:lnTo>
                  <a:lnTo>
                    <a:pt x="37107" y="19730"/>
                  </a:lnTo>
                  <a:lnTo>
                    <a:pt x="36986" y="19911"/>
                  </a:lnTo>
                  <a:lnTo>
                    <a:pt x="36865" y="20152"/>
                  </a:lnTo>
                  <a:lnTo>
                    <a:pt x="36805" y="20333"/>
                  </a:lnTo>
                  <a:lnTo>
                    <a:pt x="36805" y="20575"/>
                  </a:lnTo>
                  <a:lnTo>
                    <a:pt x="36805" y="20816"/>
                  </a:lnTo>
                  <a:lnTo>
                    <a:pt x="36865" y="20997"/>
                  </a:lnTo>
                  <a:lnTo>
                    <a:pt x="36986" y="21238"/>
                  </a:lnTo>
                  <a:lnTo>
                    <a:pt x="37107" y="21419"/>
                  </a:lnTo>
                  <a:lnTo>
                    <a:pt x="37288" y="21540"/>
                  </a:lnTo>
                  <a:lnTo>
                    <a:pt x="37529" y="21661"/>
                  </a:lnTo>
                  <a:lnTo>
                    <a:pt x="37710" y="21721"/>
                  </a:lnTo>
                  <a:lnTo>
                    <a:pt x="38193" y="21721"/>
                  </a:lnTo>
                  <a:lnTo>
                    <a:pt x="38374" y="21661"/>
                  </a:lnTo>
                  <a:lnTo>
                    <a:pt x="38615" y="21540"/>
                  </a:lnTo>
                  <a:lnTo>
                    <a:pt x="38796" y="21419"/>
                  </a:lnTo>
                  <a:lnTo>
                    <a:pt x="38917" y="21238"/>
                  </a:lnTo>
                  <a:lnTo>
                    <a:pt x="39038" y="20997"/>
                  </a:lnTo>
                  <a:lnTo>
                    <a:pt x="39098" y="20816"/>
                  </a:lnTo>
                  <a:lnTo>
                    <a:pt x="39098" y="20575"/>
                  </a:lnTo>
                  <a:lnTo>
                    <a:pt x="39098" y="20333"/>
                  </a:lnTo>
                  <a:lnTo>
                    <a:pt x="39038" y="20152"/>
                  </a:lnTo>
                  <a:lnTo>
                    <a:pt x="38917" y="19911"/>
                  </a:lnTo>
                  <a:lnTo>
                    <a:pt x="38796" y="19730"/>
                  </a:lnTo>
                  <a:lnTo>
                    <a:pt x="38615" y="19609"/>
                  </a:lnTo>
                  <a:lnTo>
                    <a:pt x="38374" y="19489"/>
                  </a:lnTo>
                  <a:lnTo>
                    <a:pt x="38193" y="19428"/>
                  </a:lnTo>
                  <a:close/>
                  <a:moveTo>
                    <a:pt x="43502" y="19428"/>
                  </a:moveTo>
                  <a:lnTo>
                    <a:pt x="43321" y="19489"/>
                  </a:lnTo>
                  <a:lnTo>
                    <a:pt x="43080" y="19609"/>
                  </a:lnTo>
                  <a:lnTo>
                    <a:pt x="42899" y="19730"/>
                  </a:lnTo>
                  <a:lnTo>
                    <a:pt x="42778" y="19911"/>
                  </a:lnTo>
                  <a:lnTo>
                    <a:pt x="42658" y="20152"/>
                  </a:lnTo>
                  <a:lnTo>
                    <a:pt x="42597" y="20333"/>
                  </a:lnTo>
                  <a:lnTo>
                    <a:pt x="42597" y="20575"/>
                  </a:lnTo>
                  <a:lnTo>
                    <a:pt x="42597" y="20816"/>
                  </a:lnTo>
                  <a:lnTo>
                    <a:pt x="42658" y="20997"/>
                  </a:lnTo>
                  <a:lnTo>
                    <a:pt x="42778" y="21238"/>
                  </a:lnTo>
                  <a:lnTo>
                    <a:pt x="42899" y="21419"/>
                  </a:lnTo>
                  <a:lnTo>
                    <a:pt x="43080" y="21540"/>
                  </a:lnTo>
                  <a:lnTo>
                    <a:pt x="43321" y="21661"/>
                  </a:lnTo>
                  <a:lnTo>
                    <a:pt x="43502" y="21721"/>
                  </a:lnTo>
                  <a:lnTo>
                    <a:pt x="43985" y="21721"/>
                  </a:lnTo>
                  <a:lnTo>
                    <a:pt x="44166" y="21661"/>
                  </a:lnTo>
                  <a:lnTo>
                    <a:pt x="44407" y="21540"/>
                  </a:lnTo>
                  <a:lnTo>
                    <a:pt x="44588" y="21419"/>
                  </a:lnTo>
                  <a:lnTo>
                    <a:pt x="44709" y="21238"/>
                  </a:lnTo>
                  <a:lnTo>
                    <a:pt x="44830" y="20997"/>
                  </a:lnTo>
                  <a:lnTo>
                    <a:pt x="44890" y="20816"/>
                  </a:lnTo>
                  <a:lnTo>
                    <a:pt x="44890" y="20575"/>
                  </a:lnTo>
                  <a:lnTo>
                    <a:pt x="44890" y="20333"/>
                  </a:lnTo>
                  <a:lnTo>
                    <a:pt x="44830" y="20152"/>
                  </a:lnTo>
                  <a:lnTo>
                    <a:pt x="44709" y="19911"/>
                  </a:lnTo>
                  <a:lnTo>
                    <a:pt x="44588" y="19730"/>
                  </a:lnTo>
                  <a:lnTo>
                    <a:pt x="44407" y="19609"/>
                  </a:lnTo>
                  <a:lnTo>
                    <a:pt x="44166" y="19489"/>
                  </a:lnTo>
                  <a:lnTo>
                    <a:pt x="43985" y="19428"/>
                  </a:lnTo>
                  <a:close/>
                  <a:moveTo>
                    <a:pt x="49295" y="19428"/>
                  </a:moveTo>
                  <a:lnTo>
                    <a:pt x="49114" y="19489"/>
                  </a:lnTo>
                  <a:lnTo>
                    <a:pt x="48872" y="19609"/>
                  </a:lnTo>
                  <a:lnTo>
                    <a:pt x="48691" y="19730"/>
                  </a:lnTo>
                  <a:lnTo>
                    <a:pt x="48571" y="19911"/>
                  </a:lnTo>
                  <a:lnTo>
                    <a:pt x="48450" y="20152"/>
                  </a:lnTo>
                  <a:lnTo>
                    <a:pt x="48390" y="20333"/>
                  </a:lnTo>
                  <a:lnTo>
                    <a:pt x="48390" y="20575"/>
                  </a:lnTo>
                  <a:lnTo>
                    <a:pt x="48390" y="20816"/>
                  </a:lnTo>
                  <a:lnTo>
                    <a:pt x="48450" y="20997"/>
                  </a:lnTo>
                  <a:lnTo>
                    <a:pt x="48571" y="21238"/>
                  </a:lnTo>
                  <a:lnTo>
                    <a:pt x="48691" y="21419"/>
                  </a:lnTo>
                  <a:lnTo>
                    <a:pt x="48872" y="21540"/>
                  </a:lnTo>
                  <a:lnTo>
                    <a:pt x="49114" y="21661"/>
                  </a:lnTo>
                  <a:lnTo>
                    <a:pt x="49295" y="21721"/>
                  </a:lnTo>
                  <a:lnTo>
                    <a:pt x="49777" y="21721"/>
                  </a:lnTo>
                  <a:lnTo>
                    <a:pt x="49958" y="21661"/>
                  </a:lnTo>
                  <a:lnTo>
                    <a:pt x="50200" y="21540"/>
                  </a:lnTo>
                  <a:lnTo>
                    <a:pt x="50381" y="21419"/>
                  </a:lnTo>
                  <a:lnTo>
                    <a:pt x="50501" y="21238"/>
                  </a:lnTo>
                  <a:lnTo>
                    <a:pt x="50622" y="20997"/>
                  </a:lnTo>
                  <a:lnTo>
                    <a:pt x="50682" y="20816"/>
                  </a:lnTo>
                  <a:lnTo>
                    <a:pt x="50682" y="20575"/>
                  </a:lnTo>
                  <a:lnTo>
                    <a:pt x="50682" y="20333"/>
                  </a:lnTo>
                  <a:lnTo>
                    <a:pt x="50622" y="20152"/>
                  </a:lnTo>
                  <a:lnTo>
                    <a:pt x="50501" y="19911"/>
                  </a:lnTo>
                  <a:lnTo>
                    <a:pt x="50381" y="19730"/>
                  </a:lnTo>
                  <a:lnTo>
                    <a:pt x="50200" y="19609"/>
                  </a:lnTo>
                  <a:lnTo>
                    <a:pt x="49958" y="19489"/>
                  </a:lnTo>
                  <a:lnTo>
                    <a:pt x="49777" y="19428"/>
                  </a:lnTo>
                  <a:close/>
                  <a:moveTo>
                    <a:pt x="55087" y="19428"/>
                  </a:moveTo>
                  <a:lnTo>
                    <a:pt x="54906" y="19489"/>
                  </a:lnTo>
                  <a:lnTo>
                    <a:pt x="54665" y="19609"/>
                  </a:lnTo>
                  <a:lnTo>
                    <a:pt x="54483" y="19730"/>
                  </a:lnTo>
                  <a:lnTo>
                    <a:pt x="54363" y="19911"/>
                  </a:lnTo>
                  <a:lnTo>
                    <a:pt x="54242" y="20152"/>
                  </a:lnTo>
                  <a:lnTo>
                    <a:pt x="54182" y="20333"/>
                  </a:lnTo>
                  <a:lnTo>
                    <a:pt x="54182" y="20575"/>
                  </a:lnTo>
                  <a:lnTo>
                    <a:pt x="54182" y="20816"/>
                  </a:lnTo>
                  <a:lnTo>
                    <a:pt x="54242" y="20997"/>
                  </a:lnTo>
                  <a:lnTo>
                    <a:pt x="54363" y="21238"/>
                  </a:lnTo>
                  <a:lnTo>
                    <a:pt x="54483" y="21419"/>
                  </a:lnTo>
                  <a:lnTo>
                    <a:pt x="54665" y="21540"/>
                  </a:lnTo>
                  <a:lnTo>
                    <a:pt x="54906" y="21661"/>
                  </a:lnTo>
                  <a:lnTo>
                    <a:pt x="55087" y="21721"/>
                  </a:lnTo>
                  <a:lnTo>
                    <a:pt x="55570" y="21721"/>
                  </a:lnTo>
                  <a:lnTo>
                    <a:pt x="55751" y="21661"/>
                  </a:lnTo>
                  <a:lnTo>
                    <a:pt x="55992" y="21540"/>
                  </a:lnTo>
                  <a:lnTo>
                    <a:pt x="56173" y="21419"/>
                  </a:lnTo>
                  <a:lnTo>
                    <a:pt x="56294" y="21238"/>
                  </a:lnTo>
                  <a:lnTo>
                    <a:pt x="56414" y="20997"/>
                  </a:lnTo>
                  <a:lnTo>
                    <a:pt x="56475" y="20816"/>
                  </a:lnTo>
                  <a:lnTo>
                    <a:pt x="56475" y="20575"/>
                  </a:lnTo>
                  <a:lnTo>
                    <a:pt x="56475" y="20333"/>
                  </a:lnTo>
                  <a:lnTo>
                    <a:pt x="56414" y="20152"/>
                  </a:lnTo>
                  <a:lnTo>
                    <a:pt x="56294" y="19911"/>
                  </a:lnTo>
                  <a:lnTo>
                    <a:pt x="56173" y="19730"/>
                  </a:lnTo>
                  <a:lnTo>
                    <a:pt x="55992" y="19609"/>
                  </a:lnTo>
                  <a:lnTo>
                    <a:pt x="55751" y="19489"/>
                  </a:lnTo>
                  <a:lnTo>
                    <a:pt x="55570" y="19428"/>
                  </a:lnTo>
                  <a:close/>
                  <a:moveTo>
                    <a:pt x="60879" y="19428"/>
                  </a:moveTo>
                  <a:lnTo>
                    <a:pt x="60698" y="19489"/>
                  </a:lnTo>
                  <a:lnTo>
                    <a:pt x="60457" y="19609"/>
                  </a:lnTo>
                  <a:lnTo>
                    <a:pt x="60276" y="19730"/>
                  </a:lnTo>
                  <a:lnTo>
                    <a:pt x="60155" y="19911"/>
                  </a:lnTo>
                  <a:lnTo>
                    <a:pt x="60034" y="20152"/>
                  </a:lnTo>
                  <a:lnTo>
                    <a:pt x="59974" y="20333"/>
                  </a:lnTo>
                  <a:lnTo>
                    <a:pt x="59974" y="20575"/>
                  </a:lnTo>
                  <a:lnTo>
                    <a:pt x="59974" y="20816"/>
                  </a:lnTo>
                  <a:lnTo>
                    <a:pt x="60034" y="20997"/>
                  </a:lnTo>
                  <a:lnTo>
                    <a:pt x="60155" y="21238"/>
                  </a:lnTo>
                  <a:lnTo>
                    <a:pt x="60276" y="21419"/>
                  </a:lnTo>
                  <a:lnTo>
                    <a:pt x="60457" y="21540"/>
                  </a:lnTo>
                  <a:lnTo>
                    <a:pt x="60698" y="21661"/>
                  </a:lnTo>
                  <a:lnTo>
                    <a:pt x="60879" y="21721"/>
                  </a:lnTo>
                  <a:lnTo>
                    <a:pt x="61362" y="21721"/>
                  </a:lnTo>
                  <a:lnTo>
                    <a:pt x="61543" y="21661"/>
                  </a:lnTo>
                  <a:lnTo>
                    <a:pt x="61784" y="21540"/>
                  </a:lnTo>
                  <a:lnTo>
                    <a:pt x="61965" y="21419"/>
                  </a:lnTo>
                  <a:lnTo>
                    <a:pt x="62086" y="21238"/>
                  </a:lnTo>
                  <a:lnTo>
                    <a:pt x="62206" y="20997"/>
                  </a:lnTo>
                  <a:lnTo>
                    <a:pt x="62267" y="20816"/>
                  </a:lnTo>
                  <a:lnTo>
                    <a:pt x="62267" y="20575"/>
                  </a:lnTo>
                  <a:lnTo>
                    <a:pt x="62267" y="20333"/>
                  </a:lnTo>
                  <a:lnTo>
                    <a:pt x="62206" y="20152"/>
                  </a:lnTo>
                  <a:lnTo>
                    <a:pt x="62086" y="19911"/>
                  </a:lnTo>
                  <a:lnTo>
                    <a:pt x="61965" y="19730"/>
                  </a:lnTo>
                  <a:lnTo>
                    <a:pt x="61784" y="19609"/>
                  </a:lnTo>
                  <a:lnTo>
                    <a:pt x="61543" y="19489"/>
                  </a:lnTo>
                  <a:lnTo>
                    <a:pt x="61362" y="19428"/>
                  </a:lnTo>
                  <a:close/>
                  <a:moveTo>
                    <a:pt x="66671" y="19428"/>
                  </a:moveTo>
                  <a:lnTo>
                    <a:pt x="66490" y="19489"/>
                  </a:lnTo>
                  <a:lnTo>
                    <a:pt x="66249" y="19609"/>
                  </a:lnTo>
                  <a:lnTo>
                    <a:pt x="66068" y="19730"/>
                  </a:lnTo>
                  <a:lnTo>
                    <a:pt x="65947" y="19911"/>
                  </a:lnTo>
                  <a:lnTo>
                    <a:pt x="65827" y="20152"/>
                  </a:lnTo>
                  <a:lnTo>
                    <a:pt x="65766" y="20333"/>
                  </a:lnTo>
                  <a:lnTo>
                    <a:pt x="65766" y="20575"/>
                  </a:lnTo>
                  <a:lnTo>
                    <a:pt x="65766" y="20816"/>
                  </a:lnTo>
                  <a:lnTo>
                    <a:pt x="65827" y="20997"/>
                  </a:lnTo>
                  <a:lnTo>
                    <a:pt x="65947" y="21238"/>
                  </a:lnTo>
                  <a:lnTo>
                    <a:pt x="66068" y="21419"/>
                  </a:lnTo>
                  <a:lnTo>
                    <a:pt x="66249" y="21540"/>
                  </a:lnTo>
                  <a:lnTo>
                    <a:pt x="66490" y="21661"/>
                  </a:lnTo>
                  <a:lnTo>
                    <a:pt x="66671" y="21721"/>
                  </a:lnTo>
                  <a:lnTo>
                    <a:pt x="67154" y="21721"/>
                  </a:lnTo>
                  <a:lnTo>
                    <a:pt x="67335" y="21661"/>
                  </a:lnTo>
                  <a:lnTo>
                    <a:pt x="67576" y="21540"/>
                  </a:lnTo>
                  <a:lnTo>
                    <a:pt x="67757" y="21419"/>
                  </a:lnTo>
                  <a:lnTo>
                    <a:pt x="67878" y="21238"/>
                  </a:lnTo>
                  <a:lnTo>
                    <a:pt x="67999" y="20997"/>
                  </a:lnTo>
                  <a:lnTo>
                    <a:pt x="68059" y="20816"/>
                  </a:lnTo>
                  <a:lnTo>
                    <a:pt x="68059" y="20575"/>
                  </a:lnTo>
                  <a:lnTo>
                    <a:pt x="68059" y="20333"/>
                  </a:lnTo>
                  <a:lnTo>
                    <a:pt x="67999" y="20152"/>
                  </a:lnTo>
                  <a:lnTo>
                    <a:pt x="67878" y="19911"/>
                  </a:lnTo>
                  <a:lnTo>
                    <a:pt x="67757" y="19730"/>
                  </a:lnTo>
                  <a:lnTo>
                    <a:pt x="67576" y="19609"/>
                  </a:lnTo>
                  <a:lnTo>
                    <a:pt x="67335" y="19489"/>
                  </a:lnTo>
                  <a:lnTo>
                    <a:pt x="67154" y="19428"/>
                  </a:lnTo>
                  <a:close/>
                  <a:moveTo>
                    <a:pt x="5853" y="22324"/>
                  </a:moveTo>
                  <a:lnTo>
                    <a:pt x="5672" y="22385"/>
                  </a:lnTo>
                  <a:lnTo>
                    <a:pt x="5431" y="22505"/>
                  </a:lnTo>
                  <a:lnTo>
                    <a:pt x="5250" y="22626"/>
                  </a:lnTo>
                  <a:lnTo>
                    <a:pt x="5129" y="22807"/>
                  </a:lnTo>
                  <a:lnTo>
                    <a:pt x="5008" y="23048"/>
                  </a:lnTo>
                  <a:lnTo>
                    <a:pt x="4948" y="23229"/>
                  </a:lnTo>
                  <a:lnTo>
                    <a:pt x="4948" y="23471"/>
                  </a:lnTo>
                  <a:lnTo>
                    <a:pt x="4948" y="23712"/>
                  </a:lnTo>
                  <a:lnTo>
                    <a:pt x="5008" y="23893"/>
                  </a:lnTo>
                  <a:lnTo>
                    <a:pt x="5129" y="24135"/>
                  </a:lnTo>
                  <a:lnTo>
                    <a:pt x="5250" y="24316"/>
                  </a:lnTo>
                  <a:lnTo>
                    <a:pt x="5431" y="24436"/>
                  </a:lnTo>
                  <a:lnTo>
                    <a:pt x="5672" y="24557"/>
                  </a:lnTo>
                  <a:lnTo>
                    <a:pt x="5853" y="24617"/>
                  </a:lnTo>
                  <a:lnTo>
                    <a:pt x="6336" y="24617"/>
                  </a:lnTo>
                  <a:lnTo>
                    <a:pt x="6517" y="24557"/>
                  </a:lnTo>
                  <a:lnTo>
                    <a:pt x="6758" y="24436"/>
                  </a:lnTo>
                  <a:lnTo>
                    <a:pt x="6939" y="24316"/>
                  </a:lnTo>
                  <a:lnTo>
                    <a:pt x="7060" y="24135"/>
                  </a:lnTo>
                  <a:lnTo>
                    <a:pt x="7180" y="23893"/>
                  </a:lnTo>
                  <a:lnTo>
                    <a:pt x="7241" y="23712"/>
                  </a:lnTo>
                  <a:lnTo>
                    <a:pt x="7241" y="23471"/>
                  </a:lnTo>
                  <a:lnTo>
                    <a:pt x="7241" y="23229"/>
                  </a:lnTo>
                  <a:lnTo>
                    <a:pt x="7180" y="23048"/>
                  </a:lnTo>
                  <a:lnTo>
                    <a:pt x="7060" y="22807"/>
                  </a:lnTo>
                  <a:lnTo>
                    <a:pt x="6939" y="22626"/>
                  </a:lnTo>
                  <a:lnTo>
                    <a:pt x="6758" y="22505"/>
                  </a:lnTo>
                  <a:lnTo>
                    <a:pt x="6517" y="22385"/>
                  </a:lnTo>
                  <a:lnTo>
                    <a:pt x="6336" y="22324"/>
                  </a:lnTo>
                  <a:close/>
                  <a:moveTo>
                    <a:pt x="11645" y="22324"/>
                  </a:moveTo>
                  <a:lnTo>
                    <a:pt x="11464" y="22385"/>
                  </a:lnTo>
                  <a:lnTo>
                    <a:pt x="11223" y="22505"/>
                  </a:lnTo>
                  <a:lnTo>
                    <a:pt x="11042" y="22626"/>
                  </a:lnTo>
                  <a:lnTo>
                    <a:pt x="10921" y="22807"/>
                  </a:lnTo>
                  <a:lnTo>
                    <a:pt x="10800" y="23048"/>
                  </a:lnTo>
                  <a:lnTo>
                    <a:pt x="10740" y="23229"/>
                  </a:lnTo>
                  <a:lnTo>
                    <a:pt x="10740" y="23471"/>
                  </a:lnTo>
                  <a:lnTo>
                    <a:pt x="10740" y="23712"/>
                  </a:lnTo>
                  <a:lnTo>
                    <a:pt x="10800" y="23893"/>
                  </a:lnTo>
                  <a:lnTo>
                    <a:pt x="10921" y="24135"/>
                  </a:lnTo>
                  <a:lnTo>
                    <a:pt x="11042" y="24316"/>
                  </a:lnTo>
                  <a:lnTo>
                    <a:pt x="11223" y="24436"/>
                  </a:lnTo>
                  <a:lnTo>
                    <a:pt x="11464" y="24557"/>
                  </a:lnTo>
                  <a:lnTo>
                    <a:pt x="11645" y="24617"/>
                  </a:lnTo>
                  <a:lnTo>
                    <a:pt x="12128" y="24617"/>
                  </a:lnTo>
                  <a:lnTo>
                    <a:pt x="12309" y="24557"/>
                  </a:lnTo>
                  <a:lnTo>
                    <a:pt x="12550" y="24436"/>
                  </a:lnTo>
                  <a:lnTo>
                    <a:pt x="12731" y="24316"/>
                  </a:lnTo>
                  <a:lnTo>
                    <a:pt x="12852" y="24135"/>
                  </a:lnTo>
                  <a:lnTo>
                    <a:pt x="12973" y="23893"/>
                  </a:lnTo>
                  <a:lnTo>
                    <a:pt x="13033" y="23712"/>
                  </a:lnTo>
                  <a:lnTo>
                    <a:pt x="13033" y="23471"/>
                  </a:lnTo>
                  <a:lnTo>
                    <a:pt x="13033" y="23229"/>
                  </a:lnTo>
                  <a:lnTo>
                    <a:pt x="12973" y="23048"/>
                  </a:lnTo>
                  <a:lnTo>
                    <a:pt x="12852" y="22807"/>
                  </a:lnTo>
                  <a:lnTo>
                    <a:pt x="12731" y="22626"/>
                  </a:lnTo>
                  <a:lnTo>
                    <a:pt x="12550" y="22505"/>
                  </a:lnTo>
                  <a:lnTo>
                    <a:pt x="12309" y="22385"/>
                  </a:lnTo>
                  <a:lnTo>
                    <a:pt x="12128" y="22324"/>
                  </a:lnTo>
                  <a:close/>
                  <a:moveTo>
                    <a:pt x="17437" y="22324"/>
                  </a:moveTo>
                  <a:lnTo>
                    <a:pt x="17256" y="22385"/>
                  </a:lnTo>
                  <a:lnTo>
                    <a:pt x="17015" y="22505"/>
                  </a:lnTo>
                  <a:lnTo>
                    <a:pt x="16834" y="22626"/>
                  </a:lnTo>
                  <a:lnTo>
                    <a:pt x="16713" y="22807"/>
                  </a:lnTo>
                  <a:lnTo>
                    <a:pt x="16593" y="23048"/>
                  </a:lnTo>
                  <a:lnTo>
                    <a:pt x="16532" y="23229"/>
                  </a:lnTo>
                  <a:lnTo>
                    <a:pt x="16532" y="23471"/>
                  </a:lnTo>
                  <a:lnTo>
                    <a:pt x="16532" y="23712"/>
                  </a:lnTo>
                  <a:lnTo>
                    <a:pt x="16593" y="23893"/>
                  </a:lnTo>
                  <a:lnTo>
                    <a:pt x="16713" y="24135"/>
                  </a:lnTo>
                  <a:lnTo>
                    <a:pt x="16834" y="24316"/>
                  </a:lnTo>
                  <a:lnTo>
                    <a:pt x="17015" y="24436"/>
                  </a:lnTo>
                  <a:lnTo>
                    <a:pt x="17256" y="24557"/>
                  </a:lnTo>
                  <a:lnTo>
                    <a:pt x="17437" y="24617"/>
                  </a:lnTo>
                  <a:lnTo>
                    <a:pt x="17920" y="24617"/>
                  </a:lnTo>
                  <a:lnTo>
                    <a:pt x="18101" y="24557"/>
                  </a:lnTo>
                  <a:lnTo>
                    <a:pt x="18342" y="24436"/>
                  </a:lnTo>
                  <a:lnTo>
                    <a:pt x="18523" y="24316"/>
                  </a:lnTo>
                  <a:lnTo>
                    <a:pt x="18644" y="24135"/>
                  </a:lnTo>
                  <a:lnTo>
                    <a:pt x="18765" y="23893"/>
                  </a:lnTo>
                  <a:lnTo>
                    <a:pt x="18825" y="23712"/>
                  </a:lnTo>
                  <a:lnTo>
                    <a:pt x="18825" y="23471"/>
                  </a:lnTo>
                  <a:lnTo>
                    <a:pt x="18825" y="23229"/>
                  </a:lnTo>
                  <a:lnTo>
                    <a:pt x="18765" y="23048"/>
                  </a:lnTo>
                  <a:lnTo>
                    <a:pt x="18644" y="22807"/>
                  </a:lnTo>
                  <a:lnTo>
                    <a:pt x="18523" y="22626"/>
                  </a:lnTo>
                  <a:lnTo>
                    <a:pt x="18342" y="22505"/>
                  </a:lnTo>
                  <a:lnTo>
                    <a:pt x="18101" y="22385"/>
                  </a:lnTo>
                  <a:lnTo>
                    <a:pt x="17920" y="22324"/>
                  </a:lnTo>
                  <a:close/>
                  <a:moveTo>
                    <a:pt x="23230" y="22324"/>
                  </a:moveTo>
                  <a:lnTo>
                    <a:pt x="23049" y="22385"/>
                  </a:lnTo>
                  <a:lnTo>
                    <a:pt x="22807" y="22505"/>
                  </a:lnTo>
                  <a:lnTo>
                    <a:pt x="22626" y="22626"/>
                  </a:lnTo>
                  <a:lnTo>
                    <a:pt x="22506" y="22807"/>
                  </a:lnTo>
                  <a:lnTo>
                    <a:pt x="22385" y="23048"/>
                  </a:lnTo>
                  <a:lnTo>
                    <a:pt x="22325" y="23229"/>
                  </a:lnTo>
                  <a:lnTo>
                    <a:pt x="22325" y="23471"/>
                  </a:lnTo>
                  <a:lnTo>
                    <a:pt x="22325" y="23712"/>
                  </a:lnTo>
                  <a:lnTo>
                    <a:pt x="22385" y="23893"/>
                  </a:lnTo>
                  <a:lnTo>
                    <a:pt x="22506" y="24135"/>
                  </a:lnTo>
                  <a:lnTo>
                    <a:pt x="22626" y="24316"/>
                  </a:lnTo>
                  <a:lnTo>
                    <a:pt x="22807" y="24436"/>
                  </a:lnTo>
                  <a:lnTo>
                    <a:pt x="23049" y="24557"/>
                  </a:lnTo>
                  <a:lnTo>
                    <a:pt x="23230" y="24617"/>
                  </a:lnTo>
                  <a:lnTo>
                    <a:pt x="23712" y="24617"/>
                  </a:lnTo>
                  <a:lnTo>
                    <a:pt x="23893" y="24557"/>
                  </a:lnTo>
                  <a:lnTo>
                    <a:pt x="24135" y="24436"/>
                  </a:lnTo>
                  <a:lnTo>
                    <a:pt x="24316" y="24316"/>
                  </a:lnTo>
                  <a:lnTo>
                    <a:pt x="24436" y="24135"/>
                  </a:lnTo>
                  <a:lnTo>
                    <a:pt x="24557" y="23893"/>
                  </a:lnTo>
                  <a:lnTo>
                    <a:pt x="24617" y="23712"/>
                  </a:lnTo>
                  <a:lnTo>
                    <a:pt x="24617" y="23471"/>
                  </a:lnTo>
                  <a:lnTo>
                    <a:pt x="24617" y="23229"/>
                  </a:lnTo>
                  <a:lnTo>
                    <a:pt x="24557" y="23048"/>
                  </a:lnTo>
                  <a:lnTo>
                    <a:pt x="24436" y="22807"/>
                  </a:lnTo>
                  <a:lnTo>
                    <a:pt x="24316" y="22626"/>
                  </a:lnTo>
                  <a:lnTo>
                    <a:pt x="24135" y="22505"/>
                  </a:lnTo>
                  <a:lnTo>
                    <a:pt x="23893" y="22385"/>
                  </a:lnTo>
                  <a:lnTo>
                    <a:pt x="23712" y="22324"/>
                  </a:lnTo>
                  <a:close/>
                  <a:moveTo>
                    <a:pt x="29022" y="22324"/>
                  </a:moveTo>
                  <a:lnTo>
                    <a:pt x="28841" y="22385"/>
                  </a:lnTo>
                  <a:lnTo>
                    <a:pt x="28599" y="22505"/>
                  </a:lnTo>
                  <a:lnTo>
                    <a:pt x="28418" y="22626"/>
                  </a:lnTo>
                  <a:lnTo>
                    <a:pt x="28298" y="22807"/>
                  </a:lnTo>
                  <a:lnTo>
                    <a:pt x="28177" y="23048"/>
                  </a:lnTo>
                  <a:lnTo>
                    <a:pt x="28117" y="23229"/>
                  </a:lnTo>
                  <a:lnTo>
                    <a:pt x="28117" y="23471"/>
                  </a:lnTo>
                  <a:lnTo>
                    <a:pt x="28117" y="23712"/>
                  </a:lnTo>
                  <a:lnTo>
                    <a:pt x="28177" y="23893"/>
                  </a:lnTo>
                  <a:lnTo>
                    <a:pt x="28298" y="24135"/>
                  </a:lnTo>
                  <a:lnTo>
                    <a:pt x="28418" y="24316"/>
                  </a:lnTo>
                  <a:lnTo>
                    <a:pt x="28599" y="24436"/>
                  </a:lnTo>
                  <a:lnTo>
                    <a:pt x="28841" y="24557"/>
                  </a:lnTo>
                  <a:lnTo>
                    <a:pt x="29022" y="24617"/>
                  </a:lnTo>
                  <a:lnTo>
                    <a:pt x="29505" y="24617"/>
                  </a:lnTo>
                  <a:lnTo>
                    <a:pt x="29686" y="24557"/>
                  </a:lnTo>
                  <a:lnTo>
                    <a:pt x="29927" y="24436"/>
                  </a:lnTo>
                  <a:lnTo>
                    <a:pt x="30108" y="24316"/>
                  </a:lnTo>
                  <a:lnTo>
                    <a:pt x="30229" y="24135"/>
                  </a:lnTo>
                  <a:lnTo>
                    <a:pt x="30349" y="23893"/>
                  </a:lnTo>
                  <a:lnTo>
                    <a:pt x="30410" y="23712"/>
                  </a:lnTo>
                  <a:lnTo>
                    <a:pt x="30410" y="23471"/>
                  </a:lnTo>
                  <a:lnTo>
                    <a:pt x="30410" y="23229"/>
                  </a:lnTo>
                  <a:lnTo>
                    <a:pt x="30349" y="23048"/>
                  </a:lnTo>
                  <a:lnTo>
                    <a:pt x="30229" y="22807"/>
                  </a:lnTo>
                  <a:lnTo>
                    <a:pt x="30108" y="22626"/>
                  </a:lnTo>
                  <a:lnTo>
                    <a:pt x="29927" y="22505"/>
                  </a:lnTo>
                  <a:lnTo>
                    <a:pt x="29686" y="22385"/>
                  </a:lnTo>
                  <a:lnTo>
                    <a:pt x="29505" y="22324"/>
                  </a:lnTo>
                  <a:close/>
                  <a:moveTo>
                    <a:pt x="34814" y="22324"/>
                  </a:moveTo>
                  <a:lnTo>
                    <a:pt x="34633" y="22385"/>
                  </a:lnTo>
                  <a:lnTo>
                    <a:pt x="34392" y="22505"/>
                  </a:lnTo>
                  <a:lnTo>
                    <a:pt x="34211" y="22626"/>
                  </a:lnTo>
                  <a:lnTo>
                    <a:pt x="34090" y="22807"/>
                  </a:lnTo>
                  <a:lnTo>
                    <a:pt x="33969" y="23048"/>
                  </a:lnTo>
                  <a:lnTo>
                    <a:pt x="33909" y="23229"/>
                  </a:lnTo>
                  <a:lnTo>
                    <a:pt x="33909" y="23471"/>
                  </a:lnTo>
                  <a:lnTo>
                    <a:pt x="33909" y="23712"/>
                  </a:lnTo>
                  <a:lnTo>
                    <a:pt x="33969" y="23893"/>
                  </a:lnTo>
                  <a:lnTo>
                    <a:pt x="34090" y="24135"/>
                  </a:lnTo>
                  <a:lnTo>
                    <a:pt x="34211" y="24316"/>
                  </a:lnTo>
                  <a:lnTo>
                    <a:pt x="34392" y="24436"/>
                  </a:lnTo>
                  <a:lnTo>
                    <a:pt x="34633" y="24557"/>
                  </a:lnTo>
                  <a:lnTo>
                    <a:pt x="34814" y="24617"/>
                  </a:lnTo>
                  <a:lnTo>
                    <a:pt x="35297" y="24617"/>
                  </a:lnTo>
                  <a:lnTo>
                    <a:pt x="35478" y="24557"/>
                  </a:lnTo>
                  <a:lnTo>
                    <a:pt x="35719" y="24436"/>
                  </a:lnTo>
                  <a:lnTo>
                    <a:pt x="35900" y="24316"/>
                  </a:lnTo>
                  <a:lnTo>
                    <a:pt x="36021" y="24135"/>
                  </a:lnTo>
                  <a:lnTo>
                    <a:pt x="36141" y="23893"/>
                  </a:lnTo>
                  <a:lnTo>
                    <a:pt x="36202" y="23712"/>
                  </a:lnTo>
                  <a:lnTo>
                    <a:pt x="36202" y="23471"/>
                  </a:lnTo>
                  <a:lnTo>
                    <a:pt x="36202" y="23229"/>
                  </a:lnTo>
                  <a:lnTo>
                    <a:pt x="36141" y="23048"/>
                  </a:lnTo>
                  <a:lnTo>
                    <a:pt x="36021" y="22807"/>
                  </a:lnTo>
                  <a:lnTo>
                    <a:pt x="35900" y="22626"/>
                  </a:lnTo>
                  <a:lnTo>
                    <a:pt x="35719" y="22505"/>
                  </a:lnTo>
                  <a:lnTo>
                    <a:pt x="35478" y="22385"/>
                  </a:lnTo>
                  <a:lnTo>
                    <a:pt x="35297" y="22324"/>
                  </a:lnTo>
                  <a:close/>
                  <a:moveTo>
                    <a:pt x="40606" y="22324"/>
                  </a:moveTo>
                  <a:lnTo>
                    <a:pt x="40425" y="22385"/>
                  </a:lnTo>
                  <a:lnTo>
                    <a:pt x="40184" y="22505"/>
                  </a:lnTo>
                  <a:lnTo>
                    <a:pt x="40003" y="22626"/>
                  </a:lnTo>
                  <a:lnTo>
                    <a:pt x="39882" y="22807"/>
                  </a:lnTo>
                  <a:lnTo>
                    <a:pt x="39762" y="23048"/>
                  </a:lnTo>
                  <a:lnTo>
                    <a:pt x="39701" y="23229"/>
                  </a:lnTo>
                  <a:lnTo>
                    <a:pt x="39701" y="23471"/>
                  </a:lnTo>
                  <a:lnTo>
                    <a:pt x="39701" y="23712"/>
                  </a:lnTo>
                  <a:lnTo>
                    <a:pt x="39762" y="23893"/>
                  </a:lnTo>
                  <a:lnTo>
                    <a:pt x="39882" y="24135"/>
                  </a:lnTo>
                  <a:lnTo>
                    <a:pt x="40003" y="24316"/>
                  </a:lnTo>
                  <a:lnTo>
                    <a:pt x="40184" y="24436"/>
                  </a:lnTo>
                  <a:lnTo>
                    <a:pt x="40425" y="24557"/>
                  </a:lnTo>
                  <a:lnTo>
                    <a:pt x="40606" y="24617"/>
                  </a:lnTo>
                  <a:lnTo>
                    <a:pt x="41089" y="24617"/>
                  </a:lnTo>
                  <a:lnTo>
                    <a:pt x="41270" y="24557"/>
                  </a:lnTo>
                  <a:lnTo>
                    <a:pt x="41511" y="24436"/>
                  </a:lnTo>
                  <a:lnTo>
                    <a:pt x="41692" y="24316"/>
                  </a:lnTo>
                  <a:lnTo>
                    <a:pt x="41813" y="24135"/>
                  </a:lnTo>
                  <a:lnTo>
                    <a:pt x="41934" y="23893"/>
                  </a:lnTo>
                  <a:lnTo>
                    <a:pt x="41994" y="23712"/>
                  </a:lnTo>
                  <a:lnTo>
                    <a:pt x="41994" y="23471"/>
                  </a:lnTo>
                  <a:lnTo>
                    <a:pt x="41994" y="23229"/>
                  </a:lnTo>
                  <a:lnTo>
                    <a:pt x="41934" y="23048"/>
                  </a:lnTo>
                  <a:lnTo>
                    <a:pt x="41813" y="22807"/>
                  </a:lnTo>
                  <a:lnTo>
                    <a:pt x="41692" y="22626"/>
                  </a:lnTo>
                  <a:lnTo>
                    <a:pt x="41511" y="22505"/>
                  </a:lnTo>
                  <a:lnTo>
                    <a:pt x="41270" y="22385"/>
                  </a:lnTo>
                  <a:lnTo>
                    <a:pt x="41089" y="22324"/>
                  </a:lnTo>
                  <a:close/>
                  <a:moveTo>
                    <a:pt x="46399" y="22324"/>
                  </a:moveTo>
                  <a:lnTo>
                    <a:pt x="46218" y="22385"/>
                  </a:lnTo>
                  <a:lnTo>
                    <a:pt x="45976" y="22505"/>
                  </a:lnTo>
                  <a:lnTo>
                    <a:pt x="45795" y="22626"/>
                  </a:lnTo>
                  <a:lnTo>
                    <a:pt x="45674" y="22807"/>
                  </a:lnTo>
                  <a:lnTo>
                    <a:pt x="45554" y="23048"/>
                  </a:lnTo>
                  <a:lnTo>
                    <a:pt x="45493" y="23229"/>
                  </a:lnTo>
                  <a:lnTo>
                    <a:pt x="45493" y="23471"/>
                  </a:lnTo>
                  <a:lnTo>
                    <a:pt x="45493" y="23712"/>
                  </a:lnTo>
                  <a:lnTo>
                    <a:pt x="45554" y="23893"/>
                  </a:lnTo>
                  <a:lnTo>
                    <a:pt x="45674" y="24135"/>
                  </a:lnTo>
                  <a:lnTo>
                    <a:pt x="45795" y="24316"/>
                  </a:lnTo>
                  <a:lnTo>
                    <a:pt x="45976" y="24436"/>
                  </a:lnTo>
                  <a:lnTo>
                    <a:pt x="46218" y="24557"/>
                  </a:lnTo>
                  <a:lnTo>
                    <a:pt x="46399" y="24617"/>
                  </a:lnTo>
                  <a:lnTo>
                    <a:pt x="46881" y="24617"/>
                  </a:lnTo>
                  <a:lnTo>
                    <a:pt x="47062" y="24557"/>
                  </a:lnTo>
                  <a:lnTo>
                    <a:pt x="47304" y="24436"/>
                  </a:lnTo>
                  <a:lnTo>
                    <a:pt x="47485" y="24316"/>
                  </a:lnTo>
                  <a:lnTo>
                    <a:pt x="47605" y="24135"/>
                  </a:lnTo>
                  <a:lnTo>
                    <a:pt x="47726" y="23893"/>
                  </a:lnTo>
                  <a:lnTo>
                    <a:pt x="47786" y="23712"/>
                  </a:lnTo>
                  <a:lnTo>
                    <a:pt x="47786" y="23471"/>
                  </a:lnTo>
                  <a:lnTo>
                    <a:pt x="47786" y="23229"/>
                  </a:lnTo>
                  <a:lnTo>
                    <a:pt x="47726" y="23048"/>
                  </a:lnTo>
                  <a:lnTo>
                    <a:pt x="47605" y="22807"/>
                  </a:lnTo>
                  <a:lnTo>
                    <a:pt x="47485" y="22626"/>
                  </a:lnTo>
                  <a:lnTo>
                    <a:pt x="47304" y="22505"/>
                  </a:lnTo>
                  <a:lnTo>
                    <a:pt x="47062" y="22385"/>
                  </a:lnTo>
                  <a:lnTo>
                    <a:pt x="46881" y="22324"/>
                  </a:lnTo>
                  <a:close/>
                  <a:moveTo>
                    <a:pt x="52191" y="22324"/>
                  </a:moveTo>
                  <a:lnTo>
                    <a:pt x="52010" y="22385"/>
                  </a:lnTo>
                  <a:lnTo>
                    <a:pt x="51768" y="22505"/>
                  </a:lnTo>
                  <a:lnTo>
                    <a:pt x="51587" y="22626"/>
                  </a:lnTo>
                  <a:lnTo>
                    <a:pt x="51467" y="22807"/>
                  </a:lnTo>
                  <a:lnTo>
                    <a:pt x="51346" y="23048"/>
                  </a:lnTo>
                  <a:lnTo>
                    <a:pt x="51286" y="23229"/>
                  </a:lnTo>
                  <a:lnTo>
                    <a:pt x="51286" y="23471"/>
                  </a:lnTo>
                  <a:lnTo>
                    <a:pt x="51286" y="23712"/>
                  </a:lnTo>
                  <a:lnTo>
                    <a:pt x="51346" y="23893"/>
                  </a:lnTo>
                  <a:lnTo>
                    <a:pt x="51467" y="24135"/>
                  </a:lnTo>
                  <a:lnTo>
                    <a:pt x="51587" y="24316"/>
                  </a:lnTo>
                  <a:lnTo>
                    <a:pt x="51768" y="24436"/>
                  </a:lnTo>
                  <a:lnTo>
                    <a:pt x="52010" y="24557"/>
                  </a:lnTo>
                  <a:lnTo>
                    <a:pt x="52191" y="24617"/>
                  </a:lnTo>
                  <a:lnTo>
                    <a:pt x="52673" y="24617"/>
                  </a:lnTo>
                  <a:lnTo>
                    <a:pt x="52854" y="24557"/>
                  </a:lnTo>
                  <a:lnTo>
                    <a:pt x="53096" y="24436"/>
                  </a:lnTo>
                  <a:lnTo>
                    <a:pt x="53277" y="24316"/>
                  </a:lnTo>
                  <a:lnTo>
                    <a:pt x="53397" y="24135"/>
                  </a:lnTo>
                  <a:lnTo>
                    <a:pt x="53518" y="23893"/>
                  </a:lnTo>
                  <a:lnTo>
                    <a:pt x="53578" y="23712"/>
                  </a:lnTo>
                  <a:lnTo>
                    <a:pt x="53578" y="23471"/>
                  </a:lnTo>
                  <a:lnTo>
                    <a:pt x="53578" y="23229"/>
                  </a:lnTo>
                  <a:lnTo>
                    <a:pt x="53518" y="23048"/>
                  </a:lnTo>
                  <a:lnTo>
                    <a:pt x="53397" y="22807"/>
                  </a:lnTo>
                  <a:lnTo>
                    <a:pt x="53277" y="22626"/>
                  </a:lnTo>
                  <a:lnTo>
                    <a:pt x="53096" y="22505"/>
                  </a:lnTo>
                  <a:lnTo>
                    <a:pt x="52854" y="22385"/>
                  </a:lnTo>
                  <a:lnTo>
                    <a:pt x="52673" y="22324"/>
                  </a:lnTo>
                  <a:close/>
                  <a:moveTo>
                    <a:pt x="57983" y="22324"/>
                  </a:moveTo>
                  <a:lnTo>
                    <a:pt x="57802" y="22385"/>
                  </a:lnTo>
                  <a:lnTo>
                    <a:pt x="57561" y="22505"/>
                  </a:lnTo>
                  <a:lnTo>
                    <a:pt x="57380" y="22626"/>
                  </a:lnTo>
                  <a:lnTo>
                    <a:pt x="57259" y="22807"/>
                  </a:lnTo>
                  <a:lnTo>
                    <a:pt x="57138" y="23048"/>
                  </a:lnTo>
                  <a:lnTo>
                    <a:pt x="57078" y="23229"/>
                  </a:lnTo>
                  <a:lnTo>
                    <a:pt x="57078" y="23471"/>
                  </a:lnTo>
                  <a:lnTo>
                    <a:pt x="57078" y="23712"/>
                  </a:lnTo>
                  <a:lnTo>
                    <a:pt x="57138" y="23893"/>
                  </a:lnTo>
                  <a:lnTo>
                    <a:pt x="57259" y="24135"/>
                  </a:lnTo>
                  <a:lnTo>
                    <a:pt x="57380" y="24316"/>
                  </a:lnTo>
                  <a:lnTo>
                    <a:pt x="57561" y="24436"/>
                  </a:lnTo>
                  <a:lnTo>
                    <a:pt x="57802" y="24557"/>
                  </a:lnTo>
                  <a:lnTo>
                    <a:pt x="57983" y="24617"/>
                  </a:lnTo>
                  <a:lnTo>
                    <a:pt x="58466" y="24617"/>
                  </a:lnTo>
                  <a:lnTo>
                    <a:pt x="58647" y="24557"/>
                  </a:lnTo>
                  <a:lnTo>
                    <a:pt x="58888" y="24436"/>
                  </a:lnTo>
                  <a:lnTo>
                    <a:pt x="59069" y="24316"/>
                  </a:lnTo>
                  <a:lnTo>
                    <a:pt x="59190" y="24135"/>
                  </a:lnTo>
                  <a:lnTo>
                    <a:pt x="59310" y="23893"/>
                  </a:lnTo>
                  <a:lnTo>
                    <a:pt x="59371" y="23712"/>
                  </a:lnTo>
                  <a:lnTo>
                    <a:pt x="59371" y="23471"/>
                  </a:lnTo>
                  <a:lnTo>
                    <a:pt x="59371" y="23229"/>
                  </a:lnTo>
                  <a:lnTo>
                    <a:pt x="59310" y="23048"/>
                  </a:lnTo>
                  <a:lnTo>
                    <a:pt x="59190" y="22807"/>
                  </a:lnTo>
                  <a:lnTo>
                    <a:pt x="59069" y="22626"/>
                  </a:lnTo>
                  <a:lnTo>
                    <a:pt x="58888" y="22505"/>
                  </a:lnTo>
                  <a:lnTo>
                    <a:pt x="58647" y="22385"/>
                  </a:lnTo>
                  <a:lnTo>
                    <a:pt x="58466" y="22324"/>
                  </a:lnTo>
                  <a:close/>
                  <a:moveTo>
                    <a:pt x="63775" y="22324"/>
                  </a:moveTo>
                  <a:lnTo>
                    <a:pt x="63594" y="22385"/>
                  </a:lnTo>
                  <a:lnTo>
                    <a:pt x="63353" y="22505"/>
                  </a:lnTo>
                  <a:lnTo>
                    <a:pt x="63172" y="22626"/>
                  </a:lnTo>
                  <a:lnTo>
                    <a:pt x="63051" y="22807"/>
                  </a:lnTo>
                  <a:lnTo>
                    <a:pt x="62931" y="23048"/>
                  </a:lnTo>
                  <a:lnTo>
                    <a:pt x="62870" y="23229"/>
                  </a:lnTo>
                  <a:lnTo>
                    <a:pt x="62870" y="23471"/>
                  </a:lnTo>
                  <a:lnTo>
                    <a:pt x="62870" y="23712"/>
                  </a:lnTo>
                  <a:lnTo>
                    <a:pt x="62931" y="23893"/>
                  </a:lnTo>
                  <a:lnTo>
                    <a:pt x="63051" y="24135"/>
                  </a:lnTo>
                  <a:lnTo>
                    <a:pt x="63172" y="24316"/>
                  </a:lnTo>
                  <a:lnTo>
                    <a:pt x="63353" y="24436"/>
                  </a:lnTo>
                  <a:lnTo>
                    <a:pt x="63594" y="24557"/>
                  </a:lnTo>
                  <a:lnTo>
                    <a:pt x="63775" y="24617"/>
                  </a:lnTo>
                  <a:lnTo>
                    <a:pt x="64258" y="24617"/>
                  </a:lnTo>
                  <a:lnTo>
                    <a:pt x="64439" y="24557"/>
                  </a:lnTo>
                  <a:lnTo>
                    <a:pt x="64680" y="24436"/>
                  </a:lnTo>
                  <a:lnTo>
                    <a:pt x="64861" y="24316"/>
                  </a:lnTo>
                  <a:lnTo>
                    <a:pt x="64982" y="24135"/>
                  </a:lnTo>
                  <a:lnTo>
                    <a:pt x="65103" y="23893"/>
                  </a:lnTo>
                  <a:lnTo>
                    <a:pt x="65163" y="23712"/>
                  </a:lnTo>
                  <a:lnTo>
                    <a:pt x="65163" y="23471"/>
                  </a:lnTo>
                  <a:lnTo>
                    <a:pt x="65163" y="23229"/>
                  </a:lnTo>
                  <a:lnTo>
                    <a:pt x="65103" y="23048"/>
                  </a:lnTo>
                  <a:lnTo>
                    <a:pt x="64982" y="22807"/>
                  </a:lnTo>
                  <a:lnTo>
                    <a:pt x="64861" y="22626"/>
                  </a:lnTo>
                  <a:lnTo>
                    <a:pt x="64680" y="22505"/>
                  </a:lnTo>
                  <a:lnTo>
                    <a:pt x="64439" y="22385"/>
                  </a:lnTo>
                  <a:lnTo>
                    <a:pt x="64258" y="22324"/>
                  </a:lnTo>
                  <a:close/>
                  <a:moveTo>
                    <a:pt x="69567" y="22324"/>
                  </a:moveTo>
                  <a:lnTo>
                    <a:pt x="69386" y="22385"/>
                  </a:lnTo>
                  <a:lnTo>
                    <a:pt x="69145" y="22505"/>
                  </a:lnTo>
                  <a:lnTo>
                    <a:pt x="68964" y="22626"/>
                  </a:lnTo>
                  <a:lnTo>
                    <a:pt x="68843" y="22807"/>
                  </a:lnTo>
                  <a:lnTo>
                    <a:pt x="68723" y="23048"/>
                  </a:lnTo>
                  <a:lnTo>
                    <a:pt x="68662" y="23229"/>
                  </a:lnTo>
                  <a:lnTo>
                    <a:pt x="68662" y="23471"/>
                  </a:lnTo>
                  <a:lnTo>
                    <a:pt x="68662" y="23712"/>
                  </a:lnTo>
                  <a:lnTo>
                    <a:pt x="68723" y="23893"/>
                  </a:lnTo>
                  <a:lnTo>
                    <a:pt x="68843" y="24135"/>
                  </a:lnTo>
                  <a:lnTo>
                    <a:pt x="68964" y="24316"/>
                  </a:lnTo>
                  <a:lnTo>
                    <a:pt x="69145" y="24436"/>
                  </a:lnTo>
                  <a:lnTo>
                    <a:pt x="69386" y="24557"/>
                  </a:lnTo>
                  <a:lnTo>
                    <a:pt x="69567" y="24617"/>
                  </a:lnTo>
                  <a:lnTo>
                    <a:pt x="70050" y="24617"/>
                  </a:lnTo>
                  <a:lnTo>
                    <a:pt x="70231" y="24557"/>
                  </a:lnTo>
                  <a:lnTo>
                    <a:pt x="70472" y="24436"/>
                  </a:lnTo>
                  <a:lnTo>
                    <a:pt x="70653" y="24316"/>
                  </a:lnTo>
                  <a:lnTo>
                    <a:pt x="70774" y="24135"/>
                  </a:lnTo>
                  <a:lnTo>
                    <a:pt x="70895" y="23893"/>
                  </a:lnTo>
                  <a:lnTo>
                    <a:pt x="70955" y="23712"/>
                  </a:lnTo>
                  <a:lnTo>
                    <a:pt x="70955" y="23471"/>
                  </a:lnTo>
                  <a:lnTo>
                    <a:pt x="70955" y="23229"/>
                  </a:lnTo>
                  <a:lnTo>
                    <a:pt x="70895" y="23048"/>
                  </a:lnTo>
                  <a:lnTo>
                    <a:pt x="70774" y="22807"/>
                  </a:lnTo>
                  <a:lnTo>
                    <a:pt x="70653" y="22626"/>
                  </a:lnTo>
                  <a:lnTo>
                    <a:pt x="70472" y="22505"/>
                  </a:lnTo>
                  <a:lnTo>
                    <a:pt x="70231" y="22385"/>
                  </a:lnTo>
                  <a:lnTo>
                    <a:pt x="70050" y="22324"/>
                  </a:lnTo>
                  <a:close/>
                  <a:moveTo>
                    <a:pt x="2896" y="25221"/>
                  </a:moveTo>
                  <a:lnTo>
                    <a:pt x="2655" y="25341"/>
                  </a:lnTo>
                  <a:lnTo>
                    <a:pt x="2414" y="25522"/>
                  </a:lnTo>
                  <a:lnTo>
                    <a:pt x="2233" y="25703"/>
                  </a:lnTo>
                  <a:lnTo>
                    <a:pt x="2112" y="26005"/>
                  </a:lnTo>
                  <a:lnTo>
                    <a:pt x="2052" y="26367"/>
                  </a:lnTo>
                  <a:lnTo>
                    <a:pt x="2052" y="26608"/>
                  </a:lnTo>
                  <a:lnTo>
                    <a:pt x="2112" y="26789"/>
                  </a:lnTo>
                  <a:lnTo>
                    <a:pt x="2233" y="27031"/>
                  </a:lnTo>
                  <a:lnTo>
                    <a:pt x="2353" y="27212"/>
                  </a:lnTo>
                  <a:lnTo>
                    <a:pt x="2534" y="27332"/>
                  </a:lnTo>
                  <a:lnTo>
                    <a:pt x="2776" y="27453"/>
                  </a:lnTo>
                  <a:lnTo>
                    <a:pt x="2957" y="27513"/>
                  </a:lnTo>
                  <a:lnTo>
                    <a:pt x="3439" y="27513"/>
                  </a:lnTo>
                  <a:lnTo>
                    <a:pt x="3620" y="27453"/>
                  </a:lnTo>
                  <a:lnTo>
                    <a:pt x="3862" y="27332"/>
                  </a:lnTo>
                  <a:lnTo>
                    <a:pt x="4043" y="27212"/>
                  </a:lnTo>
                  <a:lnTo>
                    <a:pt x="4164" y="27031"/>
                  </a:lnTo>
                  <a:lnTo>
                    <a:pt x="4284" y="26789"/>
                  </a:lnTo>
                  <a:lnTo>
                    <a:pt x="4345" y="26608"/>
                  </a:lnTo>
                  <a:lnTo>
                    <a:pt x="4345" y="26367"/>
                  </a:lnTo>
                  <a:lnTo>
                    <a:pt x="4284" y="26005"/>
                  </a:lnTo>
                  <a:lnTo>
                    <a:pt x="4164" y="25703"/>
                  </a:lnTo>
                  <a:lnTo>
                    <a:pt x="3982" y="25522"/>
                  </a:lnTo>
                  <a:lnTo>
                    <a:pt x="3741" y="25341"/>
                  </a:lnTo>
                  <a:lnTo>
                    <a:pt x="3500" y="25221"/>
                  </a:lnTo>
                  <a:close/>
                  <a:moveTo>
                    <a:pt x="8689" y="25221"/>
                  </a:moveTo>
                  <a:lnTo>
                    <a:pt x="8447" y="25341"/>
                  </a:lnTo>
                  <a:lnTo>
                    <a:pt x="8206" y="25522"/>
                  </a:lnTo>
                  <a:lnTo>
                    <a:pt x="8025" y="25703"/>
                  </a:lnTo>
                  <a:lnTo>
                    <a:pt x="7904" y="26005"/>
                  </a:lnTo>
                  <a:lnTo>
                    <a:pt x="7844" y="26367"/>
                  </a:lnTo>
                  <a:lnTo>
                    <a:pt x="7844" y="26608"/>
                  </a:lnTo>
                  <a:lnTo>
                    <a:pt x="7904" y="26789"/>
                  </a:lnTo>
                  <a:lnTo>
                    <a:pt x="8025" y="27031"/>
                  </a:lnTo>
                  <a:lnTo>
                    <a:pt x="8146" y="27212"/>
                  </a:lnTo>
                  <a:lnTo>
                    <a:pt x="8327" y="27332"/>
                  </a:lnTo>
                  <a:lnTo>
                    <a:pt x="8568" y="27453"/>
                  </a:lnTo>
                  <a:lnTo>
                    <a:pt x="8749" y="27513"/>
                  </a:lnTo>
                  <a:lnTo>
                    <a:pt x="9232" y="27513"/>
                  </a:lnTo>
                  <a:lnTo>
                    <a:pt x="9413" y="27453"/>
                  </a:lnTo>
                  <a:lnTo>
                    <a:pt x="9654" y="27332"/>
                  </a:lnTo>
                  <a:lnTo>
                    <a:pt x="9835" y="27212"/>
                  </a:lnTo>
                  <a:lnTo>
                    <a:pt x="9956" y="27031"/>
                  </a:lnTo>
                  <a:lnTo>
                    <a:pt x="10076" y="26789"/>
                  </a:lnTo>
                  <a:lnTo>
                    <a:pt x="10137" y="26608"/>
                  </a:lnTo>
                  <a:lnTo>
                    <a:pt x="10137" y="26367"/>
                  </a:lnTo>
                  <a:lnTo>
                    <a:pt x="10076" y="26005"/>
                  </a:lnTo>
                  <a:lnTo>
                    <a:pt x="9956" y="25703"/>
                  </a:lnTo>
                  <a:lnTo>
                    <a:pt x="9775" y="25522"/>
                  </a:lnTo>
                  <a:lnTo>
                    <a:pt x="9533" y="25341"/>
                  </a:lnTo>
                  <a:lnTo>
                    <a:pt x="9292" y="25221"/>
                  </a:lnTo>
                  <a:close/>
                  <a:moveTo>
                    <a:pt x="14481" y="25221"/>
                  </a:moveTo>
                  <a:lnTo>
                    <a:pt x="14240" y="25341"/>
                  </a:lnTo>
                  <a:lnTo>
                    <a:pt x="13998" y="25522"/>
                  </a:lnTo>
                  <a:lnTo>
                    <a:pt x="13817" y="25703"/>
                  </a:lnTo>
                  <a:lnTo>
                    <a:pt x="13697" y="26005"/>
                  </a:lnTo>
                  <a:lnTo>
                    <a:pt x="13636" y="26367"/>
                  </a:lnTo>
                  <a:lnTo>
                    <a:pt x="13636" y="26608"/>
                  </a:lnTo>
                  <a:lnTo>
                    <a:pt x="13697" y="26789"/>
                  </a:lnTo>
                  <a:lnTo>
                    <a:pt x="13817" y="27031"/>
                  </a:lnTo>
                  <a:lnTo>
                    <a:pt x="13938" y="27212"/>
                  </a:lnTo>
                  <a:lnTo>
                    <a:pt x="14119" y="27332"/>
                  </a:lnTo>
                  <a:lnTo>
                    <a:pt x="14360" y="27453"/>
                  </a:lnTo>
                  <a:lnTo>
                    <a:pt x="14541" y="27513"/>
                  </a:lnTo>
                  <a:lnTo>
                    <a:pt x="15024" y="27513"/>
                  </a:lnTo>
                  <a:lnTo>
                    <a:pt x="15205" y="27453"/>
                  </a:lnTo>
                  <a:lnTo>
                    <a:pt x="15446" y="27332"/>
                  </a:lnTo>
                  <a:lnTo>
                    <a:pt x="15627" y="27212"/>
                  </a:lnTo>
                  <a:lnTo>
                    <a:pt x="15748" y="27031"/>
                  </a:lnTo>
                  <a:lnTo>
                    <a:pt x="15869" y="26789"/>
                  </a:lnTo>
                  <a:lnTo>
                    <a:pt x="15929" y="26608"/>
                  </a:lnTo>
                  <a:lnTo>
                    <a:pt x="15929" y="26367"/>
                  </a:lnTo>
                  <a:lnTo>
                    <a:pt x="15869" y="26005"/>
                  </a:lnTo>
                  <a:lnTo>
                    <a:pt x="15748" y="25703"/>
                  </a:lnTo>
                  <a:lnTo>
                    <a:pt x="15567" y="25522"/>
                  </a:lnTo>
                  <a:lnTo>
                    <a:pt x="15326" y="25341"/>
                  </a:lnTo>
                  <a:lnTo>
                    <a:pt x="15084" y="25221"/>
                  </a:lnTo>
                  <a:close/>
                  <a:moveTo>
                    <a:pt x="20273" y="25221"/>
                  </a:moveTo>
                  <a:lnTo>
                    <a:pt x="20032" y="25341"/>
                  </a:lnTo>
                  <a:lnTo>
                    <a:pt x="19790" y="25522"/>
                  </a:lnTo>
                  <a:lnTo>
                    <a:pt x="19609" y="25703"/>
                  </a:lnTo>
                  <a:lnTo>
                    <a:pt x="19489" y="26005"/>
                  </a:lnTo>
                  <a:lnTo>
                    <a:pt x="19428" y="26367"/>
                  </a:lnTo>
                  <a:lnTo>
                    <a:pt x="19428" y="26608"/>
                  </a:lnTo>
                  <a:lnTo>
                    <a:pt x="19489" y="26789"/>
                  </a:lnTo>
                  <a:lnTo>
                    <a:pt x="19609" y="27031"/>
                  </a:lnTo>
                  <a:lnTo>
                    <a:pt x="19730" y="27212"/>
                  </a:lnTo>
                  <a:lnTo>
                    <a:pt x="19911" y="27332"/>
                  </a:lnTo>
                  <a:lnTo>
                    <a:pt x="20152" y="27453"/>
                  </a:lnTo>
                  <a:lnTo>
                    <a:pt x="20333" y="27513"/>
                  </a:lnTo>
                  <a:lnTo>
                    <a:pt x="20816" y="27513"/>
                  </a:lnTo>
                  <a:lnTo>
                    <a:pt x="20997" y="27453"/>
                  </a:lnTo>
                  <a:lnTo>
                    <a:pt x="21239" y="27332"/>
                  </a:lnTo>
                  <a:lnTo>
                    <a:pt x="21420" y="27212"/>
                  </a:lnTo>
                  <a:lnTo>
                    <a:pt x="21540" y="27031"/>
                  </a:lnTo>
                  <a:lnTo>
                    <a:pt x="21661" y="26789"/>
                  </a:lnTo>
                  <a:lnTo>
                    <a:pt x="21721" y="26608"/>
                  </a:lnTo>
                  <a:lnTo>
                    <a:pt x="21721" y="26367"/>
                  </a:lnTo>
                  <a:lnTo>
                    <a:pt x="21661" y="26005"/>
                  </a:lnTo>
                  <a:lnTo>
                    <a:pt x="21540" y="25703"/>
                  </a:lnTo>
                  <a:lnTo>
                    <a:pt x="21359" y="25522"/>
                  </a:lnTo>
                  <a:lnTo>
                    <a:pt x="21118" y="25341"/>
                  </a:lnTo>
                  <a:lnTo>
                    <a:pt x="20876" y="25221"/>
                  </a:lnTo>
                  <a:close/>
                  <a:moveTo>
                    <a:pt x="26065" y="25221"/>
                  </a:moveTo>
                  <a:lnTo>
                    <a:pt x="25824" y="25341"/>
                  </a:lnTo>
                  <a:lnTo>
                    <a:pt x="25583" y="25522"/>
                  </a:lnTo>
                  <a:lnTo>
                    <a:pt x="25402" y="25703"/>
                  </a:lnTo>
                  <a:lnTo>
                    <a:pt x="25281" y="26005"/>
                  </a:lnTo>
                  <a:lnTo>
                    <a:pt x="25221" y="26367"/>
                  </a:lnTo>
                  <a:lnTo>
                    <a:pt x="25221" y="26608"/>
                  </a:lnTo>
                  <a:lnTo>
                    <a:pt x="25281" y="26789"/>
                  </a:lnTo>
                  <a:lnTo>
                    <a:pt x="25402" y="27031"/>
                  </a:lnTo>
                  <a:lnTo>
                    <a:pt x="25522" y="27212"/>
                  </a:lnTo>
                  <a:lnTo>
                    <a:pt x="25703" y="27332"/>
                  </a:lnTo>
                  <a:lnTo>
                    <a:pt x="25945" y="27453"/>
                  </a:lnTo>
                  <a:lnTo>
                    <a:pt x="26126" y="27513"/>
                  </a:lnTo>
                  <a:lnTo>
                    <a:pt x="26608" y="27513"/>
                  </a:lnTo>
                  <a:lnTo>
                    <a:pt x="26789" y="27453"/>
                  </a:lnTo>
                  <a:lnTo>
                    <a:pt x="27031" y="27332"/>
                  </a:lnTo>
                  <a:lnTo>
                    <a:pt x="27212" y="27212"/>
                  </a:lnTo>
                  <a:lnTo>
                    <a:pt x="27332" y="27031"/>
                  </a:lnTo>
                  <a:lnTo>
                    <a:pt x="27453" y="26789"/>
                  </a:lnTo>
                  <a:lnTo>
                    <a:pt x="27513" y="26608"/>
                  </a:lnTo>
                  <a:lnTo>
                    <a:pt x="27513" y="26367"/>
                  </a:lnTo>
                  <a:lnTo>
                    <a:pt x="27453" y="26005"/>
                  </a:lnTo>
                  <a:lnTo>
                    <a:pt x="27332" y="25703"/>
                  </a:lnTo>
                  <a:lnTo>
                    <a:pt x="27151" y="25522"/>
                  </a:lnTo>
                  <a:lnTo>
                    <a:pt x="26910" y="25341"/>
                  </a:lnTo>
                  <a:lnTo>
                    <a:pt x="26669" y="25221"/>
                  </a:lnTo>
                  <a:close/>
                  <a:moveTo>
                    <a:pt x="31858" y="25221"/>
                  </a:moveTo>
                  <a:lnTo>
                    <a:pt x="31616" y="25341"/>
                  </a:lnTo>
                  <a:lnTo>
                    <a:pt x="31375" y="25522"/>
                  </a:lnTo>
                  <a:lnTo>
                    <a:pt x="31194" y="25703"/>
                  </a:lnTo>
                  <a:lnTo>
                    <a:pt x="31073" y="26005"/>
                  </a:lnTo>
                  <a:lnTo>
                    <a:pt x="31013" y="26367"/>
                  </a:lnTo>
                  <a:lnTo>
                    <a:pt x="31013" y="26608"/>
                  </a:lnTo>
                  <a:lnTo>
                    <a:pt x="31073" y="26789"/>
                  </a:lnTo>
                  <a:lnTo>
                    <a:pt x="31194" y="27031"/>
                  </a:lnTo>
                  <a:lnTo>
                    <a:pt x="31315" y="27212"/>
                  </a:lnTo>
                  <a:lnTo>
                    <a:pt x="31496" y="27332"/>
                  </a:lnTo>
                  <a:lnTo>
                    <a:pt x="31737" y="27453"/>
                  </a:lnTo>
                  <a:lnTo>
                    <a:pt x="31918" y="27513"/>
                  </a:lnTo>
                  <a:lnTo>
                    <a:pt x="32401" y="27513"/>
                  </a:lnTo>
                  <a:lnTo>
                    <a:pt x="32582" y="27453"/>
                  </a:lnTo>
                  <a:lnTo>
                    <a:pt x="32823" y="27332"/>
                  </a:lnTo>
                  <a:lnTo>
                    <a:pt x="33004" y="27212"/>
                  </a:lnTo>
                  <a:lnTo>
                    <a:pt x="33125" y="27031"/>
                  </a:lnTo>
                  <a:lnTo>
                    <a:pt x="33245" y="26789"/>
                  </a:lnTo>
                  <a:lnTo>
                    <a:pt x="33306" y="26608"/>
                  </a:lnTo>
                  <a:lnTo>
                    <a:pt x="33306" y="26367"/>
                  </a:lnTo>
                  <a:lnTo>
                    <a:pt x="33245" y="26005"/>
                  </a:lnTo>
                  <a:lnTo>
                    <a:pt x="33125" y="25703"/>
                  </a:lnTo>
                  <a:lnTo>
                    <a:pt x="32944" y="25522"/>
                  </a:lnTo>
                  <a:lnTo>
                    <a:pt x="32702" y="25341"/>
                  </a:lnTo>
                  <a:lnTo>
                    <a:pt x="32461" y="25221"/>
                  </a:lnTo>
                  <a:close/>
                  <a:moveTo>
                    <a:pt x="37650" y="25221"/>
                  </a:moveTo>
                  <a:lnTo>
                    <a:pt x="37408" y="25341"/>
                  </a:lnTo>
                  <a:lnTo>
                    <a:pt x="37167" y="25522"/>
                  </a:lnTo>
                  <a:lnTo>
                    <a:pt x="36986" y="25703"/>
                  </a:lnTo>
                  <a:lnTo>
                    <a:pt x="36865" y="26005"/>
                  </a:lnTo>
                  <a:lnTo>
                    <a:pt x="36805" y="26367"/>
                  </a:lnTo>
                  <a:lnTo>
                    <a:pt x="36805" y="26608"/>
                  </a:lnTo>
                  <a:lnTo>
                    <a:pt x="36865" y="26789"/>
                  </a:lnTo>
                  <a:lnTo>
                    <a:pt x="36986" y="27031"/>
                  </a:lnTo>
                  <a:lnTo>
                    <a:pt x="37107" y="27212"/>
                  </a:lnTo>
                  <a:lnTo>
                    <a:pt x="37288" y="27332"/>
                  </a:lnTo>
                  <a:lnTo>
                    <a:pt x="37529" y="27453"/>
                  </a:lnTo>
                  <a:lnTo>
                    <a:pt x="37710" y="27513"/>
                  </a:lnTo>
                  <a:lnTo>
                    <a:pt x="38193" y="27513"/>
                  </a:lnTo>
                  <a:lnTo>
                    <a:pt x="38374" y="27453"/>
                  </a:lnTo>
                  <a:lnTo>
                    <a:pt x="38615" y="27332"/>
                  </a:lnTo>
                  <a:lnTo>
                    <a:pt x="38796" y="27212"/>
                  </a:lnTo>
                  <a:lnTo>
                    <a:pt x="38917" y="27031"/>
                  </a:lnTo>
                  <a:lnTo>
                    <a:pt x="39038" y="26789"/>
                  </a:lnTo>
                  <a:lnTo>
                    <a:pt x="39098" y="26608"/>
                  </a:lnTo>
                  <a:lnTo>
                    <a:pt x="39098" y="26367"/>
                  </a:lnTo>
                  <a:lnTo>
                    <a:pt x="39038" y="26005"/>
                  </a:lnTo>
                  <a:lnTo>
                    <a:pt x="38917" y="25703"/>
                  </a:lnTo>
                  <a:lnTo>
                    <a:pt x="38736" y="25522"/>
                  </a:lnTo>
                  <a:lnTo>
                    <a:pt x="38495" y="25341"/>
                  </a:lnTo>
                  <a:lnTo>
                    <a:pt x="38253" y="25221"/>
                  </a:lnTo>
                  <a:close/>
                  <a:moveTo>
                    <a:pt x="43442" y="25221"/>
                  </a:moveTo>
                  <a:lnTo>
                    <a:pt x="43201" y="25341"/>
                  </a:lnTo>
                  <a:lnTo>
                    <a:pt x="42959" y="25522"/>
                  </a:lnTo>
                  <a:lnTo>
                    <a:pt x="42778" y="25703"/>
                  </a:lnTo>
                  <a:lnTo>
                    <a:pt x="42658" y="26005"/>
                  </a:lnTo>
                  <a:lnTo>
                    <a:pt x="42597" y="26367"/>
                  </a:lnTo>
                  <a:lnTo>
                    <a:pt x="42597" y="26608"/>
                  </a:lnTo>
                  <a:lnTo>
                    <a:pt x="42658" y="26789"/>
                  </a:lnTo>
                  <a:lnTo>
                    <a:pt x="42778" y="27031"/>
                  </a:lnTo>
                  <a:lnTo>
                    <a:pt x="42899" y="27212"/>
                  </a:lnTo>
                  <a:lnTo>
                    <a:pt x="43080" y="27332"/>
                  </a:lnTo>
                  <a:lnTo>
                    <a:pt x="43321" y="27453"/>
                  </a:lnTo>
                  <a:lnTo>
                    <a:pt x="43502" y="27513"/>
                  </a:lnTo>
                  <a:lnTo>
                    <a:pt x="43985" y="27513"/>
                  </a:lnTo>
                  <a:lnTo>
                    <a:pt x="44166" y="27453"/>
                  </a:lnTo>
                  <a:lnTo>
                    <a:pt x="44407" y="27332"/>
                  </a:lnTo>
                  <a:lnTo>
                    <a:pt x="44588" y="27212"/>
                  </a:lnTo>
                  <a:lnTo>
                    <a:pt x="44709" y="27031"/>
                  </a:lnTo>
                  <a:lnTo>
                    <a:pt x="44830" y="26789"/>
                  </a:lnTo>
                  <a:lnTo>
                    <a:pt x="44890" y="26608"/>
                  </a:lnTo>
                  <a:lnTo>
                    <a:pt x="44890" y="26367"/>
                  </a:lnTo>
                  <a:lnTo>
                    <a:pt x="44830" y="26005"/>
                  </a:lnTo>
                  <a:lnTo>
                    <a:pt x="44709" y="25703"/>
                  </a:lnTo>
                  <a:lnTo>
                    <a:pt x="44528" y="25522"/>
                  </a:lnTo>
                  <a:lnTo>
                    <a:pt x="44287" y="25341"/>
                  </a:lnTo>
                  <a:lnTo>
                    <a:pt x="44045" y="25221"/>
                  </a:lnTo>
                  <a:close/>
                  <a:moveTo>
                    <a:pt x="49234" y="25221"/>
                  </a:moveTo>
                  <a:lnTo>
                    <a:pt x="48993" y="25341"/>
                  </a:lnTo>
                  <a:lnTo>
                    <a:pt x="48752" y="25522"/>
                  </a:lnTo>
                  <a:lnTo>
                    <a:pt x="48571" y="25703"/>
                  </a:lnTo>
                  <a:lnTo>
                    <a:pt x="48450" y="26005"/>
                  </a:lnTo>
                  <a:lnTo>
                    <a:pt x="48390" y="26367"/>
                  </a:lnTo>
                  <a:lnTo>
                    <a:pt x="48390" y="26608"/>
                  </a:lnTo>
                  <a:lnTo>
                    <a:pt x="48450" y="26789"/>
                  </a:lnTo>
                  <a:lnTo>
                    <a:pt x="48571" y="27031"/>
                  </a:lnTo>
                  <a:lnTo>
                    <a:pt x="48691" y="27212"/>
                  </a:lnTo>
                  <a:lnTo>
                    <a:pt x="48872" y="27332"/>
                  </a:lnTo>
                  <a:lnTo>
                    <a:pt x="49114" y="27453"/>
                  </a:lnTo>
                  <a:lnTo>
                    <a:pt x="49295" y="27513"/>
                  </a:lnTo>
                  <a:lnTo>
                    <a:pt x="49777" y="27513"/>
                  </a:lnTo>
                  <a:lnTo>
                    <a:pt x="49958" y="27453"/>
                  </a:lnTo>
                  <a:lnTo>
                    <a:pt x="50200" y="27332"/>
                  </a:lnTo>
                  <a:lnTo>
                    <a:pt x="50381" y="27212"/>
                  </a:lnTo>
                  <a:lnTo>
                    <a:pt x="50501" y="27031"/>
                  </a:lnTo>
                  <a:lnTo>
                    <a:pt x="50622" y="26789"/>
                  </a:lnTo>
                  <a:lnTo>
                    <a:pt x="50682" y="26608"/>
                  </a:lnTo>
                  <a:lnTo>
                    <a:pt x="50682" y="26367"/>
                  </a:lnTo>
                  <a:lnTo>
                    <a:pt x="50622" y="26005"/>
                  </a:lnTo>
                  <a:lnTo>
                    <a:pt x="50501" y="25703"/>
                  </a:lnTo>
                  <a:lnTo>
                    <a:pt x="50320" y="25522"/>
                  </a:lnTo>
                  <a:lnTo>
                    <a:pt x="50079" y="25341"/>
                  </a:lnTo>
                  <a:lnTo>
                    <a:pt x="49838" y="25221"/>
                  </a:lnTo>
                  <a:close/>
                  <a:moveTo>
                    <a:pt x="55027" y="25221"/>
                  </a:moveTo>
                  <a:lnTo>
                    <a:pt x="54785" y="25341"/>
                  </a:lnTo>
                  <a:lnTo>
                    <a:pt x="54544" y="25522"/>
                  </a:lnTo>
                  <a:lnTo>
                    <a:pt x="54363" y="25703"/>
                  </a:lnTo>
                  <a:lnTo>
                    <a:pt x="54242" y="26005"/>
                  </a:lnTo>
                  <a:lnTo>
                    <a:pt x="54182" y="26367"/>
                  </a:lnTo>
                  <a:lnTo>
                    <a:pt x="54182" y="26608"/>
                  </a:lnTo>
                  <a:lnTo>
                    <a:pt x="54242" y="26789"/>
                  </a:lnTo>
                  <a:lnTo>
                    <a:pt x="54363" y="27031"/>
                  </a:lnTo>
                  <a:lnTo>
                    <a:pt x="54483" y="27212"/>
                  </a:lnTo>
                  <a:lnTo>
                    <a:pt x="54665" y="27332"/>
                  </a:lnTo>
                  <a:lnTo>
                    <a:pt x="54906" y="27453"/>
                  </a:lnTo>
                  <a:lnTo>
                    <a:pt x="55087" y="27513"/>
                  </a:lnTo>
                  <a:lnTo>
                    <a:pt x="55570" y="27513"/>
                  </a:lnTo>
                  <a:lnTo>
                    <a:pt x="55751" y="27453"/>
                  </a:lnTo>
                  <a:lnTo>
                    <a:pt x="55992" y="27332"/>
                  </a:lnTo>
                  <a:lnTo>
                    <a:pt x="56173" y="27212"/>
                  </a:lnTo>
                  <a:lnTo>
                    <a:pt x="56294" y="27031"/>
                  </a:lnTo>
                  <a:lnTo>
                    <a:pt x="56414" y="26789"/>
                  </a:lnTo>
                  <a:lnTo>
                    <a:pt x="56475" y="26608"/>
                  </a:lnTo>
                  <a:lnTo>
                    <a:pt x="56475" y="26367"/>
                  </a:lnTo>
                  <a:lnTo>
                    <a:pt x="56414" y="26005"/>
                  </a:lnTo>
                  <a:lnTo>
                    <a:pt x="56294" y="25703"/>
                  </a:lnTo>
                  <a:lnTo>
                    <a:pt x="56113" y="25522"/>
                  </a:lnTo>
                  <a:lnTo>
                    <a:pt x="55871" y="25341"/>
                  </a:lnTo>
                  <a:lnTo>
                    <a:pt x="55630" y="25221"/>
                  </a:lnTo>
                  <a:close/>
                  <a:moveTo>
                    <a:pt x="60819" y="25221"/>
                  </a:moveTo>
                  <a:lnTo>
                    <a:pt x="60577" y="25341"/>
                  </a:lnTo>
                  <a:lnTo>
                    <a:pt x="60336" y="25522"/>
                  </a:lnTo>
                  <a:lnTo>
                    <a:pt x="60155" y="25703"/>
                  </a:lnTo>
                  <a:lnTo>
                    <a:pt x="60034" y="26005"/>
                  </a:lnTo>
                  <a:lnTo>
                    <a:pt x="59974" y="26367"/>
                  </a:lnTo>
                  <a:lnTo>
                    <a:pt x="59974" y="26608"/>
                  </a:lnTo>
                  <a:lnTo>
                    <a:pt x="60034" y="26789"/>
                  </a:lnTo>
                  <a:lnTo>
                    <a:pt x="60155" y="27031"/>
                  </a:lnTo>
                  <a:lnTo>
                    <a:pt x="60276" y="27212"/>
                  </a:lnTo>
                  <a:lnTo>
                    <a:pt x="60457" y="27332"/>
                  </a:lnTo>
                  <a:lnTo>
                    <a:pt x="60698" y="27453"/>
                  </a:lnTo>
                  <a:lnTo>
                    <a:pt x="60879" y="27513"/>
                  </a:lnTo>
                  <a:lnTo>
                    <a:pt x="61362" y="27513"/>
                  </a:lnTo>
                  <a:lnTo>
                    <a:pt x="61543" y="27453"/>
                  </a:lnTo>
                  <a:lnTo>
                    <a:pt x="61784" y="27332"/>
                  </a:lnTo>
                  <a:lnTo>
                    <a:pt x="61965" y="27212"/>
                  </a:lnTo>
                  <a:lnTo>
                    <a:pt x="62086" y="27031"/>
                  </a:lnTo>
                  <a:lnTo>
                    <a:pt x="62206" y="26789"/>
                  </a:lnTo>
                  <a:lnTo>
                    <a:pt x="62267" y="26608"/>
                  </a:lnTo>
                  <a:lnTo>
                    <a:pt x="62267" y="26367"/>
                  </a:lnTo>
                  <a:lnTo>
                    <a:pt x="62206" y="26005"/>
                  </a:lnTo>
                  <a:lnTo>
                    <a:pt x="62086" y="25703"/>
                  </a:lnTo>
                  <a:lnTo>
                    <a:pt x="61905" y="25522"/>
                  </a:lnTo>
                  <a:lnTo>
                    <a:pt x="61663" y="25341"/>
                  </a:lnTo>
                  <a:lnTo>
                    <a:pt x="61422" y="25221"/>
                  </a:lnTo>
                  <a:close/>
                  <a:moveTo>
                    <a:pt x="66611" y="25221"/>
                  </a:moveTo>
                  <a:lnTo>
                    <a:pt x="66370" y="25341"/>
                  </a:lnTo>
                  <a:lnTo>
                    <a:pt x="66128" y="25522"/>
                  </a:lnTo>
                  <a:lnTo>
                    <a:pt x="65947" y="25703"/>
                  </a:lnTo>
                  <a:lnTo>
                    <a:pt x="65827" y="26005"/>
                  </a:lnTo>
                  <a:lnTo>
                    <a:pt x="65766" y="26367"/>
                  </a:lnTo>
                  <a:lnTo>
                    <a:pt x="65766" y="26608"/>
                  </a:lnTo>
                  <a:lnTo>
                    <a:pt x="65827" y="26789"/>
                  </a:lnTo>
                  <a:lnTo>
                    <a:pt x="65947" y="27031"/>
                  </a:lnTo>
                  <a:lnTo>
                    <a:pt x="66068" y="27212"/>
                  </a:lnTo>
                  <a:lnTo>
                    <a:pt x="66249" y="27332"/>
                  </a:lnTo>
                  <a:lnTo>
                    <a:pt x="66490" y="27453"/>
                  </a:lnTo>
                  <a:lnTo>
                    <a:pt x="66671" y="27513"/>
                  </a:lnTo>
                  <a:lnTo>
                    <a:pt x="67154" y="27513"/>
                  </a:lnTo>
                  <a:lnTo>
                    <a:pt x="67335" y="27453"/>
                  </a:lnTo>
                  <a:lnTo>
                    <a:pt x="67576" y="27332"/>
                  </a:lnTo>
                  <a:lnTo>
                    <a:pt x="67757" y="27212"/>
                  </a:lnTo>
                  <a:lnTo>
                    <a:pt x="67878" y="27031"/>
                  </a:lnTo>
                  <a:lnTo>
                    <a:pt x="67999" y="26789"/>
                  </a:lnTo>
                  <a:lnTo>
                    <a:pt x="68059" y="26608"/>
                  </a:lnTo>
                  <a:lnTo>
                    <a:pt x="68059" y="26367"/>
                  </a:lnTo>
                  <a:lnTo>
                    <a:pt x="67999" y="26005"/>
                  </a:lnTo>
                  <a:lnTo>
                    <a:pt x="67878" y="25703"/>
                  </a:lnTo>
                  <a:lnTo>
                    <a:pt x="67697" y="25522"/>
                  </a:lnTo>
                  <a:lnTo>
                    <a:pt x="67456" y="25341"/>
                  </a:lnTo>
                  <a:lnTo>
                    <a:pt x="67214" y="25221"/>
                  </a:lnTo>
                  <a:close/>
                  <a:moveTo>
                    <a:pt x="72403" y="25221"/>
                  </a:moveTo>
                  <a:lnTo>
                    <a:pt x="72162" y="25341"/>
                  </a:lnTo>
                  <a:lnTo>
                    <a:pt x="71921" y="25522"/>
                  </a:lnTo>
                  <a:lnTo>
                    <a:pt x="71740" y="25703"/>
                  </a:lnTo>
                  <a:lnTo>
                    <a:pt x="71619" y="26005"/>
                  </a:lnTo>
                  <a:lnTo>
                    <a:pt x="71559" y="26367"/>
                  </a:lnTo>
                  <a:lnTo>
                    <a:pt x="71559" y="26608"/>
                  </a:lnTo>
                  <a:lnTo>
                    <a:pt x="71619" y="26789"/>
                  </a:lnTo>
                  <a:lnTo>
                    <a:pt x="71740" y="27031"/>
                  </a:lnTo>
                  <a:lnTo>
                    <a:pt x="71860" y="27212"/>
                  </a:lnTo>
                  <a:lnTo>
                    <a:pt x="72041" y="27332"/>
                  </a:lnTo>
                  <a:lnTo>
                    <a:pt x="72283" y="27453"/>
                  </a:lnTo>
                  <a:lnTo>
                    <a:pt x="72464" y="27513"/>
                  </a:lnTo>
                  <a:lnTo>
                    <a:pt x="72946" y="27513"/>
                  </a:lnTo>
                  <a:lnTo>
                    <a:pt x="73127" y="27453"/>
                  </a:lnTo>
                  <a:lnTo>
                    <a:pt x="73369" y="27332"/>
                  </a:lnTo>
                  <a:lnTo>
                    <a:pt x="73550" y="27212"/>
                  </a:lnTo>
                  <a:lnTo>
                    <a:pt x="73670" y="27031"/>
                  </a:lnTo>
                  <a:lnTo>
                    <a:pt x="73791" y="26789"/>
                  </a:lnTo>
                  <a:lnTo>
                    <a:pt x="73851" y="26608"/>
                  </a:lnTo>
                  <a:lnTo>
                    <a:pt x="73851" y="26367"/>
                  </a:lnTo>
                  <a:lnTo>
                    <a:pt x="73791" y="26005"/>
                  </a:lnTo>
                  <a:lnTo>
                    <a:pt x="73670" y="25703"/>
                  </a:lnTo>
                  <a:lnTo>
                    <a:pt x="73489" y="25522"/>
                  </a:lnTo>
                  <a:lnTo>
                    <a:pt x="73248" y="25341"/>
                  </a:lnTo>
                  <a:lnTo>
                    <a:pt x="73007" y="25221"/>
                  </a:lnTo>
                  <a:close/>
                  <a:moveTo>
                    <a:pt x="1147" y="28479"/>
                  </a:moveTo>
                  <a:lnTo>
                    <a:pt x="724" y="30349"/>
                  </a:lnTo>
                  <a:lnTo>
                    <a:pt x="724" y="30349"/>
                  </a:lnTo>
                  <a:lnTo>
                    <a:pt x="1026" y="30168"/>
                  </a:lnTo>
                  <a:lnTo>
                    <a:pt x="1267" y="29927"/>
                  </a:lnTo>
                  <a:lnTo>
                    <a:pt x="1388" y="29625"/>
                  </a:lnTo>
                  <a:lnTo>
                    <a:pt x="1448" y="29263"/>
                  </a:lnTo>
                  <a:lnTo>
                    <a:pt x="1448" y="29022"/>
                  </a:lnTo>
                  <a:lnTo>
                    <a:pt x="1388" y="28841"/>
                  </a:lnTo>
                  <a:lnTo>
                    <a:pt x="1267" y="28660"/>
                  </a:lnTo>
                  <a:lnTo>
                    <a:pt x="1147" y="28479"/>
                  </a:lnTo>
                  <a:close/>
                  <a:moveTo>
                    <a:pt x="74756" y="28479"/>
                  </a:moveTo>
                  <a:lnTo>
                    <a:pt x="74636" y="28660"/>
                  </a:lnTo>
                  <a:lnTo>
                    <a:pt x="74515" y="28841"/>
                  </a:lnTo>
                  <a:lnTo>
                    <a:pt x="74455" y="29022"/>
                  </a:lnTo>
                  <a:lnTo>
                    <a:pt x="74455" y="29263"/>
                  </a:lnTo>
                  <a:lnTo>
                    <a:pt x="74515" y="29625"/>
                  </a:lnTo>
                  <a:lnTo>
                    <a:pt x="74636" y="29927"/>
                  </a:lnTo>
                  <a:lnTo>
                    <a:pt x="74877" y="30168"/>
                  </a:lnTo>
                  <a:lnTo>
                    <a:pt x="75179" y="30349"/>
                  </a:lnTo>
                  <a:lnTo>
                    <a:pt x="74756" y="28479"/>
                  </a:lnTo>
                  <a:close/>
                  <a:moveTo>
                    <a:pt x="5853" y="28117"/>
                  </a:moveTo>
                  <a:lnTo>
                    <a:pt x="5672" y="28177"/>
                  </a:lnTo>
                  <a:lnTo>
                    <a:pt x="5431" y="28298"/>
                  </a:lnTo>
                  <a:lnTo>
                    <a:pt x="5250" y="28418"/>
                  </a:lnTo>
                  <a:lnTo>
                    <a:pt x="5129" y="28599"/>
                  </a:lnTo>
                  <a:lnTo>
                    <a:pt x="5008" y="28841"/>
                  </a:lnTo>
                  <a:lnTo>
                    <a:pt x="4948" y="29022"/>
                  </a:lnTo>
                  <a:lnTo>
                    <a:pt x="4948" y="29263"/>
                  </a:lnTo>
                  <a:lnTo>
                    <a:pt x="4948" y="29504"/>
                  </a:lnTo>
                  <a:lnTo>
                    <a:pt x="5008" y="29685"/>
                  </a:lnTo>
                  <a:lnTo>
                    <a:pt x="5129" y="29927"/>
                  </a:lnTo>
                  <a:lnTo>
                    <a:pt x="5250" y="30108"/>
                  </a:lnTo>
                  <a:lnTo>
                    <a:pt x="5431" y="30228"/>
                  </a:lnTo>
                  <a:lnTo>
                    <a:pt x="5672" y="30349"/>
                  </a:lnTo>
                  <a:lnTo>
                    <a:pt x="5853" y="30409"/>
                  </a:lnTo>
                  <a:lnTo>
                    <a:pt x="6336" y="30409"/>
                  </a:lnTo>
                  <a:lnTo>
                    <a:pt x="6517" y="30349"/>
                  </a:lnTo>
                  <a:lnTo>
                    <a:pt x="6758" y="30228"/>
                  </a:lnTo>
                  <a:lnTo>
                    <a:pt x="6939" y="30108"/>
                  </a:lnTo>
                  <a:lnTo>
                    <a:pt x="7060" y="29927"/>
                  </a:lnTo>
                  <a:lnTo>
                    <a:pt x="7180" y="29685"/>
                  </a:lnTo>
                  <a:lnTo>
                    <a:pt x="7241" y="29504"/>
                  </a:lnTo>
                  <a:lnTo>
                    <a:pt x="7241" y="29263"/>
                  </a:lnTo>
                  <a:lnTo>
                    <a:pt x="7241" y="29022"/>
                  </a:lnTo>
                  <a:lnTo>
                    <a:pt x="7180" y="28841"/>
                  </a:lnTo>
                  <a:lnTo>
                    <a:pt x="7060" y="28599"/>
                  </a:lnTo>
                  <a:lnTo>
                    <a:pt x="6939" y="28418"/>
                  </a:lnTo>
                  <a:lnTo>
                    <a:pt x="6758" y="28298"/>
                  </a:lnTo>
                  <a:lnTo>
                    <a:pt x="6517" y="28177"/>
                  </a:lnTo>
                  <a:lnTo>
                    <a:pt x="6336" y="28117"/>
                  </a:lnTo>
                  <a:close/>
                  <a:moveTo>
                    <a:pt x="11645" y="28117"/>
                  </a:moveTo>
                  <a:lnTo>
                    <a:pt x="11464" y="28177"/>
                  </a:lnTo>
                  <a:lnTo>
                    <a:pt x="11223" y="28298"/>
                  </a:lnTo>
                  <a:lnTo>
                    <a:pt x="11042" y="28418"/>
                  </a:lnTo>
                  <a:lnTo>
                    <a:pt x="10921" y="28599"/>
                  </a:lnTo>
                  <a:lnTo>
                    <a:pt x="10800" y="28841"/>
                  </a:lnTo>
                  <a:lnTo>
                    <a:pt x="10740" y="29022"/>
                  </a:lnTo>
                  <a:lnTo>
                    <a:pt x="10740" y="29263"/>
                  </a:lnTo>
                  <a:lnTo>
                    <a:pt x="10740" y="29504"/>
                  </a:lnTo>
                  <a:lnTo>
                    <a:pt x="10800" y="29685"/>
                  </a:lnTo>
                  <a:lnTo>
                    <a:pt x="10921" y="29927"/>
                  </a:lnTo>
                  <a:lnTo>
                    <a:pt x="11042" y="30108"/>
                  </a:lnTo>
                  <a:lnTo>
                    <a:pt x="11223" y="30228"/>
                  </a:lnTo>
                  <a:lnTo>
                    <a:pt x="11464" y="30349"/>
                  </a:lnTo>
                  <a:lnTo>
                    <a:pt x="11645" y="30409"/>
                  </a:lnTo>
                  <a:lnTo>
                    <a:pt x="12128" y="30409"/>
                  </a:lnTo>
                  <a:lnTo>
                    <a:pt x="12309" y="30349"/>
                  </a:lnTo>
                  <a:lnTo>
                    <a:pt x="12550" y="30228"/>
                  </a:lnTo>
                  <a:lnTo>
                    <a:pt x="12731" y="30108"/>
                  </a:lnTo>
                  <a:lnTo>
                    <a:pt x="12852" y="29927"/>
                  </a:lnTo>
                  <a:lnTo>
                    <a:pt x="12973" y="29685"/>
                  </a:lnTo>
                  <a:lnTo>
                    <a:pt x="13033" y="29504"/>
                  </a:lnTo>
                  <a:lnTo>
                    <a:pt x="13033" y="29263"/>
                  </a:lnTo>
                  <a:lnTo>
                    <a:pt x="13033" y="29022"/>
                  </a:lnTo>
                  <a:lnTo>
                    <a:pt x="12973" y="28841"/>
                  </a:lnTo>
                  <a:lnTo>
                    <a:pt x="12852" y="28599"/>
                  </a:lnTo>
                  <a:lnTo>
                    <a:pt x="12731" y="28418"/>
                  </a:lnTo>
                  <a:lnTo>
                    <a:pt x="12550" y="28298"/>
                  </a:lnTo>
                  <a:lnTo>
                    <a:pt x="12309" y="28177"/>
                  </a:lnTo>
                  <a:lnTo>
                    <a:pt x="12128" y="28117"/>
                  </a:lnTo>
                  <a:close/>
                  <a:moveTo>
                    <a:pt x="17437" y="28117"/>
                  </a:moveTo>
                  <a:lnTo>
                    <a:pt x="17256" y="28177"/>
                  </a:lnTo>
                  <a:lnTo>
                    <a:pt x="17015" y="28298"/>
                  </a:lnTo>
                  <a:lnTo>
                    <a:pt x="16834" y="28418"/>
                  </a:lnTo>
                  <a:lnTo>
                    <a:pt x="16713" y="28599"/>
                  </a:lnTo>
                  <a:lnTo>
                    <a:pt x="16593" y="28841"/>
                  </a:lnTo>
                  <a:lnTo>
                    <a:pt x="16532" y="29022"/>
                  </a:lnTo>
                  <a:lnTo>
                    <a:pt x="16532" y="29263"/>
                  </a:lnTo>
                  <a:lnTo>
                    <a:pt x="16532" y="29504"/>
                  </a:lnTo>
                  <a:lnTo>
                    <a:pt x="16593" y="29685"/>
                  </a:lnTo>
                  <a:lnTo>
                    <a:pt x="16713" y="29927"/>
                  </a:lnTo>
                  <a:lnTo>
                    <a:pt x="16834" y="30108"/>
                  </a:lnTo>
                  <a:lnTo>
                    <a:pt x="17015" y="30228"/>
                  </a:lnTo>
                  <a:lnTo>
                    <a:pt x="17256" y="30349"/>
                  </a:lnTo>
                  <a:lnTo>
                    <a:pt x="17437" y="30409"/>
                  </a:lnTo>
                  <a:lnTo>
                    <a:pt x="17920" y="30409"/>
                  </a:lnTo>
                  <a:lnTo>
                    <a:pt x="18101" y="30349"/>
                  </a:lnTo>
                  <a:lnTo>
                    <a:pt x="18342" y="30228"/>
                  </a:lnTo>
                  <a:lnTo>
                    <a:pt x="18523" y="30108"/>
                  </a:lnTo>
                  <a:lnTo>
                    <a:pt x="18644" y="29927"/>
                  </a:lnTo>
                  <a:lnTo>
                    <a:pt x="18765" y="29685"/>
                  </a:lnTo>
                  <a:lnTo>
                    <a:pt x="18825" y="29504"/>
                  </a:lnTo>
                  <a:lnTo>
                    <a:pt x="18825" y="29263"/>
                  </a:lnTo>
                  <a:lnTo>
                    <a:pt x="18825" y="29022"/>
                  </a:lnTo>
                  <a:lnTo>
                    <a:pt x="18765" y="28841"/>
                  </a:lnTo>
                  <a:lnTo>
                    <a:pt x="18644" y="28599"/>
                  </a:lnTo>
                  <a:lnTo>
                    <a:pt x="18523" y="28418"/>
                  </a:lnTo>
                  <a:lnTo>
                    <a:pt x="18342" y="28298"/>
                  </a:lnTo>
                  <a:lnTo>
                    <a:pt x="18101" y="28177"/>
                  </a:lnTo>
                  <a:lnTo>
                    <a:pt x="17920" y="28117"/>
                  </a:lnTo>
                  <a:close/>
                  <a:moveTo>
                    <a:pt x="23230" y="28117"/>
                  </a:moveTo>
                  <a:lnTo>
                    <a:pt x="23049" y="28177"/>
                  </a:lnTo>
                  <a:lnTo>
                    <a:pt x="22807" y="28298"/>
                  </a:lnTo>
                  <a:lnTo>
                    <a:pt x="22626" y="28418"/>
                  </a:lnTo>
                  <a:lnTo>
                    <a:pt x="22506" y="28599"/>
                  </a:lnTo>
                  <a:lnTo>
                    <a:pt x="22385" y="28841"/>
                  </a:lnTo>
                  <a:lnTo>
                    <a:pt x="22325" y="29022"/>
                  </a:lnTo>
                  <a:lnTo>
                    <a:pt x="22325" y="29263"/>
                  </a:lnTo>
                  <a:lnTo>
                    <a:pt x="22325" y="29504"/>
                  </a:lnTo>
                  <a:lnTo>
                    <a:pt x="22385" y="29685"/>
                  </a:lnTo>
                  <a:lnTo>
                    <a:pt x="22506" y="29927"/>
                  </a:lnTo>
                  <a:lnTo>
                    <a:pt x="22626" y="30108"/>
                  </a:lnTo>
                  <a:lnTo>
                    <a:pt x="22807" y="30228"/>
                  </a:lnTo>
                  <a:lnTo>
                    <a:pt x="23049" y="30349"/>
                  </a:lnTo>
                  <a:lnTo>
                    <a:pt x="23230" y="30409"/>
                  </a:lnTo>
                  <a:lnTo>
                    <a:pt x="23712" y="30409"/>
                  </a:lnTo>
                  <a:lnTo>
                    <a:pt x="23893" y="30349"/>
                  </a:lnTo>
                  <a:lnTo>
                    <a:pt x="24135" y="30228"/>
                  </a:lnTo>
                  <a:lnTo>
                    <a:pt x="24316" y="30108"/>
                  </a:lnTo>
                  <a:lnTo>
                    <a:pt x="24436" y="29927"/>
                  </a:lnTo>
                  <a:lnTo>
                    <a:pt x="24557" y="29685"/>
                  </a:lnTo>
                  <a:lnTo>
                    <a:pt x="24617" y="29504"/>
                  </a:lnTo>
                  <a:lnTo>
                    <a:pt x="24617" y="29263"/>
                  </a:lnTo>
                  <a:lnTo>
                    <a:pt x="24617" y="29022"/>
                  </a:lnTo>
                  <a:lnTo>
                    <a:pt x="24557" y="28841"/>
                  </a:lnTo>
                  <a:lnTo>
                    <a:pt x="24436" y="28599"/>
                  </a:lnTo>
                  <a:lnTo>
                    <a:pt x="24316" y="28418"/>
                  </a:lnTo>
                  <a:lnTo>
                    <a:pt x="24135" y="28298"/>
                  </a:lnTo>
                  <a:lnTo>
                    <a:pt x="23893" y="28177"/>
                  </a:lnTo>
                  <a:lnTo>
                    <a:pt x="23712" y="28117"/>
                  </a:lnTo>
                  <a:close/>
                  <a:moveTo>
                    <a:pt x="29022" y="28117"/>
                  </a:moveTo>
                  <a:lnTo>
                    <a:pt x="28841" y="28177"/>
                  </a:lnTo>
                  <a:lnTo>
                    <a:pt x="28599" y="28298"/>
                  </a:lnTo>
                  <a:lnTo>
                    <a:pt x="28418" y="28418"/>
                  </a:lnTo>
                  <a:lnTo>
                    <a:pt x="28298" y="28599"/>
                  </a:lnTo>
                  <a:lnTo>
                    <a:pt x="28177" y="28841"/>
                  </a:lnTo>
                  <a:lnTo>
                    <a:pt x="28117" y="29022"/>
                  </a:lnTo>
                  <a:lnTo>
                    <a:pt x="28117" y="29263"/>
                  </a:lnTo>
                  <a:lnTo>
                    <a:pt x="28117" y="29504"/>
                  </a:lnTo>
                  <a:lnTo>
                    <a:pt x="28177" y="29685"/>
                  </a:lnTo>
                  <a:lnTo>
                    <a:pt x="28298" y="29927"/>
                  </a:lnTo>
                  <a:lnTo>
                    <a:pt x="28418" y="30108"/>
                  </a:lnTo>
                  <a:lnTo>
                    <a:pt x="28599" y="30228"/>
                  </a:lnTo>
                  <a:lnTo>
                    <a:pt x="28841" y="30349"/>
                  </a:lnTo>
                  <a:lnTo>
                    <a:pt x="29022" y="30409"/>
                  </a:lnTo>
                  <a:lnTo>
                    <a:pt x="29505" y="30409"/>
                  </a:lnTo>
                  <a:lnTo>
                    <a:pt x="29686" y="30349"/>
                  </a:lnTo>
                  <a:lnTo>
                    <a:pt x="29927" y="30228"/>
                  </a:lnTo>
                  <a:lnTo>
                    <a:pt x="30108" y="30108"/>
                  </a:lnTo>
                  <a:lnTo>
                    <a:pt x="30229" y="29927"/>
                  </a:lnTo>
                  <a:lnTo>
                    <a:pt x="30349" y="29685"/>
                  </a:lnTo>
                  <a:lnTo>
                    <a:pt x="30410" y="29504"/>
                  </a:lnTo>
                  <a:lnTo>
                    <a:pt x="30410" y="29263"/>
                  </a:lnTo>
                  <a:lnTo>
                    <a:pt x="30410" y="29022"/>
                  </a:lnTo>
                  <a:lnTo>
                    <a:pt x="30349" y="28841"/>
                  </a:lnTo>
                  <a:lnTo>
                    <a:pt x="30229" y="28599"/>
                  </a:lnTo>
                  <a:lnTo>
                    <a:pt x="30108" y="28418"/>
                  </a:lnTo>
                  <a:lnTo>
                    <a:pt x="29927" y="28298"/>
                  </a:lnTo>
                  <a:lnTo>
                    <a:pt x="29686" y="28177"/>
                  </a:lnTo>
                  <a:lnTo>
                    <a:pt x="29505" y="28117"/>
                  </a:lnTo>
                  <a:close/>
                  <a:moveTo>
                    <a:pt x="34814" y="28117"/>
                  </a:moveTo>
                  <a:lnTo>
                    <a:pt x="34633" y="28177"/>
                  </a:lnTo>
                  <a:lnTo>
                    <a:pt x="34392" y="28298"/>
                  </a:lnTo>
                  <a:lnTo>
                    <a:pt x="34211" y="28418"/>
                  </a:lnTo>
                  <a:lnTo>
                    <a:pt x="34090" y="28599"/>
                  </a:lnTo>
                  <a:lnTo>
                    <a:pt x="33969" y="28841"/>
                  </a:lnTo>
                  <a:lnTo>
                    <a:pt x="33909" y="29022"/>
                  </a:lnTo>
                  <a:lnTo>
                    <a:pt x="33909" y="29263"/>
                  </a:lnTo>
                  <a:lnTo>
                    <a:pt x="33909" y="29504"/>
                  </a:lnTo>
                  <a:lnTo>
                    <a:pt x="33969" y="29685"/>
                  </a:lnTo>
                  <a:lnTo>
                    <a:pt x="34090" y="29927"/>
                  </a:lnTo>
                  <a:lnTo>
                    <a:pt x="34211" y="30108"/>
                  </a:lnTo>
                  <a:lnTo>
                    <a:pt x="34392" y="30228"/>
                  </a:lnTo>
                  <a:lnTo>
                    <a:pt x="34633" y="30349"/>
                  </a:lnTo>
                  <a:lnTo>
                    <a:pt x="34814" y="30409"/>
                  </a:lnTo>
                  <a:lnTo>
                    <a:pt x="35297" y="30409"/>
                  </a:lnTo>
                  <a:lnTo>
                    <a:pt x="35478" y="30349"/>
                  </a:lnTo>
                  <a:lnTo>
                    <a:pt x="35719" y="30228"/>
                  </a:lnTo>
                  <a:lnTo>
                    <a:pt x="35900" y="30108"/>
                  </a:lnTo>
                  <a:lnTo>
                    <a:pt x="36021" y="29927"/>
                  </a:lnTo>
                  <a:lnTo>
                    <a:pt x="36141" y="29685"/>
                  </a:lnTo>
                  <a:lnTo>
                    <a:pt x="36202" y="29504"/>
                  </a:lnTo>
                  <a:lnTo>
                    <a:pt x="36202" y="29263"/>
                  </a:lnTo>
                  <a:lnTo>
                    <a:pt x="36202" y="29022"/>
                  </a:lnTo>
                  <a:lnTo>
                    <a:pt x="36141" y="28841"/>
                  </a:lnTo>
                  <a:lnTo>
                    <a:pt x="36021" y="28599"/>
                  </a:lnTo>
                  <a:lnTo>
                    <a:pt x="35900" y="28418"/>
                  </a:lnTo>
                  <a:lnTo>
                    <a:pt x="35719" y="28298"/>
                  </a:lnTo>
                  <a:lnTo>
                    <a:pt x="35478" y="28177"/>
                  </a:lnTo>
                  <a:lnTo>
                    <a:pt x="35297" y="28117"/>
                  </a:lnTo>
                  <a:close/>
                  <a:moveTo>
                    <a:pt x="40606" y="28117"/>
                  </a:moveTo>
                  <a:lnTo>
                    <a:pt x="40425" y="28177"/>
                  </a:lnTo>
                  <a:lnTo>
                    <a:pt x="40184" y="28298"/>
                  </a:lnTo>
                  <a:lnTo>
                    <a:pt x="40003" y="28418"/>
                  </a:lnTo>
                  <a:lnTo>
                    <a:pt x="39882" y="28599"/>
                  </a:lnTo>
                  <a:lnTo>
                    <a:pt x="39762" y="28841"/>
                  </a:lnTo>
                  <a:lnTo>
                    <a:pt x="39701" y="29022"/>
                  </a:lnTo>
                  <a:lnTo>
                    <a:pt x="39701" y="29263"/>
                  </a:lnTo>
                  <a:lnTo>
                    <a:pt x="39701" y="29504"/>
                  </a:lnTo>
                  <a:lnTo>
                    <a:pt x="39762" y="29685"/>
                  </a:lnTo>
                  <a:lnTo>
                    <a:pt x="39882" y="29927"/>
                  </a:lnTo>
                  <a:lnTo>
                    <a:pt x="40003" y="30108"/>
                  </a:lnTo>
                  <a:lnTo>
                    <a:pt x="40184" y="30228"/>
                  </a:lnTo>
                  <a:lnTo>
                    <a:pt x="40425" y="30349"/>
                  </a:lnTo>
                  <a:lnTo>
                    <a:pt x="40606" y="30409"/>
                  </a:lnTo>
                  <a:lnTo>
                    <a:pt x="41089" y="30409"/>
                  </a:lnTo>
                  <a:lnTo>
                    <a:pt x="41270" y="30349"/>
                  </a:lnTo>
                  <a:lnTo>
                    <a:pt x="41511" y="30228"/>
                  </a:lnTo>
                  <a:lnTo>
                    <a:pt x="41692" y="30108"/>
                  </a:lnTo>
                  <a:lnTo>
                    <a:pt x="41813" y="29927"/>
                  </a:lnTo>
                  <a:lnTo>
                    <a:pt x="41934" y="29685"/>
                  </a:lnTo>
                  <a:lnTo>
                    <a:pt x="41994" y="29504"/>
                  </a:lnTo>
                  <a:lnTo>
                    <a:pt x="41994" y="29263"/>
                  </a:lnTo>
                  <a:lnTo>
                    <a:pt x="41994" y="29022"/>
                  </a:lnTo>
                  <a:lnTo>
                    <a:pt x="41934" y="28841"/>
                  </a:lnTo>
                  <a:lnTo>
                    <a:pt x="41813" y="28599"/>
                  </a:lnTo>
                  <a:lnTo>
                    <a:pt x="41692" y="28418"/>
                  </a:lnTo>
                  <a:lnTo>
                    <a:pt x="41511" y="28298"/>
                  </a:lnTo>
                  <a:lnTo>
                    <a:pt x="41270" y="28177"/>
                  </a:lnTo>
                  <a:lnTo>
                    <a:pt x="41089" y="28117"/>
                  </a:lnTo>
                  <a:close/>
                  <a:moveTo>
                    <a:pt x="46399" y="28117"/>
                  </a:moveTo>
                  <a:lnTo>
                    <a:pt x="46218" y="28177"/>
                  </a:lnTo>
                  <a:lnTo>
                    <a:pt x="45976" y="28298"/>
                  </a:lnTo>
                  <a:lnTo>
                    <a:pt x="45795" y="28418"/>
                  </a:lnTo>
                  <a:lnTo>
                    <a:pt x="45674" y="28599"/>
                  </a:lnTo>
                  <a:lnTo>
                    <a:pt x="45554" y="28841"/>
                  </a:lnTo>
                  <a:lnTo>
                    <a:pt x="45493" y="29022"/>
                  </a:lnTo>
                  <a:lnTo>
                    <a:pt x="45493" y="29263"/>
                  </a:lnTo>
                  <a:lnTo>
                    <a:pt x="45493" y="29504"/>
                  </a:lnTo>
                  <a:lnTo>
                    <a:pt x="45554" y="29685"/>
                  </a:lnTo>
                  <a:lnTo>
                    <a:pt x="45674" y="29927"/>
                  </a:lnTo>
                  <a:lnTo>
                    <a:pt x="45795" y="30108"/>
                  </a:lnTo>
                  <a:lnTo>
                    <a:pt x="45976" y="30228"/>
                  </a:lnTo>
                  <a:lnTo>
                    <a:pt x="46218" y="30349"/>
                  </a:lnTo>
                  <a:lnTo>
                    <a:pt x="46399" y="30409"/>
                  </a:lnTo>
                  <a:lnTo>
                    <a:pt x="46881" y="30409"/>
                  </a:lnTo>
                  <a:lnTo>
                    <a:pt x="47062" y="30349"/>
                  </a:lnTo>
                  <a:lnTo>
                    <a:pt x="47304" y="30228"/>
                  </a:lnTo>
                  <a:lnTo>
                    <a:pt x="47485" y="30108"/>
                  </a:lnTo>
                  <a:lnTo>
                    <a:pt x="47605" y="29927"/>
                  </a:lnTo>
                  <a:lnTo>
                    <a:pt x="47726" y="29685"/>
                  </a:lnTo>
                  <a:lnTo>
                    <a:pt x="47786" y="29504"/>
                  </a:lnTo>
                  <a:lnTo>
                    <a:pt x="47786" y="29263"/>
                  </a:lnTo>
                  <a:lnTo>
                    <a:pt x="47786" y="29022"/>
                  </a:lnTo>
                  <a:lnTo>
                    <a:pt x="47726" y="28841"/>
                  </a:lnTo>
                  <a:lnTo>
                    <a:pt x="47605" y="28599"/>
                  </a:lnTo>
                  <a:lnTo>
                    <a:pt x="47485" y="28418"/>
                  </a:lnTo>
                  <a:lnTo>
                    <a:pt x="47304" y="28298"/>
                  </a:lnTo>
                  <a:lnTo>
                    <a:pt x="47062" y="28177"/>
                  </a:lnTo>
                  <a:lnTo>
                    <a:pt x="46881" y="28117"/>
                  </a:lnTo>
                  <a:close/>
                  <a:moveTo>
                    <a:pt x="52191" y="28117"/>
                  </a:moveTo>
                  <a:lnTo>
                    <a:pt x="52010" y="28177"/>
                  </a:lnTo>
                  <a:lnTo>
                    <a:pt x="51768" y="28298"/>
                  </a:lnTo>
                  <a:lnTo>
                    <a:pt x="51587" y="28418"/>
                  </a:lnTo>
                  <a:lnTo>
                    <a:pt x="51467" y="28599"/>
                  </a:lnTo>
                  <a:lnTo>
                    <a:pt x="51346" y="28841"/>
                  </a:lnTo>
                  <a:lnTo>
                    <a:pt x="51286" y="29022"/>
                  </a:lnTo>
                  <a:lnTo>
                    <a:pt x="51286" y="29263"/>
                  </a:lnTo>
                  <a:lnTo>
                    <a:pt x="51286" y="29504"/>
                  </a:lnTo>
                  <a:lnTo>
                    <a:pt x="51346" y="29685"/>
                  </a:lnTo>
                  <a:lnTo>
                    <a:pt x="51467" y="29927"/>
                  </a:lnTo>
                  <a:lnTo>
                    <a:pt x="51587" y="30108"/>
                  </a:lnTo>
                  <a:lnTo>
                    <a:pt x="51768" y="30228"/>
                  </a:lnTo>
                  <a:lnTo>
                    <a:pt x="52010" y="30349"/>
                  </a:lnTo>
                  <a:lnTo>
                    <a:pt x="52191" y="30409"/>
                  </a:lnTo>
                  <a:lnTo>
                    <a:pt x="52673" y="30409"/>
                  </a:lnTo>
                  <a:lnTo>
                    <a:pt x="52854" y="30349"/>
                  </a:lnTo>
                  <a:lnTo>
                    <a:pt x="53096" y="30228"/>
                  </a:lnTo>
                  <a:lnTo>
                    <a:pt x="53277" y="30108"/>
                  </a:lnTo>
                  <a:lnTo>
                    <a:pt x="53397" y="29927"/>
                  </a:lnTo>
                  <a:lnTo>
                    <a:pt x="53518" y="29685"/>
                  </a:lnTo>
                  <a:lnTo>
                    <a:pt x="53578" y="29504"/>
                  </a:lnTo>
                  <a:lnTo>
                    <a:pt x="53578" y="29263"/>
                  </a:lnTo>
                  <a:lnTo>
                    <a:pt x="53578" y="29022"/>
                  </a:lnTo>
                  <a:lnTo>
                    <a:pt x="53518" y="28841"/>
                  </a:lnTo>
                  <a:lnTo>
                    <a:pt x="53397" y="28599"/>
                  </a:lnTo>
                  <a:lnTo>
                    <a:pt x="53277" y="28418"/>
                  </a:lnTo>
                  <a:lnTo>
                    <a:pt x="53096" y="28298"/>
                  </a:lnTo>
                  <a:lnTo>
                    <a:pt x="52854" y="28177"/>
                  </a:lnTo>
                  <a:lnTo>
                    <a:pt x="52673" y="28117"/>
                  </a:lnTo>
                  <a:close/>
                  <a:moveTo>
                    <a:pt x="57983" y="28117"/>
                  </a:moveTo>
                  <a:lnTo>
                    <a:pt x="57802" y="28177"/>
                  </a:lnTo>
                  <a:lnTo>
                    <a:pt x="57561" y="28298"/>
                  </a:lnTo>
                  <a:lnTo>
                    <a:pt x="57380" y="28418"/>
                  </a:lnTo>
                  <a:lnTo>
                    <a:pt x="57259" y="28599"/>
                  </a:lnTo>
                  <a:lnTo>
                    <a:pt x="57138" y="28841"/>
                  </a:lnTo>
                  <a:lnTo>
                    <a:pt x="57078" y="29022"/>
                  </a:lnTo>
                  <a:lnTo>
                    <a:pt x="57078" y="29263"/>
                  </a:lnTo>
                  <a:lnTo>
                    <a:pt x="57078" y="29504"/>
                  </a:lnTo>
                  <a:lnTo>
                    <a:pt x="57138" y="29685"/>
                  </a:lnTo>
                  <a:lnTo>
                    <a:pt x="57259" y="29927"/>
                  </a:lnTo>
                  <a:lnTo>
                    <a:pt x="57380" y="30108"/>
                  </a:lnTo>
                  <a:lnTo>
                    <a:pt x="57561" y="30228"/>
                  </a:lnTo>
                  <a:lnTo>
                    <a:pt x="57802" y="30349"/>
                  </a:lnTo>
                  <a:lnTo>
                    <a:pt x="57983" y="30409"/>
                  </a:lnTo>
                  <a:lnTo>
                    <a:pt x="58466" y="30409"/>
                  </a:lnTo>
                  <a:lnTo>
                    <a:pt x="58647" y="30349"/>
                  </a:lnTo>
                  <a:lnTo>
                    <a:pt x="58888" y="30228"/>
                  </a:lnTo>
                  <a:lnTo>
                    <a:pt x="59069" y="30108"/>
                  </a:lnTo>
                  <a:lnTo>
                    <a:pt x="59190" y="29927"/>
                  </a:lnTo>
                  <a:lnTo>
                    <a:pt x="59310" y="29685"/>
                  </a:lnTo>
                  <a:lnTo>
                    <a:pt x="59371" y="29504"/>
                  </a:lnTo>
                  <a:lnTo>
                    <a:pt x="59371" y="29263"/>
                  </a:lnTo>
                  <a:lnTo>
                    <a:pt x="59371" y="29022"/>
                  </a:lnTo>
                  <a:lnTo>
                    <a:pt x="59310" y="28841"/>
                  </a:lnTo>
                  <a:lnTo>
                    <a:pt x="59190" y="28599"/>
                  </a:lnTo>
                  <a:lnTo>
                    <a:pt x="59069" y="28418"/>
                  </a:lnTo>
                  <a:lnTo>
                    <a:pt x="58888" y="28298"/>
                  </a:lnTo>
                  <a:lnTo>
                    <a:pt x="58647" y="28177"/>
                  </a:lnTo>
                  <a:lnTo>
                    <a:pt x="58466" y="28117"/>
                  </a:lnTo>
                  <a:close/>
                  <a:moveTo>
                    <a:pt x="63775" y="28117"/>
                  </a:moveTo>
                  <a:lnTo>
                    <a:pt x="63594" y="28177"/>
                  </a:lnTo>
                  <a:lnTo>
                    <a:pt x="63353" y="28298"/>
                  </a:lnTo>
                  <a:lnTo>
                    <a:pt x="63172" y="28418"/>
                  </a:lnTo>
                  <a:lnTo>
                    <a:pt x="63051" y="28599"/>
                  </a:lnTo>
                  <a:lnTo>
                    <a:pt x="62931" y="28841"/>
                  </a:lnTo>
                  <a:lnTo>
                    <a:pt x="62870" y="29022"/>
                  </a:lnTo>
                  <a:lnTo>
                    <a:pt x="62870" y="29263"/>
                  </a:lnTo>
                  <a:lnTo>
                    <a:pt x="62870" y="29504"/>
                  </a:lnTo>
                  <a:lnTo>
                    <a:pt x="62931" y="29685"/>
                  </a:lnTo>
                  <a:lnTo>
                    <a:pt x="63051" y="29927"/>
                  </a:lnTo>
                  <a:lnTo>
                    <a:pt x="63172" y="30108"/>
                  </a:lnTo>
                  <a:lnTo>
                    <a:pt x="63353" y="30228"/>
                  </a:lnTo>
                  <a:lnTo>
                    <a:pt x="63594" y="30349"/>
                  </a:lnTo>
                  <a:lnTo>
                    <a:pt x="63775" y="30409"/>
                  </a:lnTo>
                  <a:lnTo>
                    <a:pt x="64258" y="30409"/>
                  </a:lnTo>
                  <a:lnTo>
                    <a:pt x="64439" y="30349"/>
                  </a:lnTo>
                  <a:lnTo>
                    <a:pt x="64680" y="30228"/>
                  </a:lnTo>
                  <a:lnTo>
                    <a:pt x="64861" y="30108"/>
                  </a:lnTo>
                  <a:lnTo>
                    <a:pt x="64982" y="29927"/>
                  </a:lnTo>
                  <a:lnTo>
                    <a:pt x="65103" y="29685"/>
                  </a:lnTo>
                  <a:lnTo>
                    <a:pt x="65163" y="29504"/>
                  </a:lnTo>
                  <a:lnTo>
                    <a:pt x="65163" y="29263"/>
                  </a:lnTo>
                  <a:lnTo>
                    <a:pt x="65163" y="29022"/>
                  </a:lnTo>
                  <a:lnTo>
                    <a:pt x="65103" y="28841"/>
                  </a:lnTo>
                  <a:lnTo>
                    <a:pt x="64982" y="28599"/>
                  </a:lnTo>
                  <a:lnTo>
                    <a:pt x="64861" y="28418"/>
                  </a:lnTo>
                  <a:lnTo>
                    <a:pt x="64680" y="28298"/>
                  </a:lnTo>
                  <a:lnTo>
                    <a:pt x="64439" y="28177"/>
                  </a:lnTo>
                  <a:lnTo>
                    <a:pt x="64258" y="28117"/>
                  </a:lnTo>
                  <a:close/>
                  <a:moveTo>
                    <a:pt x="69567" y="28117"/>
                  </a:moveTo>
                  <a:lnTo>
                    <a:pt x="69386" y="28177"/>
                  </a:lnTo>
                  <a:lnTo>
                    <a:pt x="69145" y="28298"/>
                  </a:lnTo>
                  <a:lnTo>
                    <a:pt x="68964" y="28418"/>
                  </a:lnTo>
                  <a:lnTo>
                    <a:pt x="68843" y="28599"/>
                  </a:lnTo>
                  <a:lnTo>
                    <a:pt x="68723" y="28841"/>
                  </a:lnTo>
                  <a:lnTo>
                    <a:pt x="68662" y="29022"/>
                  </a:lnTo>
                  <a:lnTo>
                    <a:pt x="68662" y="29263"/>
                  </a:lnTo>
                  <a:lnTo>
                    <a:pt x="68662" y="29504"/>
                  </a:lnTo>
                  <a:lnTo>
                    <a:pt x="68723" y="29685"/>
                  </a:lnTo>
                  <a:lnTo>
                    <a:pt x="68843" y="29927"/>
                  </a:lnTo>
                  <a:lnTo>
                    <a:pt x="68964" y="30108"/>
                  </a:lnTo>
                  <a:lnTo>
                    <a:pt x="69145" y="30228"/>
                  </a:lnTo>
                  <a:lnTo>
                    <a:pt x="69386" y="30349"/>
                  </a:lnTo>
                  <a:lnTo>
                    <a:pt x="69567" y="30409"/>
                  </a:lnTo>
                  <a:lnTo>
                    <a:pt x="70050" y="30409"/>
                  </a:lnTo>
                  <a:lnTo>
                    <a:pt x="70231" y="30349"/>
                  </a:lnTo>
                  <a:lnTo>
                    <a:pt x="70472" y="30228"/>
                  </a:lnTo>
                  <a:lnTo>
                    <a:pt x="70653" y="30108"/>
                  </a:lnTo>
                  <a:lnTo>
                    <a:pt x="70774" y="29927"/>
                  </a:lnTo>
                  <a:lnTo>
                    <a:pt x="70895" y="29685"/>
                  </a:lnTo>
                  <a:lnTo>
                    <a:pt x="70955" y="29504"/>
                  </a:lnTo>
                  <a:lnTo>
                    <a:pt x="70955" y="29263"/>
                  </a:lnTo>
                  <a:lnTo>
                    <a:pt x="70955" y="29022"/>
                  </a:lnTo>
                  <a:lnTo>
                    <a:pt x="70895" y="28841"/>
                  </a:lnTo>
                  <a:lnTo>
                    <a:pt x="70774" y="28599"/>
                  </a:lnTo>
                  <a:lnTo>
                    <a:pt x="70653" y="28418"/>
                  </a:lnTo>
                  <a:lnTo>
                    <a:pt x="70472" y="28298"/>
                  </a:lnTo>
                  <a:lnTo>
                    <a:pt x="70231" y="28177"/>
                  </a:lnTo>
                  <a:lnTo>
                    <a:pt x="70050" y="28117"/>
                  </a:lnTo>
                  <a:close/>
                  <a:moveTo>
                    <a:pt x="2957" y="31013"/>
                  </a:moveTo>
                  <a:lnTo>
                    <a:pt x="2776" y="31073"/>
                  </a:lnTo>
                  <a:lnTo>
                    <a:pt x="2534" y="31194"/>
                  </a:lnTo>
                  <a:lnTo>
                    <a:pt x="2353" y="31314"/>
                  </a:lnTo>
                  <a:lnTo>
                    <a:pt x="2233" y="31495"/>
                  </a:lnTo>
                  <a:lnTo>
                    <a:pt x="2112" y="31737"/>
                  </a:lnTo>
                  <a:lnTo>
                    <a:pt x="2052" y="31918"/>
                  </a:lnTo>
                  <a:lnTo>
                    <a:pt x="2052" y="32159"/>
                  </a:lnTo>
                  <a:lnTo>
                    <a:pt x="2052" y="32401"/>
                  </a:lnTo>
                  <a:lnTo>
                    <a:pt x="2112" y="32582"/>
                  </a:lnTo>
                  <a:lnTo>
                    <a:pt x="2233" y="32823"/>
                  </a:lnTo>
                  <a:lnTo>
                    <a:pt x="2353" y="33004"/>
                  </a:lnTo>
                  <a:lnTo>
                    <a:pt x="2534" y="33125"/>
                  </a:lnTo>
                  <a:lnTo>
                    <a:pt x="2776" y="33245"/>
                  </a:lnTo>
                  <a:lnTo>
                    <a:pt x="2957" y="33306"/>
                  </a:lnTo>
                  <a:lnTo>
                    <a:pt x="3439" y="33306"/>
                  </a:lnTo>
                  <a:lnTo>
                    <a:pt x="3620" y="33245"/>
                  </a:lnTo>
                  <a:lnTo>
                    <a:pt x="3862" y="33125"/>
                  </a:lnTo>
                  <a:lnTo>
                    <a:pt x="4043" y="33004"/>
                  </a:lnTo>
                  <a:lnTo>
                    <a:pt x="4164" y="32823"/>
                  </a:lnTo>
                  <a:lnTo>
                    <a:pt x="4284" y="32582"/>
                  </a:lnTo>
                  <a:lnTo>
                    <a:pt x="4345" y="32401"/>
                  </a:lnTo>
                  <a:lnTo>
                    <a:pt x="4345" y="32159"/>
                  </a:lnTo>
                  <a:lnTo>
                    <a:pt x="4345" y="31918"/>
                  </a:lnTo>
                  <a:lnTo>
                    <a:pt x="4284" y="31737"/>
                  </a:lnTo>
                  <a:lnTo>
                    <a:pt x="4164" y="31495"/>
                  </a:lnTo>
                  <a:lnTo>
                    <a:pt x="4043" y="31314"/>
                  </a:lnTo>
                  <a:lnTo>
                    <a:pt x="3862" y="31194"/>
                  </a:lnTo>
                  <a:lnTo>
                    <a:pt x="3620" y="31073"/>
                  </a:lnTo>
                  <a:lnTo>
                    <a:pt x="3439" y="31013"/>
                  </a:lnTo>
                  <a:close/>
                  <a:moveTo>
                    <a:pt x="8749" y="31013"/>
                  </a:moveTo>
                  <a:lnTo>
                    <a:pt x="8568" y="31073"/>
                  </a:lnTo>
                  <a:lnTo>
                    <a:pt x="8327" y="31194"/>
                  </a:lnTo>
                  <a:lnTo>
                    <a:pt x="8146" y="31314"/>
                  </a:lnTo>
                  <a:lnTo>
                    <a:pt x="8025" y="31495"/>
                  </a:lnTo>
                  <a:lnTo>
                    <a:pt x="7904" y="31737"/>
                  </a:lnTo>
                  <a:lnTo>
                    <a:pt x="7844" y="31918"/>
                  </a:lnTo>
                  <a:lnTo>
                    <a:pt x="7844" y="32159"/>
                  </a:lnTo>
                  <a:lnTo>
                    <a:pt x="7844" y="32401"/>
                  </a:lnTo>
                  <a:lnTo>
                    <a:pt x="7904" y="32582"/>
                  </a:lnTo>
                  <a:lnTo>
                    <a:pt x="8025" y="32823"/>
                  </a:lnTo>
                  <a:lnTo>
                    <a:pt x="8146" y="33004"/>
                  </a:lnTo>
                  <a:lnTo>
                    <a:pt x="8327" y="33125"/>
                  </a:lnTo>
                  <a:lnTo>
                    <a:pt x="8568" y="33245"/>
                  </a:lnTo>
                  <a:lnTo>
                    <a:pt x="8749" y="33306"/>
                  </a:lnTo>
                  <a:lnTo>
                    <a:pt x="9232" y="33306"/>
                  </a:lnTo>
                  <a:lnTo>
                    <a:pt x="9413" y="33245"/>
                  </a:lnTo>
                  <a:lnTo>
                    <a:pt x="9654" y="33125"/>
                  </a:lnTo>
                  <a:lnTo>
                    <a:pt x="9835" y="33004"/>
                  </a:lnTo>
                  <a:lnTo>
                    <a:pt x="9956" y="32823"/>
                  </a:lnTo>
                  <a:lnTo>
                    <a:pt x="10076" y="32582"/>
                  </a:lnTo>
                  <a:lnTo>
                    <a:pt x="10137" y="32401"/>
                  </a:lnTo>
                  <a:lnTo>
                    <a:pt x="10137" y="32159"/>
                  </a:lnTo>
                  <a:lnTo>
                    <a:pt x="10137" y="31918"/>
                  </a:lnTo>
                  <a:lnTo>
                    <a:pt x="10076" y="31737"/>
                  </a:lnTo>
                  <a:lnTo>
                    <a:pt x="9956" y="31495"/>
                  </a:lnTo>
                  <a:lnTo>
                    <a:pt x="9835" y="31314"/>
                  </a:lnTo>
                  <a:lnTo>
                    <a:pt x="9654" y="31194"/>
                  </a:lnTo>
                  <a:lnTo>
                    <a:pt x="9413" y="31073"/>
                  </a:lnTo>
                  <a:lnTo>
                    <a:pt x="9232" y="31013"/>
                  </a:lnTo>
                  <a:close/>
                  <a:moveTo>
                    <a:pt x="14541" y="31013"/>
                  </a:moveTo>
                  <a:lnTo>
                    <a:pt x="14360" y="31073"/>
                  </a:lnTo>
                  <a:lnTo>
                    <a:pt x="14119" y="31194"/>
                  </a:lnTo>
                  <a:lnTo>
                    <a:pt x="13938" y="31314"/>
                  </a:lnTo>
                  <a:lnTo>
                    <a:pt x="13817" y="31495"/>
                  </a:lnTo>
                  <a:lnTo>
                    <a:pt x="13697" y="31737"/>
                  </a:lnTo>
                  <a:lnTo>
                    <a:pt x="13636" y="31918"/>
                  </a:lnTo>
                  <a:lnTo>
                    <a:pt x="13636" y="32159"/>
                  </a:lnTo>
                  <a:lnTo>
                    <a:pt x="13636" y="32401"/>
                  </a:lnTo>
                  <a:lnTo>
                    <a:pt x="13697" y="32582"/>
                  </a:lnTo>
                  <a:lnTo>
                    <a:pt x="13817" y="32823"/>
                  </a:lnTo>
                  <a:lnTo>
                    <a:pt x="13938" y="33004"/>
                  </a:lnTo>
                  <a:lnTo>
                    <a:pt x="14119" y="33125"/>
                  </a:lnTo>
                  <a:lnTo>
                    <a:pt x="14360" y="33245"/>
                  </a:lnTo>
                  <a:lnTo>
                    <a:pt x="14541" y="33306"/>
                  </a:lnTo>
                  <a:lnTo>
                    <a:pt x="15024" y="33306"/>
                  </a:lnTo>
                  <a:lnTo>
                    <a:pt x="15205" y="33245"/>
                  </a:lnTo>
                  <a:lnTo>
                    <a:pt x="15446" y="33125"/>
                  </a:lnTo>
                  <a:lnTo>
                    <a:pt x="15627" y="33004"/>
                  </a:lnTo>
                  <a:lnTo>
                    <a:pt x="15748" y="32823"/>
                  </a:lnTo>
                  <a:lnTo>
                    <a:pt x="15869" y="32582"/>
                  </a:lnTo>
                  <a:lnTo>
                    <a:pt x="15929" y="32401"/>
                  </a:lnTo>
                  <a:lnTo>
                    <a:pt x="15929" y="32159"/>
                  </a:lnTo>
                  <a:lnTo>
                    <a:pt x="15929" y="31918"/>
                  </a:lnTo>
                  <a:lnTo>
                    <a:pt x="15869" y="31737"/>
                  </a:lnTo>
                  <a:lnTo>
                    <a:pt x="15748" y="31495"/>
                  </a:lnTo>
                  <a:lnTo>
                    <a:pt x="15627" y="31314"/>
                  </a:lnTo>
                  <a:lnTo>
                    <a:pt x="15446" y="31194"/>
                  </a:lnTo>
                  <a:lnTo>
                    <a:pt x="15205" y="31073"/>
                  </a:lnTo>
                  <a:lnTo>
                    <a:pt x="15024" y="31013"/>
                  </a:lnTo>
                  <a:close/>
                  <a:moveTo>
                    <a:pt x="20333" y="31013"/>
                  </a:moveTo>
                  <a:lnTo>
                    <a:pt x="20152" y="31073"/>
                  </a:lnTo>
                  <a:lnTo>
                    <a:pt x="19911" y="31194"/>
                  </a:lnTo>
                  <a:lnTo>
                    <a:pt x="19730" y="31314"/>
                  </a:lnTo>
                  <a:lnTo>
                    <a:pt x="19609" y="31495"/>
                  </a:lnTo>
                  <a:lnTo>
                    <a:pt x="19489" y="31737"/>
                  </a:lnTo>
                  <a:lnTo>
                    <a:pt x="19428" y="31918"/>
                  </a:lnTo>
                  <a:lnTo>
                    <a:pt x="19428" y="32159"/>
                  </a:lnTo>
                  <a:lnTo>
                    <a:pt x="19428" y="32401"/>
                  </a:lnTo>
                  <a:lnTo>
                    <a:pt x="19489" y="32582"/>
                  </a:lnTo>
                  <a:lnTo>
                    <a:pt x="19609" y="32823"/>
                  </a:lnTo>
                  <a:lnTo>
                    <a:pt x="19730" y="33004"/>
                  </a:lnTo>
                  <a:lnTo>
                    <a:pt x="19911" y="33125"/>
                  </a:lnTo>
                  <a:lnTo>
                    <a:pt x="20152" y="33245"/>
                  </a:lnTo>
                  <a:lnTo>
                    <a:pt x="20333" y="33306"/>
                  </a:lnTo>
                  <a:lnTo>
                    <a:pt x="20816" y="33306"/>
                  </a:lnTo>
                  <a:lnTo>
                    <a:pt x="20997" y="33245"/>
                  </a:lnTo>
                  <a:lnTo>
                    <a:pt x="21239" y="33125"/>
                  </a:lnTo>
                  <a:lnTo>
                    <a:pt x="21420" y="33004"/>
                  </a:lnTo>
                  <a:lnTo>
                    <a:pt x="21540" y="32823"/>
                  </a:lnTo>
                  <a:lnTo>
                    <a:pt x="21661" y="32582"/>
                  </a:lnTo>
                  <a:lnTo>
                    <a:pt x="21721" y="32401"/>
                  </a:lnTo>
                  <a:lnTo>
                    <a:pt x="21721" y="32159"/>
                  </a:lnTo>
                  <a:lnTo>
                    <a:pt x="21721" y="31918"/>
                  </a:lnTo>
                  <a:lnTo>
                    <a:pt x="21661" y="31737"/>
                  </a:lnTo>
                  <a:lnTo>
                    <a:pt x="21540" y="31495"/>
                  </a:lnTo>
                  <a:lnTo>
                    <a:pt x="21420" y="31314"/>
                  </a:lnTo>
                  <a:lnTo>
                    <a:pt x="21239" y="31194"/>
                  </a:lnTo>
                  <a:lnTo>
                    <a:pt x="20997" y="31073"/>
                  </a:lnTo>
                  <a:lnTo>
                    <a:pt x="20816" y="31013"/>
                  </a:lnTo>
                  <a:close/>
                  <a:moveTo>
                    <a:pt x="26126" y="31013"/>
                  </a:moveTo>
                  <a:lnTo>
                    <a:pt x="25945" y="31073"/>
                  </a:lnTo>
                  <a:lnTo>
                    <a:pt x="25703" y="31194"/>
                  </a:lnTo>
                  <a:lnTo>
                    <a:pt x="25522" y="31314"/>
                  </a:lnTo>
                  <a:lnTo>
                    <a:pt x="25402" y="31495"/>
                  </a:lnTo>
                  <a:lnTo>
                    <a:pt x="25281" y="31737"/>
                  </a:lnTo>
                  <a:lnTo>
                    <a:pt x="25221" y="31918"/>
                  </a:lnTo>
                  <a:lnTo>
                    <a:pt x="25221" y="32159"/>
                  </a:lnTo>
                  <a:lnTo>
                    <a:pt x="25221" y="32401"/>
                  </a:lnTo>
                  <a:lnTo>
                    <a:pt x="25281" y="32582"/>
                  </a:lnTo>
                  <a:lnTo>
                    <a:pt x="25402" y="32823"/>
                  </a:lnTo>
                  <a:lnTo>
                    <a:pt x="25522" y="33004"/>
                  </a:lnTo>
                  <a:lnTo>
                    <a:pt x="25703" y="33125"/>
                  </a:lnTo>
                  <a:lnTo>
                    <a:pt x="25945" y="33245"/>
                  </a:lnTo>
                  <a:lnTo>
                    <a:pt x="26126" y="33306"/>
                  </a:lnTo>
                  <a:lnTo>
                    <a:pt x="26608" y="33306"/>
                  </a:lnTo>
                  <a:lnTo>
                    <a:pt x="26789" y="33245"/>
                  </a:lnTo>
                  <a:lnTo>
                    <a:pt x="27031" y="33125"/>
                  </a:lnTo>
                  <a:lnTo>
                    <a:pt x="27212" y="33004"/>
                  </a:lnTo>
                  <a:lnTo>
                    <a:pt x="27332" y="32823"/>
                  </a:lnTo>
                  <a:lnTo>
                    <a:pt x="27453" y="32582"/>
                  </a:lnTo>
                  <a:lnTo>
                    <a:pt x="27513" y="32401"/>
                  </a:lnTo>
                  <a:lnTo>
                    <a:pt x="27513" y="32159"/>
                  </a:lnTo>
                  <a:lnTo>
                    <a:pt x="27513" y="31918"/>
                  </a:lnTo>
                  <a:lnTo>
                    <a:pt x="27453" y="31737"/>
                  </a:lnTo>
                  <a:lnTo>
                    <a:pt x="27332" y="31495"/>
                  </a:lnTo>
                  <a:lnTo>
                    <a:pt x="27212" y="31314"/>
                  </a:lnTo>
                  <a:lnTo>
                    <a:pt x="27031" y="31194"/>
                  </a:lnTo>
                  <a:lnTo>
                    <a:pt x="26789" y="31073"/>
                  </a:lnTo>
                  <a:lnTo>
                    <a:pt x="26608" y="31013"/>
                  </a:lnTo>
                  <a:close/>
                  <a:moveTo>
                    <a:pt x="31918" y="31013"/>
                  </a:moveTo>
                  <a:lnTo>
                    <a:pt x="31737" y="31073"/>
                  </a:lnTo>
                  <a:lnTo>
                    <a:pt x="31496" y="31194"/>
                  </a:lnTo>
                  <a:lnTo>
                    <a:pt x="31315" y="31314"/>
                  </a:lnTo>
                  <a:lnTo>
                    <a:pt x="31194" y="31495"/>
                  </a:lnTo>
                  <a:lnTo>
                    <a:pt x="31073" y="31737"/>
                  </a:lnTo>
                  <a:lnTo>
                    <a:pt x="31013" y="31918"/>
                  </a:lnTo>
                  <a:lnTo>
                    <a:pt x="31013" y="32159"/>
                  </a:lnTo>
                  <a:lnTo>
                    <a:pt x="31013" y="32401"/>
                  </a:lnTo>
                  <a:lnTo>
                    <a:pt x="31073" y="32582"/>
                  </a:lnTo>
                  <a:lnTo>
                    <a:pt x="31194" y="32823"/>
                  </a:lnTo>
                  <a:lnTo>
                    <a:pt x="31315" y="33004"/>
                  </a:lnTo>
                  <a:lnTo>
                    <a:pt x="31496" y="33125"/>
                  </a:lnTo>
                  <a:lnTo>
                    <a:pt x="31737" y="33245"/>
                  </a:lnTo>
                  <a:lnTo>
                    <a:pt x="31918" y="33306"/>
                  </a:lnTo>
                  <a:lnTo>
                    <a:pt x="32401" y="33306"/>
                  </a:lnTo>
                  <a:lnTo>
                    <a:pt x="32582" y="33245"/>
                  </a:lnTo>
                  <a:lnTo>
                    <a:pt x="32823" y="33125"/>
                  </a:lnTo>
                  <a:lnTo>
                    <a:pt x="33004" y="33004"/>
                  </a:lnTo>
                  <a:lnTo>
                    <a:pt x="33125" y="32823"/>
                  </a:lnTo>
                  <a:lnTo>
                    <a:pt x="33245" y="32582"/>
                  </a:lnTo>
                  <a:lnTo>
                    <a:pt x="33306" y="32401"/>
                  </a:lnTo>
                  <a:lnTo>
                    <a:pt x="33306" y="32159"/>
                  </a:lnTo>
                  <a:lnTo>
                    <a:pt x="33306" y="31918"/>
                  </a:lnTo>
                  <a:lnTo>
                    <a:pt x="33245" y="31737"/>
                  </a:lnTo>
                  <a:lnTo>
                    <a:pt x="33125" y="31495"/>
                  </a:lnTo>
                  <a:lnTo>
                    <a:pt x="33004" y="31314"/>
                  </a:lnTo>
                  <a:lnTo>
                    <a:pt x="32823" y="31194"/>
                  </a:lnTo>
                  <a:lnTo>
                    <a:pt x="32582" y="31073"/>
                  </a:lnTo>
                  <a:lnTo>
                    <a:pt x="32401" y="31013"/>
                  </a:lnTo>
                  <a:close/>
                  <a:moveTo>
                    <a:pt x="37710" y="31013"/>
                  </a:moveTo>
                  <a:lnTo>
                    <a:pt x="37529" y="31073"/>
                  </a:lnTo>
                  <a:lnTo>
                    <a:pt x="37288" y="31194"/>
                  </a:lnTo>
                  <a:lnTo>
                    <a:pt x="37107" y="31314"/>
                  </a:lnTo>
                  <a:lnTo>
                    <a:pt x="36986" y="31495"/>
                  </a:lnTo>
                  <a:lnTo>
                    <a:pt x="36865" y="31737"/>
                  </a:lnTo>
                  <a:lnTo>
                    <a:pt x="36805" y="31918"/>
                  </a:lnTo>
                  <a:lnTo>
                    <a:pt x="36805" y="32159"/>
                  </a:lnTo>
                  <a:lnTo>
                    <a:pt x="36805" y="32401"/>
                  </a:lnTo>
                  <a:lnTo>
                    <a:pt x="36865" y="32582"/>
                  </a:lnTo>
                  <a:lnTo>
                    <a:pt x="36986" y="32823"/>
                  </a:lnTo>
                  <a:lnTo>
                    <a:pt x="37107" y="33004"/>
                  </a:lnTo>
                  <a:lnTo>
                    <a:pt x="37288" y="33125"/>
                  </a:lnTo>
                  <a:lnTo>
                    <a:pt x="37529" y="33245"/>
                  </a:lnTo>
                  <a:lnTo>
                    <a:pt x="37710" y="33306"/>
                  </a:lnTo>
                  <a:lnTo>
                    <a:pt x="38193" y="33306"/>
                  </a:lnTo>
                  <a:lnTo>
                    <a:pt x="38374" y="33245"/>
                  </a:lnTo>
                  <a:lnTo>
                    <a:pt x="38615" y="33125"/>
                  </a:lnTo>
                  <a:lnTo>
                    <a:pt x="38796" y="33004"/>
                  </a:lnTo>
                  <a:lnTo>
                    <a:pt x="38917" y="32823"/>
                  </a:lnTo>
                  <a:lnTo>
                    <a:pt x="39038" y="32582"/>
                  </a:lnTo>
                  <a:lnTo>
                    <a:pt x="39098" y="32401"/>
                  </a:lnTo>
                  <a:lnTo>
                    <a:pt x="39098" y="32159"/>
                  </a:lnTo>
                  <a:lnTo>
                    <a:pt x="39098" y="31918"/>
                  </a:lnTo>
                  <a:lnTo>
                    <a:pt x="39038" y="31737"/>
                  </a:lnTo>
                  <a:lnTo>
                    <a:pt x="38917" y="31495"/>
                  </a:lnTo>
                  <a:lnTo>
                    <a:pt x="38796" y="31314"/>
                  </a:lnTo>
                  <a:lnTo>
                    <a:pt x="38615" y="31194"/>
                  </a:lnTo>
                  <a:lnTo>
                    <a:pt x="38374" y="31073"/>
                  </a:lnTo>
                  <a:lnTo>
                    <a:pt x="38193" y="31013"/>
                  </a:lnTo>
                  <a:close/>
                  <a:moveTo>
                    <a:pt x="43502" y="31013"/>
                  </a:moveTo>
                  <a:lnTo>
                    <a:pt x="43321" y="31073"/>
                  </a:lnTo>
                  <a:lnTo>
                    <a:pt x="43080" y="31194"/>
                  </a:lnTo>
                  <a:lnTo>
                    <a:pt x="42899" y="31314"/>
                  </a:lnTo>
                  <a:lnTo>
                    <a:pt x="42778" y="31495"/>
                  </a:lnTo>
                  <a:lnTo>
                    <a:pt x="42658" y="31737"/>
                  </a:lnTo>
                  <a:lnTo>
                    <a:pt x="42597" y="31918"/>
                  </a:lnTo>
                  <a:lnTo>
                    <a:pt x="42597" y="32159"/>
                  </a:lnTo>
                  <a:lnTo>
                    <a:pt x="42597" y="32401"/>
                  </a:lnTo>
                  <a:lnTo>
                    <a:pt x="42658" y="32582"/>
                  </a:lnTo>
                  <a:lnTo>
                    <a:pt x="42778" y="32823"/>
                  </a:lnTo>
                  <a:lnTo>
                    <a:pt x="42899" y="33004"/>
                  </a:lnTo>
                  <a:lnTo>
                    <a:pt x="43080" y="33125"/>
                  </a:lnTo>
                  <a:lnTo>
                    <a:pt x="43321" y="33245"/>
                  </a:lnTo>
                  <a:lnTo>
                    <a:pt x="43502" y="33306"/>
                  </a:lnTo>
                  <a:lnTo>
                    <a:pt x="43985" y="33306"/>
                  </a:lnTo>
                  <a:lnTo>
                    <a:pt x="44166" y="33245"/>
                  </a:lnTo>
                  <a:lnTo>
                    <a:pt x="44407" y="33125"/>
                  </a:lnTo>
                  <a:lnTo>
                    <a:pt x="44588" y="33004"/>
                  </a:lnTo>
                  <a:lnTo>
                    <a:pt x="44709" y="32823"/>
                  </a:lnTo>
                  <a:lnTo>
                    <a:pt x="44830" y="32582"/>
                  </a:lnTo>
                  <a:lnTo>
                    <a:pt x="44890" y="32401"/>
                  </a:lnTo>
                  <a:lnTo>
                    <a:pt x="44890" y="32159"/>
                  </a:lnTo>
                  <a:lnTo>
                    <a:pt x="44890" y="31918"/>
                  </a:lnTo>
                  <a:lnTo>
                    <a:pt x="44830" y="31737"/>
                  </a:lnTo>
                  <a:lnTo>
                    <a:pt x="44709" y="31495"/>
                  </a:lnTo>
                  <a:lnTo>
                    <a:pt x="44588" y="31314"/>
                  </a:lnTo>
                  <a:lnTo>
                    <a:pt x="44407" y="31194"/>
                  </a:lnTo>
                  <a:lnTo>
                    <a:pt x="44166" y="31073"/>
                  </a:lnTo>
                  <a:lnTo>
                    <a:pt x="43985" y="31013"/>
                  </a:lnTo>
                  <a:close/>
                  <a:moveTo>
                    <a:pt x="49295" y="31013"/>
                  </a:moveTo>
                  <a:lnTo>
                    <a:pt x="49114" y="31073"/>
                  </a:lnTo>
                  <a:lnTo>
                    <a:pt x="48872" y="31194"/>
                  </a:lnTo>
                  <a:lnTo>
                    <a:pt x="48691" y="31314"/>
                  </a:lnTo>
                  <a:lnTo>
                    <a:pt x="48571" y="31495"/>
                  </a:lnTo>
                  <a:lnTo>
                    <a:pt x="48450" y="31737"/>
                  </a:lnTo>
                  <a:lnTo>
                    <a:pt x="48390" y="31918"/>
                  </a:lnTo>
                  <a:lnTo>
                    <a:pt x="48390" y="32159"/>
                  </a:lnTo>
                  <a:lnTo>
                    <a:pt x="48390" y="32401"/>
                  </a:lnTo>
                  <a:lnTo>
                    <a:pt x="48450" y="32582"/>
                  </a:lnTo>
                  <a:lnTo>
                    <a:pt x="48571" y="32823"/>
                  </a:lnTo>
                  <a:lnTo>
                    <a:pt x="48691" y="33004"/>
                  </a:lnTo>
                  <a:lnTo>
                    <a:pt x="48872" y="33125"/>
                  </a:lnTo>
                  <a:lnTo>
                    <a:pt x="49114" y="33245"/>
                  </a:lnTo>
                  <a:lnTo>
                    <a:pt x="49295" y="33306"/>
                  </a:lnTo>
                  <a:lnTo>
                    <a:pt x="49777" y="33306"/>
                  </a:lnTo>
                  <a:lnTo>
                    <a:pt x="49958" y="33245"/>
                  </a:lnTo>
                  <a:lnTo>
                    <a:pt x="50200" y="33125"/>
                  </a:lnTo>
                  <a:lnTo>
                    <a:pt x="50381" y="33004"/>
                  </a:lnTo>
                  <a:lnTo>
                    <a:pt x="50501" y="32823"/>
                  </a:lnTo>
                  <a:lnTo>
                    <a:pt x="50622" y="32582"/>
                  </a:lnTo>
                  <a:lnTo>
                    <a:pt x="50682" y="32401"/>
                  </a:lnTo>
                  <a:lnTo>
                    <a:pt x="50682" y="32159"/>
                  </a:lnTo>
                  <a:lnTo>
                    <a:pt x="50682" y="31918"/>
                  </a:lnTo>
                  <a:lnTo>
                    <a:pt x="50622" y="31737"/>
                  </a:lnTo>
                  <a:lnTo>
                    <a:pt x="50501" y="31495"/>
                  </a:lnTo>
                  <a:lnTo>
                    <a:pt x="50381" y="31314"/>
                  </a:lnTo>
                  <a:lnTo>
                    <a:pt x="50200" y="31194"/>
                  </a:lnTo>
                  <a:lnTo>
                    <a:pt x="49958" y="31073"/>
                  </a:lnTo>
                  <a:lnTo>
                    <a:pt x="49777" y="31013"/>
                  </a:lnTo>
                  <a:close/>
                  <a:moveTo>
                    <a:pt x="55087" y="31013"/>
                  </a:moveTo>
                  <a:lnTo>
                    <a:pt x="54906" y="31073"/>
                  </a:lnTo>
                  <a:lnTo>
                    <a:pt x="54665" y="31194"/>
                  </a:lnTo>
                  <a:lnTo>
                    <a:pt x="54483" y="31314"/>
                  </a:lnTo>
                  <a:lnTo>
                    <a:pt x="54363" y="31495"/>
                  </a:lnTo>
                  <a:lnTo>
                    <a:pt x="54242" y="31737"/>
                  </a:lnTo>
                  <a:lnTo>
                    <a:pt x="54182" y="31918"/>
                  </a:lnTo>
                  <a:lnTo>
                    <a:pt x="54182" y="32159"/>
                  </a:lnTo>
                  <a:lnTo>
                    <a:pt x="54182" y="32401"/>
                  </a:lnTo>
                  <a:lnTo>
                    <a:pt x="54242" y="32582"/>
                  </a:lnTo>
                  <a:lnTo>
                    <a:pt x="54363" y="32823"/>
                  </a:lnTo>
                  <a:lnTo>
                    <a:pt x="54483" y="33004"/>
                  </a:lnTo>
                  <a:lnTo>
                    <a:pt x="54665" y="33125"/>
                  </a:lnTo>
                  <a:lnTo>
                    <a:pt x="54906" y="33245"/>
                  </a:lnTo>
                  <a:lnTo>
                    <a:pt x="55087" y="33306"/>
                  </a:lnTo>
                  <a:lnTo>
                    <a:pt x="55570" y="33306"/>
                  </a:lnTo>
                  <a:lnTo>
                    <a:pt x="55751" y="33245"/>
                  </a:lnTo>
                  <a:lnTo>
                    <a:pt x="55992" y="33125"/>
                  </a:lnTo>
                  <a:lnTo>
                    <a:pt x="56173" y="33004"/>
                  </a:lnTo>
                  <a:lnTo>
                    <a:pt x="56294" y="32823"/>
                  </a:lnTo>
                  <a:lnTo>
                    <a:pt x="56414" y="32582"/>
                  </a:lnTo>
                  <a:lnTo>
                    <a:pt x="56475" y="32401"/>
                  </a:lnTo>
                  <a:lnTo>
                    <a:pt x="56475" y="32159"/>
                  </a:lnTo>
                  <a:lnTo>
                    <a:pt x="56475" y="31918"/>
                  </a:lnTo>
                  <a:lnTo>
                    <a:pt x="56414" y="31737"/>
                  </a:lnTo>
                  <a:lnTo>
                    <a:pt x="56294" y="31495"/>
                  </a:lnTo>
                  <a:lnTo>
                    <a:pt x="56173" y="31314"/>
                  </a:lnTo>
                  <a:lnTo>
                    <a:pt x="55992" y="31194"/>
                  </a:lnTo>
                  <a:lnTo>
                    <a:pt x="55751" y="31073"/>
                  </a:lnTo>
                  <a:lnTo>
                    <a:pt x="55570" y="31013"/>
                  </a:lnTo>
                  <a:close/>
                  <a:moveTo>
                    <a:pt x="60879" y="31013"/>
                  </a:moveTo>
                  <a:lnTo>
                    <a:pt x="60698" y="31073"/>
                  </a:lnTo>
                  <a:lnTo>
                    <a:pt x="60457" y="31194"/>
                  </a:lnTo>
                  <a:lnTo>
                    <a:pt x="60276" y="31314"/>
                  </a:lnTo>
                  <a:lnTo>
                    <a:pt x="60155" y="31495"/>
                  </a:lnTo>
                  <a:lnTo>
                    <a:pt x="60034" y="31737"/>
                  </a:lnTo>
                  <a:lnTo>
                    <a:pt x="59974" y="31918"/>
                  </a:lnTo>
                  <a:lnTo>
                    <a:pt x="59974" y="32159"/>
                  </a:lnTo>
                  <a:lnTo>
                    <a:pt x="59974" y="32401"/>
                  </a:lnTo>
                  <a:lnTo>
                    <a:pt x="60034" y="32582"/>
                  </a:lnTo>
                  <a:lnTo>
                    <a:pt x="60155" y="32823"/>
                  </a:lnTo>
                  <a:lnTo>
                    <a:pt x="60276" y="33004"/>
                  </a:lnTo>
                  <a:lnTo>
                    <a:pt x="60457" y="33125"/>
                  </a:lnTo>
                  <a:lnTo>
                    <a:pt x="60698" y="33245"/>
                  </a:lnTo>
                  <a:lnTo>
                    <a:pt x="60879" y="33306"/>
                  </a:lnTo>
                  <a:lnTo>
                    <a:pt x="61362" y="33306"/>
                  </a:lnTo>
                  <a:lnTo>
                    <a:pt x="61543" y="33245"/>
                  </a:lnTo>
                  <a:lnTo>
                    <a:pt x="61784" y="33125"/>
                  </a:lnTo>
                  <a:lnTo>
                    <a:pt x="61965" y="33004"/>
                  </a:lnTo>
                  <a:lnTo>
                    <a:pt x="62086" y="32823"/>
                  </a:lnTo>
                  <a:lnTo>
                    <a:pt x="62206" y="32582"/>
                  </a:lnTo>
                  <a:lnTo>
                    <a:pt x="62267" y="32401"/>
                  </a:lnTo>
                  <a:lnTo>
                    <a:pt x="62267" y="32159"/>
                  </a:lnTo>
                  <a:lnTo>
                    <a:pt x="62267" y="31918"/>
                  </a:lnTo>
                  <a:lnTo>
                    <a:pt x="62206" y="31737"/>
                  </a:lnTo>
                  <a:lnTo>
                    <a:pt x="62086" y="31495"/>
                  </a:lnTo>
                  <a:lnTo>
                    <a:pt x="61965" y="31314"/>
                  </a:lnTo>
                  <a:lnTo>
                    <a:pt x="61784" y="31194"/>
                  </a:lnTo>
                  <a:lnTo>
                    <a:pt x="61543" y="31073"/>
                  </a:lnTo>
                  <a:lnTo>
                    <a:pt x="61362" y="31013"/>
                  </a:lnTo>
                  <a:close/>
                  <a:moveTo>
                    <a:pt x="66671" y="31013"/>
                  </a:moveTo>
                  <a:lnTo>
                    <a:pt x="66490" y="31073"/>
                  </a:lnTo>
                  <a:lnTo>
                    <a:pt x="66249" y="31194"/>
                  </a:lnTo>
                  <a:lnTo>
                    <a:pt x="66068" y="31314"/>
                  </a:lnTo>
                  <a:lnTo>
                    <a:pt x="65947" y="31495"/>
                  </a:lnTo>
                  <a:lnTo>
                    <a:pt x="65827" y="31737"/>
                  </a:lnTo>
                  <a:lnTo>
                    <a:pt x="65766" y="31918"/>
                  </a:lnTo>
                  <a:lnTo>
                    <a:pt x="65766" y="32159"/>
                  </a:lnTo>
                  <a:lnTo>
                    <a:pt x="65766" y="32401"/>
                  </a:lnTo>
                  <a:lnTo>
                    <a:pt x="65827" y="32582"/>
                  </a:lnTo>
                  <a:lnTo>
                    <a:pt x="65947" y="32823"/>
                  </a:lnTo>
                  <a:lnTo>
                    <a:pt x="66068" y="33004"/>
                  </a:lnTo>
                  <a:lnTo>
                    <a:pt x="66249" y="33125"/>
                  </a:lnTo>
                  <a:lnTo>
                    <a:pt x="66490" y="33245"/>
                  </a:lnTo>
                  <a:lnTo>
                    <a:pt x="66671" y="33306"/>
                  </a:lnTo>
                  <a:lnTo>
                    <a:pt x="67154" y="33306"/>
                  </a:lnTo>
                  <a:lnTo>
                    <a:pt x="67335" y="33245"/>
                  </a:lnTo>
                  <a:lnTo>
                    <a:pt x="67576" y="33125"/>
                  </a:lnTo>
                  <a:lnTo>
                    <a:pt x="67757" y="33004"/>
                  </a:lnTo>
                  <a:lnTo>
                    <a:pt x="67878" y="32823"/>
                  </a:lnTo>
                  <a:lnTo>
                    <a:pt x="67999" y="32582"/>
                  </a:lnTo>
                  <a:lnTo>
                    <a:pt x="68059" y="32401"/>
                  </a:lnTo>
                  <a:lnTo>
                    <a:pt x="68059" y="32159"/>
                  </a:lnTo>
                  <a:lnTo>
                    <a:pt x="68059" y="31918"/>
                  </a:lnTo>
                  <a:lnTo>
                    <a:pt x="67999" y="31737"/>
                  </a:lnTo>
                  <a:lnTo>
                    <a:pt x="67878" y="31495"/>
                  </a:lnTo>
                  <a:lnTo>
                    <a:pt x="67757" y="31314"/>
                  </a:lnTo>
                  <a:lnTo>
                    <a:pt x="67576" y="31194"/>
                  </a:lnTo>
                  <a:lnTo>
                    <a:pt x="67335" y="31073"/>
                  </a:lnTo>
                  <a:lnTo>
                    <a:pt x="67154" y="31013"/>
                  </a:lnTo>
                  <a:close/>
                  <a:moveTo>
                    <a:pt x="72464" y="31013"/>
                  </a:moveTo>
                  <a:lnTo>
                    <a:pt x="72283" y="31073"/>
                  </a:lnTo>
                  <a:lnTo>
                    <a:pt x="72041" y="31194"/>
                  </a:lnTo>
                  <a:lnTo>
                    <a:pt x="71860" y="31314"/>
                  </a:lnTo>
                  <a:lnTo>
                    <a:pt x="71740" y="31495"/>
                  </a:lnTo>
                  <a:lnTo>
                    <a:pt x="71619" y="31737"/>
                  </a:lnTo>
                  <a:lnTo>
                    <a:pt x="71559" y="31918"/>
                  </a:lnTo>
                  <a:lnTo>
                    <a:pt x="71559" y="32159"/>
                  </a:lnTo>
                  <a:lnTo>
                    <a:pt x="71559" y="32401"/>
                  </a:lnTo>
                  <a:lnTo>
                    <a:pt x="71619" y="32582"/>
                  </a:lnTo>
                  <a:lnTo>
                    <a:pt x="71740" y="32823"/>
                  </a:lnTo>
                  <a:lnTo>
                    <a:pt x="71860" y="33004"/>
                  </a:lnTo>
                  <a:lnTo>
                    <a:pt x="72041" y="33125"/>
                  </a:lnTo>
                  <a:lnTo>
                    <a:pt x="72283" y="33245"/>
                  </a:lnTo>
                  <a:lnTo>
                    <a:pt x="72464" y="33306"/>
                  </a:lnTo>
                  <a:lnTo>
                    <a:pt x="72946" y="33306"/>
                  </a:lnTo>
                  <a:lnTo>
                    <a:pt x="73127" y="33245"/>
                  </a:lnTo>
                  <a:lnTo>
                    <a:pt x="73369" y="33125"/>
                  </a:lnTo>
                  <a:lnTo>
                    <a:pt x="73550" y="33004"/>
                  </a:lnTo>
                  <a:lnTo>
                    <a:pt x="73670" y="32823"/>
                  </a:lnTo>
                  <a:lnTo>
                    <a:pt x="73791" y="32582"/>
                  </a:lnTo>
                  <a:lnTo>
                    <a:pt x="73851" y="32401"/>
                  </a:lnTo>
                  <a:lnTo>
                    <a:pt x="73851" y="32159"/>
                  </a:lnTo>
                  <a:lnTo>
                    <a:pt x="73851" y="31918"/>
                  </a:lnTo>
                  <a:lnTo>
                    <a:pt x="73791" y="31737"/>
                  </a:lnTo>
                  <a:lnTo>
                    <a:pt x="73670" y="31495"/>
                  </a:lnTo>
                  <a:lnTo>
                    <a:pt x="73550" y="31314"/>
                  </a:lnTo>
                  <a:lnTo>
                    <a:pt x="73369" y="31194"/>
                  </a:lnTo>
                  <a:lnTo>
                    <a:pt x="73127" y="31073"/>
                  </a:lnTo>
                  <a:lnTo>
                    <a:pt x="72946" y="31013"/>
                  </a:lnTo>
                  <a:close/>
                  <a:moveTo>
                    <a:pt x="181" y="33909"/>
                  </a:moveTo>
                  <a:lnTo>
                    <a:pt x="0" y="36141"/>
                  </a:lnTo>
                  <a:lnTo>
                    <a:pt x="302" y="36202"/>
                  </a:lnTo>
                  <a:lnTo>
                    <a:pt x="543" y="36202"/>
                  </a:lnTo>
                  <a:lnTo>
                    <a:pt x="724" y="36141"/>
                  </a:lnTo>
                  <a:lnTo>
                    <a:pt x="966" y="36021"/>
                  </a:lnTo>
                  <a:lnTo>
                    <a:pt x="1147" y="35900"/>
                  </a:lnTo>
                  <a:lnTo>
                    <a:pt x="1267" y="35719"/>
                  </a:lnTo>
                  <a:lnTo>
                    <a:pt x="1388" y="35478"/>
                  </a:lnTo>
                  <a:lnTo>
                    <a:pt x="1448" y="35297"/>
                  </a:lnTo>
                  <a:lnTo>
                    <a:pt x="1448" y="35055"/>
                  </a:lnTo>
                  <a:lnTo>
                    <a:pt x="1448" y="34814"/>
                  </a:lnTo>
                  <a:lnTo>
                    <a:pt x="1388" y="34633"/>
                  </a:lnTo>
                  <a:lnTo>
                    <a:pt x="1267" y="34392"/>
                  </a:lnTo>
                  <a:lnTo>
                    <a:pt x="1147" y="34211"/>
                  </a:lnTo>
                  <a:lnTo>
                    <a:pt x="966" y="34090"/>
                  </a:lnTo>
                  <a:lnTo>
                    <a:pt x="724" y="33969"/>
                  </a:lnTo>
                  <a:lnTo>
                    <a:pt x="543" y="33909"/>
                  </a:lnTo>
                  <a:close/>
                  <a:moveTo>
                    <a:pt x="5853" y="33909"/>
                  </a:moveTo>
                  <a:lnTo>
                    <a:pt x="5672" y="33969"/>
                  </a:lnTo>
                  <a:lnTo>
                    <a:pt x="5431" y="34090"/>
                  </a:lnTo>
                  <a:lnTo>
                    <a:pt x="5250" y="34211"/>
                  </a:lnTo>
                  <a:lnTo>
                    <a:pt x="5129" y="34392"/>
                  </a:lnTo>
                  <a:lnTo>
                    <a:pt x="5008" y="34633"/>
                  </a:lnTo>
                  <a:lnTo>
                    <a:pt x="4948" y="34814"/>
                  </a:lnTo>
                  <a:lnTo>
                    <a:pt x="4948" y="35055"/>
                  </a:lnTo>
                  <a:lnTo>
                    <a:pt x="4948" y="35297"/>
                  </a:lnTo>
                  <a:lnTo>
                    <a:pt x="5008" y="35478"/>
                  </a:lnTo>
                  <a:lnTo>
                    <a:pt x="5129" y="35719"/>
                  </a:lnTo>
                  <a:lnTo>
                    <a:pt x="5250" y="35900"/>
                  </a:lnTo>
                  <a:lnTo>
                    <a:pt x="5431" y="36021"/>
                  </a:lnTo>
                  <a:lnTo>
                    <a:pt x="5672" y="36141"/>
                  </a:lnTo>
                  <a:lnTo>
                    <a:pt x="5853" y="36202"/>
                  </a:lnTo>
                  <a:lnTo>
                    <a:pt x="6336" y="36202"/>
                  </a:lnTo>
                  <a:lnTo>
                    <a:pt x="6517" y="36141"/>
                  </a:lnTo>
                  <a:lnTo>
                    <a:pt x="6758" y="36021"/>
                  </a:lnTo>
                  <a:lnTo>
                    <a:pt x="6939" y="35900"/>
                  </a:lnTo>
                  <a:lnTo>
                    <a:pt x="7060" y="35719"/>
                  </a:lnTo>
                  <a:lnTo>
                    <a:pt x="7180" y="35478"/>
                  </a:lnTo>
                  <a:lnTo>
                    <a:pt x="7241" y="35297"/>
                  </a:lnTo>
                  <a:lnTo>
                    <a:pt x="7241" y="35055"/>
                  </a:lnTo>
                  <a:lnTo>
                    <a:pt x="7241" y="34814"/>
                  </a:lnTo>
                  <a:lnTo>
                    <a:pt x="7180" y="34633"/>
                  </a:lnTo>
                  <a:lnTo>
                    <a:pt x="7060" y="34392"/>
                  </a:lnTo>
                  <a:lnTo>
                    <a:pt x="6939" y="34211"/>
                  </a:lnTo>
                  <a:lnTo>
                    <a:pt x="6758" y="34090"/>
                  </a:lnTo>
                  <a:lnTo>
                    <a:pt x="6517" y="33969"/>
                  </a:lnTo>
                  <a:lnTo>
                    <a:pt x="6336" y="33909"/>
                  </a:lnTo>
                  <a:close/>
                  <a:moveTo>
                    <a:pt x="11645" y="33909"/>
                  </a:moveTo>
                  <a:lnTo>
                    <a:pt x="11464" y="33969"/>
                  </a:lnTo>
                  <a:lnTo>
                    <a:pt x="11223" y="34090"/>
                  </a:lnTo>
                  <a:lnTo>
                    <a:pt x="11042" y="34211"/>
                  </a:lnTo>
                  <a:lnTo>
                    <a:pt x="10921" y="34392"/>
                  </a:lnTo>
                  <a:lnTo>
                    <a:pt x="10800" y="34633"/>
                  </a:lnTo>
                  <a:lnTo>
                    <a:pt x="10740" y="34814"/>
                  </a:lnTo>
                  <a:lnTo>
                    <a:pt x="10740" y="35055"/>
                  </a:lnTo>
                  <a:lnTo>
                    <a:pt x="10740" y="35297"/>
                  </a:lnTo>
                  <a:lnTo>
                    <a:pt x="10800" y="35478"/>
                  </a:lnTo>
                  <a:lnTo>
                    <a:pt x="10921" y="35719"/>
                  </a:lnTo>
                  <a:lnTo>
                    <a:pt x="11042" y="35900"/>
                  </a:lnTo>
                  <a:lnTo>
                    <a:pt x="11223" y="36021"/>
                  </a:lnTo>
                  <a:lnTo>
                    <a:pt x="11464" y="36141"/>
                  </a:lnTo>
                  <a:lnTo>
                    <a:pt x="11645" y="36202"/>
                  </a:lnTo>
                  <a:lnTo>
                    <a:pt x="12128" y="36202"/>
                  </a:lnTo>
                  <a:lnTo>
                    <a:pt x="12309" y="36141"/>
                  </a:lnTo>
                  <a:lnTo>
                    <a:pt x="12550" y="36021"/>
                  </a:lnTo>
                  <a:lnTo>
                    <a:pt x="12731" y="35900"/>
                  </a:lnTo>
                  <a:lnTo>
                    <a:pt x="12852" y="35719"/>
                  </a:lnTo>
                  <a:lnTo>
                    <a:pt x="12973" y="35478"/>
                  </a:lnTo>
                  <a:lnTo>
                    <a:pt x="13033" y="35297"/>
                  </a:lnTo>
                  <a:lnTo>
                    <a:pt x="13033" y="35055"/>
                  </a:lnTo>
                  <a:lnTo>
                    <a:pt x="13033" y="34814"/>
                  </a:lnTo>
                  <a:lnTo>
                    <a:pt x="12973" y="34633"/>
                  </a:lnTo>
                  <a:lnTo>
                    <a:pt x="12852" y="34392"/>
                  </a:lnTo>
                  <a:lnTo>
                    <a:pt x="12731" y="34211"/>
                  </a:lnTo>
                  <a:lnTo>
                    <a:pt x="12550" y="34090"/>
                  </a:lnTo>
                  <a:lnTo>
                    <a:pt x="12309" y="33969"/>
                  </a:lnTo>
                  <a:lnTo>
                    <a:pt x="12128" y="33909"/>
                  </a:lnTo>
                  <a:close/>
                  <a:moveTo>
                    <a:pt x="17437" y="33909"/>
                  </a:moveTo>
                  <a:lnTo>
                    <a:pt x="17256" y="33969"/>
                  </a:lnTo>
                  <a:lnTo>
                    <a:pt x="17015" y="34090"/>
                  </a:lnTo>
                  <a:lnTo>
                    <a:pt x="16834" y="34211"/>
                  </a:lnTo>
                  <a:lnTo>
                    <a:pt x="16713" y="34392"/>
                  </a:lnTo>
                  <a:lnTo>
                    <a:pt x="16593" y="34633"/>
                  </a:lnTo>
                  <a:lnTo>
                    <a:pt x="16532" y="34814"/>
                  </a:lnTo>
                  <a:lnTo>
                    <a:pt x="16532" y="35055"/>
                  </a:lnTo>
                  <a:lnTo>
                    <a:pt x="16532" y="35297"/>
                  </a:lnTo>
                  <a:lnTo>
                    <a:pt x="16593" y="35478"/>
                  </a:lnTo>
                  <a:lnTo>
                    <a:pt x="16713" y="35719"/>
                  </a:lnTo>
                  <a:lnTo>
                    <a:pt x="16834" y="35900"/>
                  </a:lnTo>
                  <a:lnTo>
                    <a:pt x="17015" y="36021"/>
                  </a:lnTo>
                  <a:lnTo>
                    <a:pt x="17256" y="36141"/>
                  </a:lnTo>
                  <a:lnTo>
                    <a:pt x="17437" y="36202"/>
                  </a:lnTo>
                  <a:lnTo>
                    <a:pt x="17920" y="36202"/>
                  </a:lnTo>
                  <a:lnTo>
                    <a:pt x="18101" y="36141"/>
                  </a:lnTo>
                  <a:lnTo>
                    <a:pt x="18342" y="36021"/>
                  </a:lnTo>
                  <a:lnTo>
                    <a:pt x="18523" y="35900"/>
                  </a:lnTo>
                  <a:lnTo>
                    <a:pt x="18644" y="35719"/>
                  </a:lnTo>
                  <a:lnTo>
                    <a:pt x="18765" y="35478"/>
                  </a:lnTo>
                  <a:lnTo>
                    <a:pt x="18825" y="35297"/>
                  </a:lnTo>
                  <a:lnTo>
                    <a:pt x="18825" y="35055"/>
                  </a:lnTo>
                  <a:lnTo>
                    <a:pt x="18825" y="34814"/>
                  </a:lnTo>
                  <a:lnTo>
                    <a:pt x="18765" y="34633"/>
                  </a:lnTo>
                  <a:lnTo>
                    <a:pt x="18644" y="34392"/>
                  </a:lnTo>
                  <a:lnTo>
                    <a:pt x="18523" y="34211"/>
                  </a:lnTo>
                  <a:lnTo>
                    <a:pt x="18342" y="34090"/>
                  </a:lnTo>
                  <a:lnTo>
                    <a:pt x="18101" y="33969"/>
                  </a:lnTo>
                  <a:lnTo>
                    <a:pt x="17920" y="33909"/>
                  </a:lnTo>
                  <a:close/>
                  <a:moveTo>
                    <a:pt x="23230" y="33909"/>
                  </a:moveTo>
                  <a:lnTo>
                    <a:pt x="23049" y="33969"/>
                  </a:lnTo>
                  <a:lnTo>
                    <a:pt x="22807" y="34090"/>
                  </a:lnTo>
                  <a:lnTo>
                    <a:pt x="22626" y="34211"/>
                  </a:lnTo>
                  <a:lnTo>
                    <a:pt x="22506" y="34392"/>
                  </a:lnTo>
                  <a:lnTo>
                    <a:pt x="22385" y="34633"/>
                  </a:lnTo>
                  <a:lnTo>
                    <a:pt x="22325" y="34814"/>
                  </a:lnTo>
                  <a:lnTo>
                    <a:pt x="22325" y="35055"/>
                  </a:lnTo>
                  <a:lnTo>
                    <a:pt x="22325" y="35297"/>
                  </a:lnTo>
                  <a:lnTo>
                    <a:pt x="22385" y="35478"/>
                  </a:lnTo>
                  <a:lnTo>
                    <a:pt x="22506" y="35719"/>
                  </a:lnTo>
                  <a:lnTo>
                    <a:pt x="22626" y="35900"/>
                  </a:lnTo>
                  <a:lnTo>
                    <a:pt x="22807" y="36021"/>
                  </a:lnTo>
                  <a:lnTo>
                    <a:pt x="23049" y="36141"/>
                  </a:lnTo>
                  <a:lnTo>
                    <a:pt x="23230" y="36202"/>
                  </a:lnTo>
                  <a:lnTo>
                    <a:pt x="23712" y="36202"/>
                  </a:lnTo>
                  <a:lnTo>
                    <a:pt x="23893" y="36141"/>
                  </a:lnTo>
                  <a:lnTo>
                    <a:pt x="24135" y="36021"/>
                  </a:lnTo>
                  <a:lnTo>
                    <a:pt x="24316" y="35900"/>
                  </a:lnTo>
                  <a:lnTo>
                    <a:pt x="24436" y="35719"/>
                  </a:lnTo>
                  <a:lnTo>
                    <a:pt x="24557" y="35478"/>
                  </a:lnTo>
                  <a:lnTo>
                    <a:pt x="24617" y="35297"/>
                  </a:lnTo>
                  <a:lnTo>
                    <a:pt x="24617" y="35055"/>
                  </a:lnTo>
                  <a:lnTo>
                    <a:pt x="24617" y="34814"/>
                  </a:lnTo>
                  <a:lnTo>
                    <a:pt x="24557" y="34633"/>
                  </a:lnTo>
                  <a:lnTo>
                    <a:pt x="24436" y="34392"/>
                  </a:lnTo>
                  <a:lnTo>
                    <a:pt x="24316" y="34211"/>
                  </a:lnTo>
                  <a:lnTo>
                    <a:pt x="24135" y="34090"/>
                  </a:lnTo>
                  <a:lnTo>
                    <a:pt x="23893" y="33969"/>
                  </a:lnTo>
                  <a:lnTo>
                    <a:pt x="23712" y="33909"/>
                  </a:lnTo>
                  <a:close/>
                  <a:moveTo>
                    <a:pt x="29022" y="33909"/>
                  </a:moveTo>
                  <a:lnTo>
                    <a:pt x="28841" y="33969"/>
                  </a:lnTo>
                  <a:lnTo>
                    <a:pt x="28599" y="34090"/>
                  </a:lnTo>
                  <a:lnTo>
                    <a:pt x="28418" y="34211"/>
                  </a:lnTo>
                  <a:lnTo>
                    <a:pt x="28298" y="34392"/>
                  </a:lnTo>
                  <a:lnTo>
                    <a:pt x="28177" y="34633"/>
                  </a:lnTo>
                  <a:lnTo>
                    <a:pt x="28117" y="34814"/>
                  </a:lnTo>
                  <a:lnTo>
                    <a:pt x="28117" y="35055"/>
                  </a:lnTo>
                  <a:lnTo>
                    <a:pt x="28117" y="35297"/>
                  </a:lnTo>
                  <a:lnTo>
                    <a:pt x="28177" y="35478"/>
                  </a:lnTo>
                  <a:lnTo>
                    <a:pt x="28298" y="35719"/>
                  </a:lnTo>
                  <a:lnTo>
                    <a:pt x="28418" y="35900"/>
                  </a:lnTo>
                  <a:lnTo>
                    <a:pt x="28599" y="36021"/>
                  </a:lnTo>
                  <a:lnTo>
                    <a:pt x="28841" y="36141"/>
                  </a:lnTo>
                  <a:lnTo>
                    <a:pt x="29022" y="36202"/>
                  </a:lnTo>
                  <a:lnTo>
                    <a:pt x="29505" y="36202"/>
                  </a:lnTo>
                  <a:lnTo>
                    <a:pt x="29686" y="36141"/>
                  </a:lnTo>
                  <a:lnTo>
                    <a:pt x="29927" y="36021"/>
                  </a:lnTo>
                  <a:lnTo>
                    <a:pt x="30108" y="35900"/>
                  </a:lnTo>
                  <a:lnTo>
                    <a:pt x="30229" y="35719"/>
                  </a:lnTo>
                  <a:lnTo>
                    <a:pt x="30349" y="35478"/>
                  </a:lnTo>
                  <a:lnTo>
                    <a:pt x="30410" y="35297"/>
                  </a:lnTo>
                  <a:lnTo>
                    <a:pt x="30410" y="35055"/>
                  </a:lnTo>
                  <a:lnTo>
                    <a:pt x="30410" y="34814"/>
                  </a:lnTo>
                  <a:lnTo>
                    <a:pt x="30349" y="34633"/>
                  </a:lnTo>
                  <a:lnTo>
                    <a:pt x="30229" y="34392"/>
                  </a:lnTo>
                  <a:lnTo>
                    <a:pt x="30108" y="34211"/>
                  </a:lnTo>
                  <a:lnTo>
                    <a:pt x="29927" y="34090"/>
                  </a:lnTo>
                  <a:lnTo>
                    <a:pt x="29686" y="33969"/>
                  </a:lnTo>
                  <a:lnTo>
                    <a:pt x="29505" y="33909"/>
                  </a:lnTo>
                  <a:close/>
                  <a:moveTo>
                    <a:pt x="34814" y="33909"/>
                  </a:moveTo>
                  <a:lnTo>
                    <a:pt x="34633" y="33969"/>
                  </a:lnTo>
                  <a:lnTo>
                    <a:pt x="34392" y="34090"/>
                  </a:lnTo>
                  <a:lnTo>
                    <a:pt x="34211" y="34211"/>
                  </a:lnTo>
                  <a:lnTo>
                    <a:pt x="34090" y="34392"/>
                  </a:lnTo>
                  <a:lnTo>
                    <a:pt x="33969" y="34633"/>
                  </a:lnTo>
                  <a:lnTo>
                    <a:pt x="33909" y="34814"/>
                  </a:lnTo>
                  <a:lnTo>
                    <a:pt x="33909" y="35055"/>
                  </a:lnTo>
                  <a:lnTo>
                    <a:pt x="33909" y="35297"/>
                  </a:lnTo>
                  <a:lnTo>
                    <a:pt x="33969" y="35478"/>
                  </a:lnTo>
                  <a:lnTo>
                    <a:pt x="34090" y="35719"/>
                  </a:lnTo>
                  <a:lnTo>
                    <a:pt x="34211" y="35900"/>
                  </a:lnTo>
                  <a:lnTo>
                    <a:pt x="34392" y="36021"/>
                  </a:lnTo>
                  <a:lnTo>
                    <a:pt x="34633" y="36141"/>
                  </a:lnTo>
                  <a:lnTo>
                    <a:pt x="34814" y="36202"/>
                  </a:lnTo>
                  <a:lnTo>
                    <a:pt x="35297" y="36202"/>
                  </a:lnTo>
                  <a:lnTo>
                    <a:pt x="35478" y="36141"/>
                  </a:lnTo>
                  <a:lnTo>
                    <a:pt x="35719" y="36021"/>
                  </a:lnTo>
                  <a:lnTo>
                    <a:pt x="35900" y="35900"/>
                  </a:lnTo>
                  <a:lnTo>
                    <a:pt x="36021" y="35719"/>
                  </a:lnTo>
                  <a:lnTo>
                    <a:pt x="36141" y="35478"/>
                  </a:lnTo>
                  <a:lnTo>
                    <a:pt x="36202" y="35297"/>
                  </a:lnTo>
                  <a:lnTo>
                    <a:pt x="36202" y="35055"/>
                  </a:lnTo>
                  <a:lnTo>
                    <a:pt x="36202" y="34814"/>
                  </a:lnTo>
                  <a:lnTo>
                    <a:pt x="36141" y="34633"/>
                  </a:lnTo>
                  <a:lnTo>
                    <a:pt x="36021" y="34392"/>
                  </a:lnTo>
                  <a:lnTo>
                    <a:pt x="35900" y="34211"/>
                  </a:lnTo>
                  <a:lnTo>
                    <a:pt x="35719" y="34090"/>
                  </a:lnTo>
                  <a:lnTo>
                    <a:pt x="35478" y="33969"/>
                  </a:lnTo>
                  <a:lnTo>
                    <a:pt x="35297" y="33909"/>
                  </a:lnTo>
                  <a:close/>
                  <a:moveTo>
                    <a:pt x="40606" y="33909"/>
                  </a:moveTo>
                  <a:lnTo>
                    <a:pt x="40425" y="33969"/>
                  </a:lnTo>
                  <a:lnTo>
                    <a:pt x="40184" y="34090"/>
                  </a:lnTo>
                  <a:lnTo>
                    <a:pt x="40003" y="34211"/>
                  </a:lnTo>
                  <a:lnTo>
                    <a:pt x="39882" y="34392"/>
                  </a:lnTo>
                  <a:lnTo>
                    <a:pt x="39762" y="34633"/>
                  </a:lnTo>
                  <a:lnTo>
                    <a:pt x="39701" y="34814"/>
                  </a:lnTo>
                  <a:lnTo>
                    <a:pt x="39701" y="35055"/>
                  </a:lnTo>
                  <a:lnTo>
                    <a:pt x="39701" y="35297"/>
                  </a:lnTo>
                  <a:lnTo>
                    <a:pt x="39762" y="35478"/>
                  </a:lnTo>
                  <a:lnTo>
                    <a:pt x="39882" y="35719"/>
                  </a:lnTo>
                  <a:lnTo>
                    <a:pt x="40003" y="35900"/>
                  </a:lnTo>
                  <a:lnTo>
                    <a:pt x="40184" y="36021"/>
                  </a:lnTo>
                  <a:lnTo>
                    <a:pt x="40425" y="36141"/>
                  </a:lnTo>
                  <a:lnTo>
                    <a:pt x="40606" y="36202"/>
                  </a:lnTo>
                  <a:lnTo>
                    <a:pt x="41089" y="36202"/>
                  </a:lnTo>
                  <a:lnTo>
                    <a:pt x="41270" y="36141"/>
                  </a:lnTo>
                  <a:lnTo>
                    <a:pt x="41511" y="36021"/>
                  </a:lnTo>
                  <a:lnTo>
                    <a:pt x="41692" y="35900"/>
                  </a:lnTo>
                  <a:lnTo>
                    <a:pt x="41813" y="35719"/>
                  </a:lnTo>
                  <a:lnTo>
                    <a:pt x="41934" y="35478"/>
                  </a:lnTo>
                  <a:lnTo>
                    <a:pt x="41994" y="35297"/>
                  </a:lnTo>
                  <a:lnTo>
                    <a:pt x="41994" y="35055"/>
                  </a:lnTo>
                  <a:lnTo>
                    <a:pt x="41994" y="34814"/>
                  </a:lnTo>
                  <a:lnTo>
                    <a:pt x="41934" y="34633"/>
                  </a:lnTo>
                  <a:lnTo>
                    <a:pt x="41813" y="34392"/>
                  </a:lnTo>
                  <a:lnTo>
                    <a:pt x="41692" y="34211"/>
                  </a:lnTo>
                  <a:lnTo>
                    <a:pt x="41511" y="34090"/>
                  </a:lnTo>
                  <a:lnTo>
                    <a:pt x="41270" y="33969"/>
                  </a:lnTo>
                  <a:lnTo>
                    <a:pt x="41089" y="33909"/>
                  </a:lnTo>
                  <a:close/>
                  <a:moveTo>
                    <a:pt x="46399" y="33909"/>
                  </a:moveTo>
                  <a:lnTo>
                    <a:pt x="46218" y="33969"/>
                  </a:lnTo>
                  <a:lnTo>
                    <a:pt x="45976" y="34090"/>
                  </a:lnTo>
                  <a:lnTo>
                    <a:pt x="45795" y="34211"/>
                  </a:lnTo>
                  <a:lnTo>
                    <a:pt x="45674" y="34392"/>
                  </a:lnTo>
                  <a:lnTo>
                    <a:pt x="45554" y="34633"/>
                  </a:lnTo>
                  <a:lnTo>
                    <a:pt x="45493" y="34814"/>
                  </a:lnTo>
                  <a:lnTo>
                    <a:pt x="45493" y="35055"/>
                  </a:lnTo>
                  <a:lnTo>
                    <a:pt x="45493" y="35297"/>
                  </a:lnTo>
                  <a:lnTo>
                    <a:pt x="45554" y="35478"/>
                  </a:lnTo>
                  <a:lnTo>
                    <a:pt x="45674" y="35719"/>
                  </a:lnTo>
                  <a:lnTo>
                    <a:pt x="45795" y="35900"/>
                  </a:lnTo>
                  <a:lnTo>
                    <a:pt x="45976" y="36021"/>
                  </a:lnTo>
                  <a:lnTo>
                    <a:pt x="46218" y="36141"/>
                  </a:lnTo>
                  <a:lnTo>
                    <a:pt x="46399" y="36202"/>
                  </a:lnTo>
                  <a:lnTo>
                    <a:pt x="46881" y="36202"/>
                  </a:lnTo>
                  <a:lnTo>
                    <a:pt x="47062" y="36141"/>
                  </a:lnTo>
                  <a:lnTo>
                    <a:pt x="47304" y="36021"/>
                  </a:lnTo>
                  <a:lnTo>
                    <a:pt x="47485" y="35900"/>
                  </a:lnTo>
                  <a:lnTo>
                    <a:pt x="47605" y="35719"/>
                  </a:lnTo>
                  <a:lnTo>
                    <a:pt x="47726" y="35478"/>
                  </a:lnTo>
                  <a:lnTo>
                    <a:pt x="47786" y="35297"/>
                  </a:lnTo>
                  <a:lnTo>
                    <a:pt x="47786" y="35055"/>
                  </a:lnTo>
                  <a:lnTo>
                    <a:pt x="47786" y="34814"/>
                  </a:lnTo>
                  <a:lnTo>
                    <a:pt x="47726" y="34633"/>
                  </a:lnTo>
                  <a:lnTo>
                    <a:pt x="47605" y="34392"/>
                  </a:lnTo>
                  <a:lnTo>
                    <a:pt x="47485" y="34211"/>
                  </a:lnTo>
                  <a:lnTo>
                    <a:pt x="47304" y="34090"/>
                  </a:lnTo>
                  <a:lnTo>
                    <a:pt x="47062" y="33969"/>
                  </a:lnTo>
                  <a:lnTo>
                    <a:pt x="46881" y="33909"/>
                  </a:lnTo>
                  <a:close/>
                  <a:moveTo>
                    <a:pt x="52191" y="33909"/>
                  </a:moveTo>
                  <a:lnTo>
                    <a:pt x="52010" y="33969"/>
                  </a:lnTo>
                  <a:lnTo>
                    <a:pt x="51768" y="34090"/>
                  </a:lnTo>
                  <a:lnTo>
                    <a:pt x="51587" y="34211"/>
                  </a:lnTo>
                  <a:lnTo>
                    <a:pt x="51467" y="34392"/>
                  </a:lnTo>
                  <a:lnTo>
                    <a:pt x="51346" y="34633"/>
                  </a:lnTo>
                  <a:lnTo>
                    <a:pt x="51286" y="34814"/>
                  </a:lnTo>
                  <a:lnTo>
                    <a:pt x="51286" y="35055"/>
                  </a:lnTo>
                  <a:lnTo>
                    <a:pt x="51286" y="35297"/>
                  </a:lnTo>
                  <a:lnTo>
                    <a:pt x="51346" y="35478"/>
                  </a:lnTo>
                  <a:lnTo>
                    <a:pt x="51467" y="35719"/>
                  </a:lnTo>
                  <a:lnTo>
                    <a:pt x="51587" y="35900"/>
                  </a:lnTo>
                  <a:lnTo>
                    <a:pt x="51768" y="36021"/>
                  </a:lnTo>
                  <a:lnTo>
                    <a:pt x="52010" y="36141"/>
                  </a:lnTo>
                  <a:lnTo>
                    <a:pt x="52191" y="36202"/>
                  </a:lnTo>
                  <a:lnTo>
                    <a:pt x="52673" y="36202"/>
                  </a:lnTo>
                  <a:lnTo>
                    <a:pt x="52854" y="36141"/>
                  </a:lnTo>
                  <a:lnTo>
                    <a:pt x="53096" y="36021"/>
                  </a:lnTo>
                  <a:lnTo>
                    <a:pt x="53277" y="35900"/>
                  </a:lnTo>
                  <a:lnTo>
                    <a:pt x="53397" y="35719"/>
                  </a:lnTo>
                  <a:lnTo>
                    <a:pt x="53518" y="35478"/>
                  </a:lnTo>
                  <a:lnTo>
                    <a:pt x="53578" y="35297"/>
                  </a:lnTo>
                  <a:lnTo>
                    <a:pt x="53578" y="35055"/>
                  </a:lnTo>
                  <a:lnTo>
                    <a:pt x="53578" y="34814"/>
                  </a:lnTo>
                  <a:lnTo>
                    <a:pt x="53518" y="34633"/>
                  </a:lnTo>
                  <a:lnTo>
                    <a:pt x="53397" y="34392"/>
                  </a:lnTo>
                  <a:lnTo>
                    <a:pt x="53277" y="34211"/>
                  </a:lnTo>
                  <a:lnTo>
                    <a:pt x="53096" y="34090"/>
                  </a:lnTo>
                  <a:lnTo>
                    <a:pt x="52854" y="33969"/>
                  </a:lnTo>
                  <a:lnTo>
                    <a:pt x="52673" y="33909"/>
                  </a:lnTo>
                  <a:close/>
                  <a:moveTo>
                    <a:pt x="57983" y="33909"/>
                  </a:moveTo>
                  <a:lnTo>
                    <a:pt x="57802" y="33969"/>
                  </a:lnTo>
                  <a:lnTo>
                    <a:pt x="57561" y="34090"/>
                  </a:lnTo>
                  <a:lnTo>
                    <a:pt x="57380" y="34211"/>
                  </a:lnTo>
                  <a:lnTo>
                    <a:pt x="57259" y="34392"/>
                  </a:lnTo>
                  <a:lnTo>
                    <a:pt x="57138" y="34633"/>
                  </a:lnTo>
                  <a:lnTo>
                    <a:pt x="57078" y="34814"/>
                  </a:lnTo>
                  <a:lnTo>
                    <a:pt x="57078" y="35055"/>
                  </a:lnTo>
                  <a:lnTo>
                    <a:pt x="57078" y="35297"/>
                  </a:lnTo>
                  <a:lnTo>
                    <a:pt x="57138" y="35478"/>
                  </a:lnTo>
                  <a:lnTo>
                    <a:pt x="57259" y="35719"/>
                  </a:lnTo>
                  <a:lnTo>
                    <a:pt x="57380" y="35900"/>
                  </a:lnTo>
                  <a:lnTo>
                    <a:pt x="57561" y="36021"/>
                  </a:lnTo>
                  <a:lnTo>
                    <a:pt x="57802" y="36141"/>
                  </a:lnTo>
                  <a:lnTo>
                    <a:pt x="57983" y="36202"/>
                  </a:lnTo>
                  <a:lnTo>
                    <a:pt x="58466" y="36202"/>
                  </a:lnTo>
                  <a:lnTo>
                    <a:pt x="58647" y="36141"/>
                  </a:lnTo>
                  <a:lnTo>
                    <a:pt x="58888" y="36021"/>
                  </a:lnTo>
                  <a:lnTo>
                    <a:pt x="59069" y="35900"/>
                  </a:lnTo>
                  <a:lnTo>
                    <a:pt x="59190" y="35719"/>
                  </a:lnTo>
                  <a:lnTo>
                    <a:pt x="59310" y="35478"/>
                  </a:lnTo>
                  <a:lnTo>
                    <a:pt x="59371" y="35297"/>
                  </a:lnTo>
                  <a:lnTo>
                    <a:pt x="59371" y="35055"/>
                  </a:lnTo>
                  <a:lnTo>
                    <a:pt x="59371" y="34814"/>
                  </a:lnTo>
                  <a:lnTo>
                    <a:pt x="59310" y="34633"/>
                  </a:lnTo>
                  <a:lnTo>
                    <a:pt x="59190" y="34392"/>
                  </a:lnTo>
                  <a:lnTo>
                    <a:pt x="59069" y="34211"/>
                  </a:lnTo>
                  <a:lnTo>
                    <a:pt x="58888" y="34090"/>
                  </a:lnTo>
                  <a:lnTo>
                    <a:pt x="58647" y="33969"/>
                  </a:lnTo>
                  <a:lnTo>
                    <a:pt x="58466" y="33909"/>
                  </a:lnTo>
                  <a:close/>
                  <a:moveTo>
                    <a:pt x="63775" y="33909"/>
                  </a:moveTo>
                  <a:lnTo>
                    <a:pt x="63594" y="33969"/>
                  </a:lnTo>
                  <a:lnTo>
                    <a:pt x="63353" y="34090"/>
                  </a:lnTo>
                  <a:lnTo>
                    <a:pt x="63172" y="34211"/>
                  </a:lnTo>
                  <a:lnTo>
                    <a:pt x="63051" y="34392"/>
                  </a:lnTo>
                  <a:lnTo>
                    <a:pt x="62931" y="34633"/>
                  </a:lnTo>
                  <a:lnTo>
                    <a:pt x="62870" y="34814"/>
                  </a:lnTo>
                  <a:lnTo>
                    <a:pt x="62870" y="35055"/>
                  </a:lnTo>
                  <a:lnTo>
                    <a:pt x="62870" y="35297"/>
                  </a:lnTo>
                  <a:lnTo>
                    <a:pt x="62931" y="35478"/>
                  </a:lnTo>
                  <a:lnTo>
                    <a:pt x="63051" y="35719"/>
                  </a:lnTo>
                  <a:lnTo>
                    <a:pt x="63172" y="35900"/>
                  </a:lnTo>
                  <a:lnTo>
                    <a:pt x="63353" y="36021"/>
                  </a:lnTo>
                  <a:lnTo>
                    <a:pt x="63594" y="36141"/>
                  </a:lnTo>
                  <a:lnTo>
                    <a:pt x="63775" y="36202"/>
                  </a:lnTo>
                  <a:lnTo>
                    <a:pt x="64258" y="36202"/>
                  </a:lnTo>
                  <a:lnTo>
                    <a:pt x="64439" y="36141"/>
                  </a:lnTo>
                  <a:lnTo>
                    <a:pt x="64680" y="36021"/>
                  </a:lnTo>
                  <a:lnTo>
                    <a:pt x="64861" y="35900"/>
                  </a:lnTo>
                  <a:lnTo>
                    <a:pt x="64982" y="35719"/>
                  </a:lnTo>
                  <a:lnTo>
                    <a:pt x="65103" y="35478"/>
                  </a:lnTo>
                  <a:lnTo>
                    <a:pt x="65163" y="35297"/>
                  </a:lnTo>
                  <a:lnTo>
                    <a:pt x="65163" y="35055"/>
                  </a:lnTo>
                  <a:lnTo>
                    <a:pt x="65163" y="34814"/>
                  </a:lnTo>
                  <a:lnTo>
                    <a:pt x="65103" y="34633"/>
                  </a:lnTo>
                  <a:lnTo>
                    <a:pt x="64982" y="34392"/>
                  </a:lnTo>
                  <a:lnTo>
                    <a:pt x="64861" y="34211"/>
                  </a:lnTo>
                  <a:lnTo>
                    <a:pt x="64680" y="34090"/>
                  </a:lnTo>
                  <a:lnTo>
                    <a:pt x="64439" y="33969"/>
                  </a:lnTo>
                  <a:lnTo>
                    <a:pt x="64258" y="33909"/>
                  </a:lnTo>
                  <a:close/>
                  <a:moveTo>
                    <a:pt x="69567" y="33909"/>
                  </a:moveTo>
                  <a:lnTo>
                    <a:pt x="69386" y="33969"/>
                  </a:lnTo>
                  <a:lnTo>
                    <a:pt x="69145" y="34090"/>
                  </a:lnTo>
                  <a:lnTo>
                    <a:pt x="68964" y="34211"/>
                  </a:lnTo>
                  <a:lnTo>
                    <a:pt x="68843" y="34392"/>
                  </a:lnTo>
                  <a:lnTo>
                    <a:pt x="68723" y="34633"/>
                  </a:lnTo>
                  <a:lnTo>
                    <a:pt x="68662" y="34814"/>
                  </a:lnTo>
                  <a:lnTo>
                    <a:pt x="68662" y="35055"/>
                  </a:lnTo>
                  <a:lnTo>
                    <a:pt x="68662" y="35297"/>
                  </a:lnTo>
                  <a:lnTo>
                    <a:pt x="68723" y="35478"/>
                  </a:lnTo>
                  <a:lnTo>
                    <a:pt x="68843" y="35719"/>
                  </a:lnTo>
                  <a:lnTo>
                    <a:pt x="68964" y="35900"/>
                  </a:lnTo>
                  <a:lnTo>
                    <a:pt x="69145" y="36021"/>
                  </a:lnTo>
                  <a:lnTo>
                    <a:pt x="69386" y="36141"/>
                  </a:lnTo>
                  <a:lnTo>
                    <a:pt x="69567" y="36202"/>
                  </a:lnTo>
                  <a:lnTo>
                    <a:pt x="70050" y="36202"/>
                  </a:lnTo>
                  <a:lnTo>
                    <a:pt x="70231" y="36141"/>
                  </a:lnTo>
                  <a:lnTo>
                    <a:pt x="70472" y="36021"/>
                  </a:lnTo>
                  <a:lnTo>
                    <a:pt x="70653" y="35900"/>
                  </a:lnTo>
                  <a:lnTo>
                    <a:pt x="70774" y="35719"/>
                  </a:lnTo>
                  <a:lnTo>
                    <a:pt x="70895" y="35478"/>
                  </a:lnTo>
                  <a:lnTo>
                    <a:pt x="70955" y="35297"/>
                  </a:lnTo>
                  <a:lnTo>
                    <a:pt x="70955" y="35055"/>
                  </a:lnTo>
                  <a:lnTo>
                    <a:pt x="70955" y="34814"/>
                  </a:lnTo>
                  <a:lnTo>
                    <a:pt x="70895" y="34633"/>
                  </a:lnTo>
                  <a:lnTo>
                    <a:pt x="70774" y="34392"/>
                  </a:lnTo>
                  <a:lnTo>
                    <a:pt x="70653" y="34211"/>
                  </a:lnTo>
                  <a:lnTo>
                    <a:pt x="70472" y="34090"/>
                  </a:lnTo>
                  <a:lnTo>
                    <a:pt x="70231" y="33969"/>
                  </a:lnTo>
                  <a:lnTo>
                    <a:pt x="70050" y="33909"/>
                  </a:lnTo>
                  <a:close/>
                  <a:moveTo>
                    <a:pt x="75360" y="33909"/>
                  </a:moveTo>
                  <a:lnTo>
                    <a:pt x="75179" y="33969"/>
                  </a:lnTo>
                  <a:lnTo>
                    <a:pt x="74937" y="34090"/>
                  </a:lnTo>
                  <a:lnTo>
                    <a:pt x="74756" y="34211"/>
                  </a:lnTo>
                  <a:lnTo>
                    <a:pt x="74636" y="34392"/>
                  </a:lnTo>
                  <a:lnTo>
                    <a:pt x="74515" y="34633"/>
                  </a:lnTo>
                  <a:lnTo>
                    <a:pt x="74455" y="34814"/>
                  </a:lnTo>
                  <a:lnTo>
                    <a:pt x="74455" y="35055"/>
                  </a:lnTo>
                  <a:lnTo>
                    <a:pt x="74455" y="35297"/>
                  </a:lnTo>
                  <a:lnTo>
                    <a:pt x="74515" y="35478"/>
                  </a:lnTo>
                  <a:lnTo>
                    <a:pt x="74636" y="35719"/>
                  </a:lnTo>
                  <a:lnTo>
                    <a:pt x="74756" y="35900"/>
                  </a:lnTo>
                  <a:lnTo>
                    <a:pt x="74937" y="36021"/>
                  </a:lnTo>
                  <a:lnTo>
                    <a:pt x="75179" y="36141"/>
                  </a:lnTo>
                  <a:lnTo>
                    <a:pt x="75360" y="36202"/>
                  </a:lnTo>
                  <a:lnTo>
                    <a:pt x="75601" y="36202"/>
                  </a:lnTo>
                  <a:lnTo>
                    <a:pt x="75903" y="36141"/>
                  </a:lnTo>
                  <a:lnTo>
                    <a:pt x="75722" y="33909"/>
                  </a:lnTo>
                  <a:close/>
                  <a:moveTo>
                    <a:pt x="2896" y="36805"/>
                  </a:moveTo>
                  <a:lnTo>
                    <a:pt x="2655" y="36926"/>
                  </a:lnTo>
                  <a:lnTo>
                    <a:pt x="2414" y="37107"/>
                  </a:lnTo>
                  <a:lnTo>
                    <a:pt x="2233" y="37288"/>
                  </a:lnTo>
                  <a:lnTo>
                    <a:pt x="2112" y="37589"/>
                  </a:lnTo>
                  <a:lnTo>
                    <a:pt x="2052" y="37951"/>
                  </a:lnTo>
                  <a:lnTo>
                    <a:pt x="2052" y="38193"/>
                  </a:lnTo>
                  <a:lnTo>
                    <a:pt x="2112" y="38374"/>
                  </a:lnTo>
                  <a:lnTo>
                    <a:pt x="2233" y="38615"/>
                  </a:lnTo>
                  <a:lnTo>
                    <a:pt x="2353" y="38796"/>
                  </a:lnTo>
                  <a:lnTo>
                    <a:pt x="2534" y="38917"/>
                  </a:lnTo>
                  <a:lnTo>
                    <a:pt x="2776" y="39037"/>
                  </a:lnTo>
                  <a:lnTo>
                    <a:pt x="2957" y="39098"/>
                  </a:lnTo>
                  <a:lnTo>
                    <a:pt x="3439" y="39098"/>
                  </a:lnTo>
                  <a:lnTo>
                    <a:pt x="3620" y="39037"/>
                  </a:lnTo>
                  <a:lnTo>
                    <a:pt x="3862" y="38917"/>
                  </a:lnTo>
                  <a:lnTo>
                    <a:pt x="4043" y="38796"/>
                  </a:lnTo>
                  <a:lnTo>
                    <a:pt x="4164" y="38615"/>
                  </a:lnTo>
                  <a:lnTo>
                    <a:pt x="4284" y="38374"/>
                  </a:lnTo>
                  <a:lnTo>
                    <a:pt x="4345" y="38193"/>
                  </a:lnTo>
                  <a:lnTo>
                    <a:pt x="4345" y="37951"/>
                  </a:lnTo>
                  <a:lnTo>
                    <a:pt x="4284" y="37589"/>
                  </a:lnTo>
                  <a:lnTo>
                    <a:pt x="4164" y="37288"/>
                  </a:lnTo>
                  <a:lnTo>
                    <a:pt x="3982" y="37107"/>
                  </a:lnTo>
                  <a:lnTo>
                    <a:pt x="3741" y="36926"/>
                  </a:lnTo>
                  <a:lnTo>
                    <a:pt x="3500" y="36805"/>
                  </a:lnTo>
                  <a:close/>
                  <a:moveTo>
                    <a:pt x="8689" y="36805"/>
                  </a:moveTo>
                  <a:lnTo>
                    <a:pt x="8447" y="36926"/>
                  </a:lnTo>
                  <a:lnTo>
                    <a:pt x="8206" y="37107"/>
                  </a:lnTo>
                  <a:lnTo>
                    <a:pt x="8025" y="37288"/>
                  </a:lnTo>
                  <a:lnTo>
                    <a:pt x="7904" y="37589"/>
                  </a:lnTo>
                  <a:lnTo>
                    <a:pt x="7844" y="37951"/>
                  </a:lnTo>
                  <a:lnTo>
                    <a:pt x="7844" y="38193"/>
                  </a:lnTo>
                  <a:lnTo>
                    <a:pt x="7904" y="38374"/>
                  </a:lnTo>
                  <a:lnTo>
                    <a:pt x="8025" y="38615"/>
                  </a:lnTo>
                  <a:lnTo>
                    <a:pt x="8146" y="38796"/>
                  </a:lnTo>
                  <a:lnTo>
                    <a:pt x="8327" y="38917"/>
                  </a:lnTo>
                  <a:lnTo>
                    <a:pt x="8568" y="39037"/>
                  </a:lnTo>
                  <a:lnTo>
                    <a:pt x="8749" y="39098"/>
                  </a:lnTo>
                  <a:lnTo>
                    <a:pt x="9232" y="39098"/>
                  </a:lnTo>
                  <a:lnTo>
                    <a:pt x="9413" y="39037"/>
                  </a:lnTo>
                  <a:lnTo>
                    <a:pt x="9654" y="38917"/>
                  </a:lnTo>
                  <a:lnTo>
                    <a:pt x="9835" y="38796"/>
                  </a:lnTo>
                  <a:lnTo>
                    <a:pt x="9956" y="38615"/>
                  </a:lnTo>
                  <a:lnTo>
                    <a:pt x="10076" y="38374"/>
                  </a:lnTo>
                  <a:lnTo>
                    <a:pt x="10137" y="38193"/>
                  </a:lnTo>
                  <a:lnTo>
                    <a:pt x="10137" y="37951"/>
                  </a:lnTo>
                  <a:lnTo>
                    <a:pt x="10076" y="37589"/>
                  </a:lnTo>
                  <a:lnTo>
                    <a:pt x="9956" y="37288"/>
                  </a:lnTo>
                  <a:lnTo>
                    <a:pt x="9775" y="37107"/>
                  </a:lnTo>
                  <a:lnTo>
                    <a:pt x="9533" y="36926"/>
                  </a:lnTo>
                  <a:lnTo>
                    <a:pt x="9292" y="36805"/>
                  </a:lnTo>
                  <a:close/>
                  <a:moveTo>
                    <a:pt x="14481" y="36805"/>
                  </a:moveTo>
                  <a:lnTo>
                    <a:pt x="14240" y="36926"/>
                  </a:lnTo>
                  <a:lnTo>
                    <a:pt x="13998" y="37107"/>
                  </a:lnTo>
                  <a:lnTo>
                    <a:pt x="13817" y="37288"/>
                  </a:lnTo>
                  <a:lnTo>
                    <a:pt x="13697" y="37589"/>
                  </a:lnTo>
                  <a:lnTo>
                    <a:pt x="13636" y="37951"/>
                  </a:lnTo>
                  <a:lnTo>
                    <a:pt x="13636" y="38193"/>
                  </a:lnTo>
                  <a:lnTo>
                    <a:pt x="13697" y="38374"/>
                  </a:lnTo>
                  <a:lnTo>
                    <a:pt x="13817" y="38615"/>
                  </a:lnTo>
                  <a:lnTo>
                    <a:pt x="13938" y="38796"/>
                  </a:lnTo>
                  <a:lnTo>
                    <a:pt x="14119" y="38917"/>
                  </a:lnTo>
                  <a:lnTo>
                    <a:pt x="14360" y="39037"/>
                  </a:lnTo>
                  <a:lnTo>
                    <a:pt x="14541" y="39098"/>
                  </a:lnTo>
                  <a:lnTo>
                    <a:pt x="15024" y="39098"/>
                  </a:lnTo>
                  <a:lnTo>
                    <a:pt x="15205" y="39037"/>
                  </a:lnTo>
                  <a:lnTo>
                    <a:pt x="15446" y="38917"/>
                  </a:lnTo>
                  <a:lnTo>
                    <a:pt x="15627" y="38796"/>
                  </a:lnTo>
                  <a:lnTo>
                    <a:pt x="15748" y="38615"/>
                  </a:lnTo>
                  <a:lnTo>
                    <a:pt x="15869" y="38374"/>
                  </a:lnTo>
                  <a:lnTo>
                    <a:pt x="15929" y="38193"/>
                  </a:lnTo>
                  <a:lnTo>
                    <a:pt x="15929" y="37951"/>
                  </a:lnTo>
                  <a:lnTo>
                    <a:pt x="15869" y="37589"/>
                  </a:lnTo>
                  <a:lnTo>
                    <a:pt x="15748" y="37288"/>
                  </a:lnTo>
                  <a:lnTo>
                    <a:pt x="15567" y="37107"/>
                  </a:lnTo>
                  <a:lnTo>
                    <a:pt x="15326" y="36926"/>
                  </a:lnTo>
                  <a:lnTo>
                    <a:pt x="15084" y="36805"/>
                  </a:lnTo>
                  <a:close/>
                  <a:moveTo>
                    <a:pt x="20273" y="36805"/>
                  </a:moveTo>
                  <a:lnTo>
                    <a:pt x="20032" y="36926"/>
                  </a:lnTo>
                  <a:lnTo>
                    <a:pt x="19790" y="37107"/>
                  </a:lnTo>
                  <a:lnTo>
                    <a:pt x="19609" y="37288"/>
                  </a:lnTo>
                  <a:lnTo>
                    <a:pt x="19489" y="37589"/>
                  </a:lnTo>
                  <a:lnTo>
                    <a:pt x="19428" y="37951"/>
                  </a:lnTo>
                  <a:lnTo>
                    <a:pt x="19428" y="38193"/>
                  </a:lnTo>
                  <a:lnTo>
                    <a:pt x="19489" y="38374"/>
                  </a:lnTo>
                  <a:lnTo>
                    <a:pt x="19609" y="38615"/>
                  </a:lnTo>
                  <a:lnTo>
                    <a:pt x="19730" y="38796"/>
                  </a:lnTo>
                  <a:lnTo>
                    <a:pt x="19911" y="38917"/>
                  </a:lnTo>
                  <a:lnTo>
                    <a:pt x="20152" y="39037"/>
                  </a:lnTo>
                  <a:lnTo>
                    <a:pt x="20333" y="39098"/>
                  </a:lnTo>
                  <a:lnTo>
                    <a:pt x="20816" y="39098"/>
                  </a:lnTo>
                  <a:lnTo>
                    <a:pt x="20997" y="39037"/>
                  </a:lnTo>
                  <a:lnTo>
                    <a:pt x="21239" y="38917"/>
                  </a:lnTo>
                  <a:lnTo>
                    <a:pt x="21420" y="38796"/>
                  </a:lnTo>
                  <a:lnTo>
                    <a:pt x="21540" y="38615"/>
                  </a:lnTo>
                  <a:lnTo>
                    <a:pt x="21661" y="38374"/>
                  </a:lnTo>
                  <a:lnTo>
                    <a:pt x="21721" y="38193"/>
                  </a:lnTo>
                  <a:lnTo>
                    <a:pt x="21721" y="37951"/>
                  </a:lnTo>
                  <a:lnTo>
                    <a:pt x="21661" y="37589"/>
                  </a:lnTo>
                  <a:lnTo>
                    <a:pt x="21540" y="37288"/>
                  </a:lnTo>
                  <a:lnTo>
                    <a:pt x="21359" y="37107"/>
                  </a:lnTo>
                  <a:lnTo>
                    <a:pt x="21118" y="36926"/>
                  </a:lnTo>
                  <a:lnTo>
                    <a:pt x="20876" y="36805"/>
                  </a:lnTo>
                  <a:close/>
                  <a:moveTo>
                    <a:pt x="26065" y="36805"/>
                  </a:moveTo>
                  <a:lnTo>
                    <a:pt x="25824" y="36926"/>
                  </a:lnTo>
                  <a:lnTo>
                    <a:pt x="25583" y="37107"/>
                  </a:lnTo>
                  <a:lnTo>
                    <a:pt x="25402" y="37288"/>
                  </a:lnTo>
                  <a:lnTo>
                    <a:pt x="25281" y="37589"/>
                  </a:lnTo>
                  <a:lnTo>
                    <a:pt x="25221" y="37951"/>
                  </a:lnTo>
                  <a:lnTo>
                    <a:pt x="25221" y="38193"/>
                  </a:lnTo>
                  <a:lnTo>
                    <a:pt x="25281" y="38374"/>
                  </a:lnTo>
                  <a:lnTo>
                    <a:pt x="25402" y="38615"/>
                  </a:lnTo>
                  <a:lnTo>
                    <a:pt x="25522" y="38796"/>
                  </a:lnTo>
                  <a:lnTo>
                    <a:pt x="25703" y="38917"/>
                  </a:lnTo>
                  <a:lnTo>
                    <a:pt x="25945" y="39037"/>
                  </a:lnTo>
                  <a:lnTo>
                    <a:pt x="26126" y="39098"/>
                  </a:lnTo>
                  <a:lnTo>
                    <a:pt x="26608" y="39098"/>
                  </a:lnTo>
                  <a:lnTo>
                    <a:pt x="26789" y="39037"/>
                  </a:lnTo>
                  <a:lnTo>
                    <a:pt x="27031" y="38917"/>
                  </a:lnTo>
                  <a:lnTo>
                    <a:pt x="27212" y="38796"/>
                  </a:lnTo>
                  <a:lnTo>
                    <a:pt x="27332" y="38615"/>
                  </a:lnTo>
                  <a:lnTo>
                    <a:pt x="27453" y="38374"/>
                  </a:lnTo>
                  <a:lnTo>
                    <a:pt x="27513" y="38193"/>
                  </a:lnTo>
                  <a:lnTo>
                    <a:pt x="27513" y="37951"/>
                  </a:lnTo>
                  <a:lnTo>
                    <a:pt x="27453" y="37589"/>
                  </a:lnTo>
                  <a:lnTo>
                    <a:pt x="27332" y="37288"/>
                  </a:lnTo>
                  <a:lnTo>
                    <a:pt x="27151" y="37107"/>
                  </a:lnTo>
                  <a:lnTo>
                    <a:pt x="26910" y="36926"/>
                  </a:lnTo>
                  <a:lnTo>
                    <a:pt x="26669" y="36805"/>
                  </a:lnTo>
                  <a:close/>
                  <a:moveTo>
                    <a:pt x="31858" y="36805"/>
                  </a:moveTo>
                  <a:lnTo>
                    <a:pt x="31616" y="36926"/>
                  </a:lnTo>
                  <a:lnTo>
                    <a:pt x="31375" y="37107"/>
                  </a:lnTo>
                  <a:lnTo>
                    <a:pt x="31194" y="37288"/>
                  </a:lnTo>
                  <a:lnTo>
                    <a:pt x="31073" y="37589"/>
                  </a:lnTo>
                  <a:lnTo>
                    <a:pt x="31013" y="37951"/>
                  </a:lnTo>
                  <a:lnTo>
                    <a:pt x="31013" y="38193"/>
                  </a:lnTo>
                  <a:lnTo>
                    <a:pt x="31073" y="38374"/>
                  </a:lnTo>
                  <a:lnTo>
                    <a:pt x="31194" y="38615"/>
                  </a:lnTo>
                  <a:lnTo>
                    <a:pt x="31315" y="38796"/>
                  </a:lnTo>
                  <a:lnTo>
                    <a:pt x="31496" y="38917"/>
                  </a:lnTo>
                  <a:lnTo>
                    <a:pt x="31737" y="39037"/>
                  </a:lnTo>
                  <a:lnTo>
                    <a:pt x="31918" y="39098"/>
                  </a:lnTo>
                  <a:lnTo>
                    <a:pt x="32401" y="39098"/>
                  </a:lnTo>
                  <a:lnTo>
                    <a:pt x="32582" y="39037"/>
                  </a:lnTo>
                  <a:lnTo>
                    <a:pt x="32823" y="38917"/>
                  </a:lnTo>
                  <a:lnTo>
                    <a:pt x="33004" y="38796"/>
                  </a:lnTo>
                  <a:lnTo>
                    <a:pt x="33125" y="38615"/>
                  </a:lnTo>
                  <a:lnTo>
                    <a:pt x="33245" y="38374"/>
                  </a:lnTo>
                  <a:lnTo>
                    <a:pt x="33306" y="38193"/>
                  </a:lnTo>
                  <a:lnTo>
                    <a:pt x="33306" y="37951"/>
                  </a:lnTo>
                  <a:lnTo>
                    <a:pt x="33245" y="37589"/>
                  </a:lnTo>
                  <a:lnTo>
                    <a:pt x="33125" y="37288"/>
                  </a:lnTo>
                  <a:lnTo>
                    <a:pt x="32944" y="37107"/>
                  </a:lnTo>
                  <a:lnTo>
                    <a:pt x="32702" y="36926"/>
                  </a:lnTo>
                  <a:lnTo>
                    <a:pt x="32461" y="36805"/>
                  </a:lnTo>
                  <a:close/>
                  <a:moveTo>
                    <a:pt x="37650" y="36805"/>
                  </a:moveTo>
                  <a:lnTo>
                    <a:pt x="37408" y="36926"/>
                  </a:lnTo>
                  <a:lnTo>
                    <a:pt x="37167" y="37107"/>
                  </a:lnTo>
                  <a:lnTo>
                    <a:pt x="36986" y="37288"/>
                  </a:lnTo>
                  <a:lnTo>
                    <a:pt x="36865" y="37589"/>
                  </a:lnTo>
                  <a:lnTo>
                    <a:pt x="36805" y="37951"/>
                  </a:lnTo>
                  <a:lnTo>
                    <a:pt x="36805" y="38193"/>
                  </a:lnTo>
                  <a:lnTo>
                    <a:pt x="36865" y="38374"/>
                  </a:lnTo>
                  <a:lnTo>
                    <a:pt x="36986" y="38615"/>
                  </a:lnTo>
                  <a:lnTo>
                    <a:pt x="37107" y="38796"/>
                  </a:lnTo>
                  <a:lnTo>
                    <a:pt x="37288" y="38917"/>
                  </a:lnTo>
                  <a:lnTo>
                    <a:pt x="37529" y="39037"/>
                  </a:lnTo>
                  <a:lnTo>
                    <a:pt x="37710" y="39098"/>
                  </a:lnTo>
                  <a:lnTo>
                    <a:pt x="38193" y="39098"/>
                  </a:lnTo>
                  <a:lnTo>
                    <a:pt x="38374" y="39037"/>
                  </a:lnTo>
                  <a:lnTo>
                    <a:pt x="38615" y="38917"/>
                  </a:lnTo>
                  <a:lnTo>
                    <a:pt x="38796" y="38796"/>
                  </a:lnTo>
                  <a:lnTo>
                    <a:pt x="38917" y="38615"/>
                  </a:lnTo>
                  <a:lnTo>
                    <a:pt x="39038" y="38374"/>
                  </a:lnTo>
                  <a:lnTo>
                    <a:pt x="39098" y="38193"/>
                  </a:lnTo>
                  <a:lnTo>
                    <a:pt x="39098" y="37951"/>
                  </a:lnTo>
                  <a:lnTo>
                    <a:pt x="39038" y="37589"/>
                  </a:lnTo>
                  <a:lnTo>
                    <a:pt x="38917" y="37288"/>
                  </a:lnTo>
                  <a:lnTo>
                    <a:pt x="38736" y="37107"/>
                  </a:lnTo>
                  <a:lnTo>
                    <a:pt x="38495" y="36926"/>
                  </a:lnTo>
                  <a:lnTo>
                    <a:pt x="38253" y="36805"/>
                  </a:lnTo>
                  <a:close/>
                  <a:moveTo>
                    <a:pt x="43442" y="36805"/>
                  </a:moveTo>
                  <a:lnTo>
                    <a:pt x="43201" y="36926"/>
                  </a:lnTo>
                  <a:lnTo>
                    <a:pt x="42959" y="37107"/>
                  </a:lnTo>
                  <a:lnTo>
                    <a:pt x="42778" y="37288"/>
                  </a:lnTo>
                  <a:lnTo>
                    <a:pt x="42658" y="37589"/>
                  </a:lnTo>
                  <a:lnTo>
                    <a:pt x="42597" y="37951"/>
                  </a:lnTo>
                  <a:lnTo>
                    <a:pt x="42597" y="38193"/>
                  </a:lnTo>
                  <a:lnTo>
                    <a:pt x="42658" y="38374"/>
                  </a:lnTo>
                  <a:lnTo>
                    <a:pt x="42778" y="38615"/>
                  </a:lnTo>
                  <a:lnTo>
                    <a:pt x="42899" y="38796"/>
                  </a:lnTo>
                  <a:lnTo>
                    <a:pt x="43080" y="38917"/>
                  </a:lnTo>
                  <a:lnTo>
                    <a:pt x="43321" y="39037"/>
                  </a:lnTo>
                  <a:lnTo>
                    <a:pt x="43502" y="39098"/>
                  </a:lnTo>
                  <a:lnTo>
                    <a:pt x="43985" y="39098"/>
                  </a:lnTo>
                  <a:lnTo>
                    <a:pt x="44166" y="39037"/>
                  </a:lnTo>
                  <a:lnTo>
                    <a:pt x="44407" y="38917"/>
                  </a:lnTo>
                  <a:lnTo>
                    <a:pt x="44588" y="38796"/>
                  </a:lnTo>
                  <a:lnTo>
                    <a:pt x="44709" y="38615"/>
                  </a:lnTo>
                  <a:lnTo>
                    <a:pt x="44830" y="38374"/>
                  </a:lnTo>
                  <a:lnTo>
                    <a:pt x="44890" y="38193"/>
                  </a:lnTo>
                  <a:lnTo>
                    <a:pt x="44890" y="37951"/>
                  </a:lnTo>
                  <a:lnTo>
                    <a:pt x="44830" y="37589"/>
                  </a:lnTo>
                  <a:lnTo>
                    <a:pt x="44709" y="37288"/>
                  </a:lnTo>
                  <a:lnTo>
                    <a:pt x="44528" y="37107"/>
                  </a:lnTo>
                  <a:lnTo>
                    <a:pt x="44287" y="36926"/>
                  </a:lnTo>
                  <a:lnTo>
                    <a:pt x="44045" y="36805"/>
                  </a:lnTo>
                  <a:close/>
                  <a:moveTo>
                    <a:pt x="49234" y="36805"/>
                  </a:moveTo>
                  <a:lnTo>
                    <a:pt x="48993" y="36926"/>
                  </a:lnTo>
                  <a:lnTo>
                    <a:pt x="48752" y="37107"/>
                  </a:lnTo>
                  <a:lnTo>
                    <a:pt x="48571" y="37288"/>
                  </a:lnTo>
                  <a:lnTo>
                    <a:pt x="48450" y="37589"/>
                  </a:lnTo>
                  <a:lnTo>
                    <a:pt x="48390" y="37951"/>
                  </a:lnTo>
                  <a:lnTo>
                    <a:pt x="48390" y="38193"/>
                  </a:lnTo>
                  <a:lnTo>
                    <a:pt x="48450" y="38374"/>
                  </a:lnTo>
                  <a:lnTo>
                    <a:pt x="48571" y="38615"/>
                  </a:lnTo>
                  <a:lnTo>
                    <a:pt x="48691" y="38796"/>
                  </a:lnTo>
                  <a:lnTo>
                    <a:pt x="48872" y="38917"/>
                  </a:lnTo>
                  <a:lnTo>
                    <a:pt x="49114" y="39037"/>
                  </a:lnTo>
                  <a:lnTo>
                    <a:pt x="49295" y="39098"/>
                  </a:lnTo>
                  <a:lnTo>
                    <a:pt x="49777" y="39098"/>
                  </a:lnTo>
                  <a:lnTo>
                    <a:pt x="49958" y="39037"/>
                  </a:lnTo>
                  <a:lnTo>
                    <a:pt x="50200" y="38917"/>
                  </a:lnTo>
                  <a:lnTo>
                    <a:pt x="50381" y="38796"/>
                  </a:lnTo>
                  <a:lnTo>
                    <a:pt x="50501" y="38615"/>
                  </a:lnTo>
                  <a:lnTo>
                    <a:pt x="50622" y="38374"/>
                  </a:lnTo>
                  <a:lnTo>
                    <a:pt x="50682" y="38193"/>
                  </a:lnTo>
                  <a:lnTo>
                    <a:pt x="50682" y="37951"/>
                  </a:lnTo>
                  <a:lnTo>
                    <a:pt x="50622" y="37589"/>
                  </a:lnTo>
                  <a:lnTo>
                    <a:pt x="50501" y="37288"/>
                  </a:lnTo>
                  <a:lnTo>
                    <a:pt x="50320" y="37107"/>
                  </a:lnTo>
                  <a:lnTo>
                    <a:pt x="50079" y="36926"/>
                  </a:lnTo>
                  <a:lnTo>
                    <a:pt x="49838" y="36805"/>
                  </a:lnTo>
                  <a:close/>
                  <a:moveTo>
                    <a:pt x="55027" y="36805"/>
                  </a:moveTo>
                  <a:lnTo>
                    <a:pt x="54785" y="36926"/>
                  </a:lnTo>
                  <a:lnTo>
                    <a:pt x="54544" y="37107"/>
                  </a:lnTo>
                  <a:lnTo>
                    <a:pt x="54363" y="37288"/>
                  </a:lnTo>
                  <a:lnTo>
                    <a:pt x="54242" y="37589"/>
                  </a:lnTo>
                  <a:lnTo>
                    <a:pt x="54182" y="37951"/>
                  </a:lnTo>
                  <a:lnTo>
                    <a:pt x="54182" y="38193"/>
                  </a:lnTo>
                  <a:lnTo>
                    <a:pt x="54242" y="38374"/>
                  </a:lnTo>
                  <a:lnTo>
                    <a:pt x="54363" y="38615"/>
                  </a:lnTo>
                  <a:lnTo>
                    <a:pt x="54483" y="38796"/>
                  </a:lnTo>
                  <a:lnTo>
                    <a:pt x="54665" y="38917"/>
                  </a:lnTo>
                  <a:lnTo>
                    <a:pt x="54906" y="39037"/>
                  </a:lnTo>
                  <a:lnTo>
                    <a:pt x="55087" y="39098"/>
                  </a:lnTo>
                  <a:lnTo>
                    <a:pt x="55570" y="39098"/>
                  </a:lnTo>
                  <a:lnTo>
                    <a:pt x="55751" y="39037"/>
                  </a:lnTo>
                  <a:lnTo>
                    <a:pt x="55992" y="38917"/>
                  </a:lnTo>
                  <a:lnTo>
                    <a:pt x="56173" y="38796"/>
                  </a:lnTo>
                  <a:lnTo>
                    <a:pt x="56294" y="38615"/>
                  </a:lnTo>
                  <a:lnTo>
                    <a:pt x="56414" y="38374"/>
                  </a:lnTo>
                  <a:lnTo>
                    <a:pt x="56475" y="38193"/>
                  </a:lnTo>
                  <a:lnTo>
                    <a:pt x="56475" y="37951"/>
                  </a:lnTo>
                  <a:lnTo>
                    <a:pt x="56414" y="37589"/>
                  </a:lnTo>
                  <a:lnTo>
                    <a:pt x="56294" y="37288"/>
                  </a:lnTo>
                  <a:lnTo>
                    <a:pt x="56113" y="37107"/>
                  </a:lnTo>
                  <a:lnTo>
                    <a:pt x="55871" y="36926"/>
                  </a:lnTo>
                  <a:lnTo>
                    <a:pt x="55630" y="36805"/>
                  </a:lnTo>
                  <a:close/>
                  <a:moveTo>
                    <a:pt x="60819" y="36805"/>
                  </a:moveTo>
                  <a:lnTo>
                    <a:pt x="60577" y="36926"/>
                  </a:lnTo>
                  <a:lnTo>
                    <a:pt x="60336" y="37107"/>
                  </a:lnTo>
                  <a:lnTo>
                    <a:pt x="60155" y="37288"/>
                  </a:lnTo>
                  <a:lnTo>
                    <a:pt x="60034" y="37589"/>
                  </a:lnTo>
                  <a:lnTo>
                    <a:pt x="59974" y="37951"/>
                  </a:lnTo>
                  <a:lnTo>
                    <a:pt x="59974" y="38193"/>
                  </a:lnTo>
                  <a:lnTo>
                    <a:pt x="60034" y="38374"/>
                  </a:lnTo>
                  <a:lnTo>
                    <a:pt x="60155" y="38615"/>
                  </a:lnTo>
                  <a:lnTo>
                    <a:pt x="60276" y="38796"/>
                  </a:lnTo>
                  <a:lnTo>
                    <a:pt x="60457" y="38917"/>
                  </a:lnTo>
                  <a:lnTo>
                    <a:pt x="60698" y="39037"/>
                  </a:lnTo>
                  <a:lnTo>
                    <a:pt x="60879" y="39098"/>
                  </a:lnTo>
                  <a:lnTo>
                    <a:pt x="61362" y="39098"/>
                  </a:lnTo>
                  <a:lnTo>
                    <a:pt x="61543" y="39037"/>
                  </a:lnTo>
                  <a:lnTo>
                    <a:pt x="61784" y="38917"/>
                  </a:lnTo>
                  <a:lnTo>
                    <a:pt x="61965" y="38796"/>
                  </a:lnTo>
                  <a:lnTo>
                    <a:pt x="62086" y="38615"/>
                  </a:lnTo>
                  <a:lnTo>
                    <a:pt x="62206" y="38374"/>
                  </a:lnTo>
                  <a:lnTo>
                    <a:pt x="62267" y="38193"/>
                  </a:lnTo>
                  <a:lnTo>
                    <a:pt x="62267" y="37951"/>
                  </a:lnTo>
                  <a:lnTo>
                    <a:pt x="62206" y="37589"/>
                  </a:lnTo>
                  <a:lnTo>
                    <a:pt x="62086" y="37288"/>
                  </a:lnTo>
                  <a:lnTo>
                    <a:pt x="61905" y="37107"/>
                  </a:lnTo>
                  <a:lnTo>
                    <a:pt x="61663" y="36926"/>
                  </a:lnTo>
                  <a:lnTo>
                    <a:pt x="61422" y="36805"/>
                  </a:lnTo>
                  <a:close/>
                  <a:moveTo>
                    <a:pt x="66611" y="36805"/>
                  </a:moveTo>
                  <a:lnTo>
                    <a:pt x="66370" y="36926"/>
                  </a:lnTo>
                  <a:lnTo>
                    <a:pt x="66128" y="37107"/>
                  </a:lnTo>
                  <a:lnTo>
                    <a:pt x="65947" y="37288"/>
                  </a:lnTo>
                  <a:lnTo>
                    <a:pt x="65827" y="37589"/>
                  </a:lnTo>
                  <a:lnTo>
                    <a:pt x="65766" y="37951"/>
                  </a:lnTo>
                  <a:lnTo>
                    <a:pt x="65766" y="38193"/>
                  </a:lnTo>
                  <a:lnTo>
                    <a:pt x="65827" y="38374"/>
                  </a:lnTo>
                  <a:lnTo>
                    <a:pt x="65947" y="38615"/>
                  </a:lnTo>
                  <a:lnTo>
                    <a:pt x="66068" y="38796"/>
                  </a:lnTo>
                  <a:lnTo>
                    <a:pt x="66249" y="38917"/>
                  </a:lnTo>
                  <a:lnTo>
                    <a:pt x="66490" y="39037"/>
                  </a:lnTo>
                  <a:lnTo>
                    <a:pt x="66671" y="39098"/>
                  </a:lnTo>
                  <a:lnTo>
                    <a:pt x="67154" y="39098"/>
                  </a:lnTo>
                  <a:lnTo>
                    <a:pt x="67335" y="39037"/>
                  </a:lnTo>
                  <a:lnTo>
                    <a:pt x="67576" y="38917"/>
                  </a:lnTo>
                  <a:lnTo>
                    <a:pt x="67757" y="38796"/>
                  </a:lnTo>
                  <a:lnTo>
                    <a:pt x="67878" y="38615"/>
                  </a:lnTo>
                  <a:lnTo>
                    <a:pt x="67999" y="38374"/>
                  </a:lnTo>
                  <a:lnTo>
                    <a:pt x="68059" y="38193"/>
                  </a:lnTo>
                  <a:lnTo>
                    <a:pt x="68059" y="37951"/>
                  </a:lnTo>
                  <a:lnTo>
                    <a:pt x="67999" y="37589"/>
                  </a:lnTo>
                  <a:lnTo>
                    <a:pt x="67878" y="37288"/>
                  </a:lnTo>
                  <a:lnTo>
                    <a:pt x="67697" y="37107"/>
                  </a:lnTo>
                  <a:lnTo>
                    <a:pt x="67456" y="36926"/>
                  </a:lnTo>
                  <a:lnTo>
                    <a:pt x="67214" y="36805"/>
                  </a:lnTo>
                  <a:close/>
                  <a:moveTo>
                    <a:pt x="72403" y="36805"/>
                  </a:moveTo>
                  <a:lnTo>
                    <a:pt x="72162" y="36926"/>
                  </a:lnTo>
                  <a:lnTo>
                    <a:pt x="71921" y="37107"/>
                  </a:lnTo>
                  <a:lnTo>
                    <a:pt x="71740" y="37288"/>
                  </a:lnTo>
                  <a:lnTo>
                    <a:pt x="71619" y="37589"/>
                  </a:lnTo>
                  <a:lnTo>
                    <a:pt x="71559" y="37951"/>
                  </a:lnTo>
                  <a:lnTo>
                    <a:pt x="71559" y="38193"/>
                  </a:lnTo>
                  <a:lnTo>
                    <a:pt x="71619" y="38374"/>
                  </a:lnTo>
                  <a:lnTo>
                    <a:pt x="71740" y="38615"/>
                  </a:lnTo>
                  <a:lnTo>
                    <a:pt x="71860" y="38796"/>
                  </a:lnTo>
                  <a:lnTo>
                    <a:pt x="72041" y="38917"/>
                  </a:lnTo>
                  <a:lnTo>
                    <a:pt x="72283" y="39037"/>
                  </a:lnTo>
                  <a:lnTo>
                    <a:pt x="72464" y="39098"/>
                  </a:lnTo>
                  <a:lnTo>
                    <a:pt x="72946" y="39098"/>
                  </a:lnTo>
                  <a:lnTo>
                    <a:pt x="73127" y="39037"/>
                  </a:lnTo>
                  <a:lnTo>
                    <a:pt x="73369" y="38917"/>
                  </a:lnTo>
                  <a:lnTo>
                    <a:pt x="73550" y="38796"/>
                  </a:lnTo>
                  <a:lnTo>
                    <a:pt x="73670" y="38615"/>
                  </a:lnTo>
                  <a:lnTo>
                    <a:pt x="73791" y="38374"/>
                  </a:lnTo>
                  <a:lnTo>
                    <a:pt x="73851" y="38193"/>
                  </a:lnTo>
                  <a:lnTo>
                    <a:pt x="73851" y="37951"/>
                  </a:lnTo>
                  <a:lnTo>
                    <a:pt x="73791" y="37589"/>
                  </a:lnTo>
                  <a:lnTo>
                    <a:pt x="73670" y="37288"/>
                  </a:lnTo>
                  <a:lnTo>
                    <a:pt x="73489" y="37107"/>
                  </a:lnTo>
                  <a:lnTo>
                    <a:pt x="73248" y="36926"/>
                  </a:lnTo>
                  <a:lnTo>
                    <a:pt x="73007" y="36805"/>
                  </a:lnTo>
                  <a:close/>
                  <a:moveTo>
                    <a:pt x="302" y="39701"/>
                  </a:moveTo>
                  <a:lnTo>
                    <a:pt x="0" y="39761"/>
                  </a:lnTo>
                  <a:lnTo>
                    <a:pt x="181" y="41994"/>
                  </a:lnTo>
                  <a:lnTo>
                    <a:pt x="543" y="41994"/>
                  </a:lnTo>
                  <a:lnTo>
                    <a:pt x="724" y="41934"/>
                  </a:lnTo>
                  <a:lnTo>
                    <a:pt x="966" y="41813"/>
                  </a:lnTo>
                  <a:lnTo>
                    <a:pt x="1147" y="41692"/>
                  </a:lnTo>
                  <a:lnTo>
                    <a:pt x="1267" y="41511"/>
                  </a:lnTo>
                  <a:lnTo>
                    <a:pt x="1388" y="41270"/>
                  </a:lnTo>
                  <a:lnTo>
                    <a:pt x="1448" y="41089"/>
                  </a:lnTo>
                  <a:lnTo>
                    <a:pt x="1448" y="40847"/>
                  </a:lnTo>
                  <a:lnTo>
                    <a:pt x="1448" y="40606"/>
                  </a:lnTo>
                  <a:lnTo>
                    <a:pt x="1388" y="40425"/>
                  </a:lnTo>
                  <a:lnTo>
                    <a:pt x="1267" y="40184"/>
                  </a:lnTo>
                  <a:lnTo>
                    <a:pt x="1147" y="40003"/>
                  </a:lnTo>
                  <a:lnTo>
                    <a:pt x="966" y="39882"/>
                  </a:lnTo>
                  <a:lnTo>
                    <a:pt x="724" y="39761"/>
                  </a:lnTo>
                  <a:lnTo>
                    <a:pt x="543" y="39701"/>
                  </a:lnTo>
                  <a:close/>
                  <a:moveTo>
                    <a:pt x="5853" y="39701"/>
                  </a:moveTo>
                  <a:lnTo>
                    <a:pt x="5672" y="39761"/>
                  </a:lnTo>
                  <a:lnTo>
                    <a:pt x="5431" y="39882"/>
                  </a:lnTo>
                  <a:lnTo>
                    <a:pt x="5250" y="40003"/>
                  </a:lnTo>
                  <a:lnTo>
                    <a:pt x="5129" y="40184"/>
                  </a:lnTo>
                  <a:lnTo>
                    <a:pt x="5008" y="40425"/>
                  </a:lnTo>
                  <a:lnTo>
                    <a:pt x="4948" y="40606"/>
                  </a:lnTo>
                  <a:lnTo>
                    <a:pt x="4948" y="40847"/>
                  </a:lnTo>
                  <a:lnTo>
                    <a:pt x="4948" y="41089"/>
                  </a:lnTo>
                  <a:lnTo>
                    <a:pt x="5008" y="41270"/>
                  </a:lnTo>
                  <a:lnTo>
                    <a:pt x="5129" y="41511"/>
                  </a:lnTo>
                  <a:lnTo>
                    <a:pt x="5250" y="41692"/>
                  </a:lnTo>
                  <a:lnTo>
                    <a:pt x="5431" y="41813"/>
                  </a:lnTo>
                  <a:lnTo>
                    <a:pt x="5672" y="41934"/>
                  </a:lnTo>
                  <a:lnTo>
                    <a:pt x="5853" y="41994"/>
                  </a:lnTo>
                  <a:lnTo>
                    <a:pt x="6336" y="41994"/>
                  </a:lnTo>
                  <a:lnTo>
                    <a:pt x="6517" y="41934"/>
                  </a:lnTo>
                  <a:lnTo>
                    <a:pt x="6758" y="41813"/>
                  </a:lnTo>
                  <a:lnTo>
                    <a:pt x="6939" y="41692"/>
                  </a:lnTo>
                  <a:lnTo>
                    <a:pt x="7060" y="41511"/>
                  </a:lnTo>
                  <a:lnTo>
                    <a:pt x="7180" y="41270"/>
                  </a:lnTo>
                  <a:lnTo>
                    <a:pt x="7241" y="41089"/>
                  </a:lnTo>
                  <a:lnTo>
                    <a:pt x="7241" y="40847"/>
                  </a:lnTo>
                  <a:lnTo>
                    <a:pt x="7241" y="40606"/>
                  </a:lnTo>
                  <a:lnTo>
                    <a:pt x="7180" y="40425"/>
                  </a:lnTo>
                  <a:lnTo>
                    <a:pt x="7060" y="40184"/>
                  </a:lnTo>
                  <a:lnTo>
                    <a:pt x="6939" y="40003"/>
                  </a:lnTo>
                  <a:lnTo>
                    <a:pt x="6758" y="39882"/>
                  </a:lnTo>
                  <a:lnTo>
                    <a:pt x="6517" y="39761"/>
                  </a:lnTo>
                  <a:lnTo>
                    <a:pt x="6336" y="39701"/>
                  </a:lnTo>
                  <a:close/>
                  <a:moveTo>
                    <a:pt x="11645" y="39701"/>
                  </a:moveTo>
                  <a:lnTo>
                    <a:pt x="11464" y="39761"/>
                  </a:lnTo>
                  <a:lnTo>
                    <a:pt x="11223" y="39882"/>
                  </a:lnTo>
                  <a:lnTo>
                    <a:pt x="11042" y="40003"/>
                  </a:lnTo>
                  <a:lnTo>
                    <a:pt x="10921" y="40184"/>
                  </a:lnTo>
                  <a:lnTo>
                    <a:pt x="10800" y="40425"/>
                  </a:lnTo>
                  <a:lnTo>
                    <a:pt x="10740" y="40606"/>
                  </a:lnTo>
                  <a:lnTo>
                    <a:pt x="10740" y="40847"/>
                  </a:lnTo>
                  <a:lnTo>
                    <a:pt x="10740" y="41089"/>
                  </a:lnTo>
                  <a:lnTo>
                    <a:pt x="10800" y="41270"/>
                  </a:lnTo>
                  <a:lnTo>
                    <a:pt x="10921" y="41511"/>
                  </a:lnTo>
                  <a:lnTo>
                    <a:pt x="11042" y="41692"/>
                  </a:lnTo>
                  <a:lnTo>
                    <a:pt x="11223" y="41813"/>
                  </a:lnTo>
                  <a:lnTo>
                    <a:pt x="11464" y="41934"/>
                  </a:lnTo>
                  <a:lnTo>
                    <a:pt x="11645" y="41994"/>
                  </a:lnTo>
                  <a:lnTo>
                    <a:pt x="12128" y="41994"/>
                  </a:lnTo>
                  <a:lnTo>
                    <a:pt x="12309" y="41934"/>
                  </a:lnTo>
                  <a:lnTo>
                    <a:pt x="12550" y="41813"/>
                  </a:lnTo>
                  <a:lnTo>
                    <a:pt x="12731" y="41692"/>
                  </a:lnTo>
                  <a:lnTo>
                    <a:pt x="12852" y="41511"/>
                  </a:lnTo>
                  <a:lnTo>
                    <a:pt x="12973" y="41270"/>
                  </a:lnTo>
                  <a:lnTo>
                    <a:pt x="13033" y="41089"/>
                  </a:lnTo>
                  <a:lnTo>
                    <a:pt x="13033" y="40847"/>
                  </a:lnTo>
                  <a:lnTo>
                    <a:pt x="13033" y="40606"/>
                  </a:lnTo>
                  <a:lnTo>
                    <a:pt x="12973" y="40425"/>
                  </a:lnTo>
                  <a:lnTo>
                    <a:pt x="12852" y="40184"/>
                  </a:lnTo>
                  <a:lnTo>
                    <a:pt x="12731" y="40003"/>
                  </a:lnTo>
                  <a:lnTo>
                    <a:pt x="12550" y="39882"/>
                  </a:lnTo>
                  <a:lnTo>
                    <a:pt x="12309" y="39761"/>
                  </a:lnTo>
                  <a:lnTo>
                    <a:pt x="12128" y="39701"/>
                  </a:lnTo>
                  <a:close/>
                  <a:moveTo>
                    <a:pt x="17437" y="39701"/>
                  </a:moveTo>
                  <a:lnTo>
                    <a:pt x="17256" y="39761"/>
                  </a:lnTo>
                  <a:lnTo>
                    <a:pt x="17015" y="39882"/>
                  </a:lnTo>
                  <a:lnTo>
                    <a:pt x="16834" y="40003"/>
                  </a:lnTo>
                  <a:lnTo>
                    <a:pt x="16713" y="40184"/>
                  </a:lnTo>
                  <a:lnTo>
                    <a:pt x="16593" y="40425"/>
                  </a:lnTo>
                  <a:lnTo>
                    <a:pt x="16532" y="40606"/>
                  </a:lnTo>
                  <a:lnTo>
                    <a:pt x="16532" y="40847"/>
                  </a:lnTo>
                  <a:lnTo>
                    <a:pt x="16532" y="41089"/>
                  </a:lnTo>
                  <a:lnTo>
                    <a:pt x="16593" y="41270"/>
                  </a:lnTo>
                  <a:lnTo>
                    <a:pt x="16713" y="41511"/>
                  </a:lnTo>
                  <a:lnTo>
                    <a:pt x="16834" y="41692"/>
                  </a:lnTo>
                  <a:lnTo>
                    <a:pt x="17015" y="41813"/>
                  </a:lnTo>
                  <a:lnTo>
                    <a:pt x="17256" y="41934"/>
                  </a:lnTo>
                  <a:lnTo>
                    <a:pt x="17437" y="41994"/>
                  </a:lnTo>
                  <a:lnTo>
                    <a:pt x="17920" y="41994"/>
                  </a:lnTo>
                  <a:lnTo>
                    <a:pt x="18101" y="41934"/>
                  </a:lnTo>
                  <a:lnTo>
                    <a:pt x="18342" y="41813"/>
                  </a:lnTo>
                  <a:lnTo>
                    <a:pt x="18523" y="41692"/>
                  </a:lnTo>
                  <a:lnTo>
                    <a:pt x="18644" y="41511"/>
                  </a:lnTo>
                  <a:lnTo>
                    <a:pt x="18765" y="41270"/>
                  </a:lnTo>
                  <a:lnTo>
                    <a:pt x="18825" y="41089"/>
                  </a:lnTo>
                  <a:lnTo>
                    <a:pt x="18825" y="40847"/>
                  </a:lnTo>
                  <a:lnTo>
                    <a:pt x="18825" y="40606"/>
                  </a:lnTo>
                  <a:lnTo>
                    <a:pt x="18765" y="40425"/>
                  </a:lnTo>
                  <a:lnTo>
                    <a:pt x="18644" y="40184"/>
                  </a:lnTo>
                  <a:lnTo>
                    <a:pt x="18523" y="40003"/>
                  </a:lnTo>
                  <a:lnTo>
                    <a:pt x="18342" y="39882"/>
                  </a:lnTo>
                  <a:lnTo>
                    <a:pt x="18101" y="39761"/>
                  </a:lnTo>
                  <a:lnTo>
                    <a:pt x="17920" y="39701"/>
                  </a:lnTo>
                  <a:close/>
                  <a:moveTo>
                    <a:pt x="23230" y="39701"/>
                  </a:moveTo>
                  <a:lnTo>
                    <a:pt x="23049" y="39761"/>
                  </a:lnTo>
                  <a:lnTo>
                    <a:pt x="22807" y="39882"/>
                  </a:lnTo>
                  <a:lnTo>
                    <a:pt x="22626" y="40003"/>
                  </a:lnTo>
                  <a:lnTo>
                    <a:pt x="22506" y="40184"/>
                  </a:lnTo>
                  <a:lnTo>
                    <a:pt x="22385" y="40425"/>
                  </a:lnTo>
                  <a:lnTo>
                    <a:pt x="22325" y="40606"/>
                  </a:lnTo>
                  <a:lnTo>
                    <a:pt x="22325" y="40847"/>
                  </a:lnTo>
                  <a:lnTo>
                    <a:pt x="22325" y="41089"/>
                  </a:lnTo>
                  <a:lnTo>
                    <a:pt x="22385" y="41270"/>
                  </a:lnTo>
                  <a:lnTo>
                    <a:pt x="22506" y="41511"/>
                  </a:lnTo>
                  <a:lnTo>
                    <a:pt x="22626" y="41692"/>
                  </a:lnTo>
                  <a:lnTo>
                    <a:pt x="22807" y="41813"/>
                  </a:lnTo>
                  <a:lnTo>
                    <a:pt x="23049" y="41934"/>
                  </a:lnTo>
                  <a:lnTo>
                    <a:pt x="23230" y="41994"/>
                  </a:lnTo>
                  <a:lnTo>
                    <a:pt x="23712" y="41994"/>
                  </a:lnTo>
                  <a:lnTo>
                    <a:pt x="23893" y="41934"/>
                  </a:lnTo>
                  <a:lnTo>
                    <a:pt x="24135" y="41813"/>
                  </a:lnTo>
                  <a:lnTo>
                    <a:pt x="24316" y="41692"/>
                  </a:lnTo>
                  <a:lnTo>
                    <a:pt x="24436" y="41511"/>
                  </a:lnTo>
                  <a:lnTo>
                    <a:pt x="24557" y="41270"/>
                  </a:lnTo>
                  <a:lnTo>
                    <a:pt x="24617" y="41089"/>
                  </a:lnTo>
                  <a:lnTo>
                    <a:pt x="24617" y="40847"/>
                  </a:lnTo>
                  <a:lnTo>
                    <a:pt x="24617" y="40606"/>
                  </a:lnTo>
                  <a:lnTo>
                    <a:pt x="24557" y="40425"/>
                  </a:lnTo>
                  <a:lnTo>
                    <a:pt x="24436" y="40184"/>
                  </a:lnTo>
                  <a:lnTo>
                    <a:pt x="24316" y="40003"/>
                  </a:lnTo>
                  <a:lnTo>
                    <a:pt x="24135" y="39882"/>
                  </a:lnTo>
                  <a:lnTo>
                    <a:pt x="23893" y="39761"/>
                  </a:lnTo>
                  <a:lnTo>
                    <a:pt x="23712" y="39701"/>
                  </a:lnTo>
                  <a:close/>
                  <a:moveTo>
                    <a:pt x="29022" y="39701"/>
                  </a:moveTo>
                  <a:lnTo>
                    <a:pt x="28841" y="39761"/>
                  </a:lnTo>
                  <a:lnTo>
                    <a:pt x="28599" y="39882"/>
                  </a:lnTo>
                  <a:lnTo>
                    <a:pt x="28418" y="40003"/>
                  </a:lnTo>
                  <a:lnTo>
                    <a:pt x="28298" y="40184"/>
                  </a:lnTo>
                  <a:lnTo>
                    <a:pt x="28177" y="40425"/>
                  </a:lnTo>
                  <a:lnTo>
                    <a:pt x="28117" y="40606"/>
                  </a:lnTo>
                  <a:lnTo>
                    <a:pt x="28117" y="40847"/>
                  </a:lnTo>
                  <a:lnTo>
                    <a:pt x="28117" y="41089"/>
                  </a:lnTo>
                  <a:lnTo>
                    <a:pt x="28177" y="41270"/>
                  </a:lnTo>
                  <a:lnTo>
                    <a:pt x="28298" y="41511"/>
                  </a:lnTo>
                  <a:lnTo>
                    <a:pt x="28418" y="41692"/>
                  </a:lnTo>
                  <a:lnTo>
                    <a:pt x="28599" y="41813"/>
                  </a:lnTo>
                  <a:lnTo>
                    <a:pt x="28841" y="41934"/>
                  </a:lnTo>
                  <a:lnTo>
                    <a:pt x="29022" y="41994"/>
                  </a:lnTo>
                  <a:lnTo>
                    <a:pt x="29505" y="41994"/>
                  </a:lnTo>
                  <a:lnTo>
                    <a:pt x="29686" y="41934"/>
                  </a:lnTo>
                  <a:lnTo>
                    <a:pt x="29927" y="41813"/>
                  </a:lnTo>
                  <a:lnTo>
                    <a:pt x="30108" y="41692"/>
                  </a:lnTo>
                  <a:lnTo>
                    <a:pt x="30229" y="41511"/>
                  </a:lnTo>
                  <a:lnTo>
                    <a:pt x="30349" y="41270"/>
                  </a:lnTo>
                  <a:lnTo>
                    <a:pt x="30410" y="41089"/>
                  </a:lnTo>
                  <a:lnTo>
                    <a:pt x="30410" y="40847"/>
                  </a:lnTo>
                  <a:lnTo>
                    <a:pt x="30410" y="40606"/>
                  </a:lnTo>
                  <a:lnTo>
                    <a:pt x="30349" y="40425"/>
                  </a:lnTo>
                  <a:lnTo>
                    <a:pt x="30229" y="40184"/>
                  </a:lnTo>
                  <a:lnTo>
                    <a:pt x="30108" y="40003"/>
                  </a:lnTo>
                  <a:lnTo>
                    <a:pt x="29927" y="39882"/>
                  </a:lnTo>
                  <a:lnTo>
                    <a:pt x="29686" y="39761"/>
                  </a:lnTo>
                  <a:lnTo>
                    <a:pt x="29505" y="39701"/>
                  </a:lnTo>
                  <a:close/>
                  <a:moveTo>
                    <a:pt x="34814" y="39701"/>
                  </a:moveTo>
                  <a:lnTo>
                    <a:pt x="34633" y="39761"/>
                  </a:lnTo>
                  <a:lnTo>
                    <a:pt x="34392" y="39882"/>
                  </a:lnTo>
                  <a:lnTo>
                    <a:pt x="34211" y="40003"/>
                  </a:lnTo>
                  <a:lnTo>
                    <a:pt x="34090" y="40184"/>
                  </a:lnTo>
                  <a:lnTo>
                    <a:pt x="33969" y="40425"/>
                  </a:lnTo>
                  <a:lnTo>
                    <a:pt x="33909" y="40606"/>
                  </a:lnTo>
                  <a:lnTo>
                    <a:pt x="33909" y="40847"/>
                  </a:lnTo>
                  <a:lnTo>
                    <a:pt x="33909" y="41089"/>
                  </a:lnTo>
                  <a:lnTo>
                    <a:pt x="33969" y="41270"/>
                  </a:lnTo>
                  <a:lnTo>
                    <a:pt x="34090" y="41511"/>
                  </a:lnTo>
                  <a:lnTo>
                    <a:pt x="34211" y="41692"/>
                  </a:lnTo>
                  <a:lnTo>
                    <a:pt x="34392" y="41813"/>
                  </a:lnTo>
                  <a:lnTo>
                    <a:pt x="34633" y="41934"/>
                  </a:lnTo>
                  <a:lnTo>
                    <a:pt x="34814" y="41994"/>
                  </a:lnTo>
                  <a:lnTo>
                    <a:pt x="35297" y="41994"/>
                  </a:lnTo>
                  <a:lnTo>
                    <a:pt x="35478" y="41934"/>
                  </a:lnTo>
                  <a:lnTo>
                    <a:pt x="35719" y="41813"/>
                  </a:lnTo>
                  <a:lnTo>
                    <a:pt x="35900" y="41692"/>
                  </a:lnTo>
                  <a:lnTo>
                    <a:pt x="36021" y="41511"/>
                  </a:lnTo>
                  <a:lnTo>
                    <a:pt x="36141" y="41270"/>
                  </a:lnTo>
                  <a:lnTo>
                    <a:pt x="36202" y="41089"/>
                  </a:lnTo>
                  <a:lnTo>
                    <a:pt x="36202" y="40847"/>
                  </a:lnTo>
                  <a:lnTo>
                    <a:pt x="36202" y="40606"/>
                  </a:lnTo>
                  <a:lnTo>
                    <a:pt x="36141" y="40425"/>
                  </a:lnTo>
                  <a:lnTo>
                    <a:pt x="36021" y="40184"/>
                  </a:lnTo>
                  <a:lnTo>
                    <a:pt x="35900" y="40003"/>
                  </a:lnTo>
                  <a:lnTo>
                    <a:pt x="35719" y="39882"/>
                  </a:lnTo>
                  <a:lnTo>
                    <a:pt x="35478" y="39761"/>
                  </a:lnTo>
                  <a:lnTo>
                    <a:pt x="35297" y="39701"/>
                  </a:lnTo>
                  <a:close/>
                  <a:moveTo>
                    <a:pt x="40606" y="39701"/>
                  </a:moveTo>
                  <a:lnTo>
                    <a:pt x="40425" y="39761"/>
                  </a:lnTo>
                  <a:lnTo>
                    <a:pt x="40184" y="39882"/>
                  </a:lnTo>
                  <a:lnTo>
                    <a:pt x="40003" y="40003"/>
                  </a:lnTo>
                  <a:lnTo>
                    <a:pt x="39882" y="40184"/>
                  </a:lnTo>
                  <a:lnTo>
                    <a:pt x="39762" y="40425"/>
                  </a:lnTo>
                  <a:lnTo>
                    <a:pt x="39701" y="40606"/>
                  </a:lnTo>
                  <a:lnTo>
                    <a:pt x="39701" y="40847"/>
                  </a:lnTo>
                  <a:lnTo>
                    <a:pt x="39701" y="41089"/>
                  </a:lnTo>
                  <a:lnTo>
                    <a:pt x="39762" y="41270"/>
                  </a:lnTo>
                  <a:lnTo>
                    <a:pt x="39882" y="41511"/>
                  </a:lnTo>
                  <a:lnTo>
                    <a:pt x="40003" y="41692"/>
                  </a:lnTo>
                  <a:lnTo>
                    <a:pt x="40184" y="41813"/>
                  </a:lnTo>
                  <a:lnTo>
                    <a:pt x="40425" y="41934"/>
                  </a:lnTo>
                  <a:lnTo>
                    <a:pt x="40606" y="41994"/>
                  </a:lnTo>
                  <a:lnTo>
                    <a:pt x="41089" y="41994"/>
                  </a:lnTo>
                  <a:lnTo>
                    <a:pt x="41270" y="41934"/>
                  </a:lnTo>
                  <a:lnTo>
                    <a:pt x="41511" y="41813"/>
                  </a:lnTo>
                  <a:lnTo>
                    <a:pt x="41692" y="41692"/>
                  </a:lnTo>
                  <a:lnTo>
                    <a:pt x="41813" y="41511"/>
                  </a:lnTo>
                  <a:lnTo>
                    <a:pt x="41934" y="41270"/>
                  </a:lnTo>
                  <a:lnTo>
                    <a:pt x="41994" y="41089"/>
                  </a:lnTo>
                  <a:lnTo>
                    <a:pt x="41994" y="40847"/>
                  </a:lnTo>
                  <a:lnTo>
                    <a:pt x="41994" y="40606"/>
                  </a:lnTo>
                  <a:lnTo>
                    <a:pt x="41934" y="40425"/>
                  </a:lnTo>
                  <a:lnTo>
                    <a:pt x="41813" y="40184"/>
                  </a:lnTo>
                  <a:lnTo>
                    <a:pt x="41692" y="40003"/>
                  </a:lnTo>
                  <a:lnTo>
                    <a:pt x="41511" y="39882"/>
                  </a:lnTo>
                  <a:lnTo>
                    <a:pt x="41270" y="39761"/>
                  </a:lnTo>
                  <a:lnTo>
                    <a:pt x="41089" y="39701"/>
                  </a:lnTo>
                  <a:close/>
                  <a:moveTo>
                    <a:pt x="46399" y="39701"/>
                  </a:moveTo>
                  <a:lnTo>
                    <a:pt x="46218" y="39761"/>
                  </a:lnTo>
                  <a:lnTo>
                    <a:pt x="45976" y="39882"/>
                  </a:lnTo>
                  <a:lnTo>
                    <a:pt x="45795" y="40003"/>
                  </a:lnTo>
                  <a:lnTo>
                    <a:pt x="45674" y="40184"/>
                  </a:lnTo>
                  <a:lnTo>
                    <a:pt x="45554" y="40425"/>
                  </a:lnTo>
                  <a:lnTo>
                    <a:pt x="45493" y="40606"/>
                  </a:lnTo>
                  <a:lnTo>
                    <a:pt x="45493" y="40847"/>
                  </a:lnTo>
                  <a:lnTo>
                    <a:pt x="45493" y="41089"/>
                  </a:lnTo>
                  <a:lnTo>
                    <a:pt x="45554" y="41270"/>
                  </a:lnTo>
                  <a:lnTo>
                    <a:pt x="45674" y="41511"/>
                  </a:lnTo>
                  <a:lnTo>
                    <a:pt x="45795" y="41692"/>
                  </a:lnTo>
                  <a:lnTo>
                    <a:pt x="45976" y="41813"/>
                  </a:lnTo>
                  <a:lnTo>
                    <a:pt x="46218" y="41934"/>
                  </a:lnTo>
                  <a:lnTo>
                    <a:pt x="46399" y="41994"/>
                  </a:lnTo>
                  <a:lnTo>
                    <a:pt x="46881" y="41994"/>
                  </a:lnTo>
                  <a:lnTo>
                    <a:pt x="47062" y="41934"/>
                  </a:lnTo>
                  <a:lnTo>
                    <a:pt x="47304" y="41813"/>
                  </a:lnTo>
                  <a:lnTo>
                    <a:pt x="47485" y="41692"/>
                  </a:lnTo>
                  <a:lnTo>
                    <a:pt x="47605" y="41511"/>
                  </a:lnTo>
                  <a:lnTo>
                    <a:pt x="47726" y="41270"/>
                  </a:lnTo>
                  <a:lnTo>
                    <a:pt x="47786" y="41089"/>
                  </a:lnTo>
                  <a:lnTo>
                    <a:pt x="47786" y="40847"/>
                  </a:lnTo>
                  <a:lnTo>
                    <a:pt x="47786" y="40606"/>
                  </a:lnTo>
                  <a:lnTo>
                    <a:pt x="47726" y="40425"/>
                  </a:lnTo>
                  <a:lnTo>
                    <a:pt x="47605" y="40184"/>
                  </a:lnTo>
                  <a:lnTo>
                    <a:pt x="47485" y="40003"/>
                  </a:lnTo>
                  <a:lnTo>
                    <a:pt x="47304" y="39882"/>
                  </a:lnTo>
                  <a:lnTo>
                    <a:pt x="47062" y="39761"/>
                  </a:lnTo>
                  <a:lnTo>
                    <a:pt x="46881" y="39701"/>
                  </a:lnTo>
                  <a:close/>
                  <a:moveTo>
                    <a:pt x="52191" y="39701"/>
                  </a:moveTo>
                  <a:lnTo>
                    <a:pt x="52010" y="39761"/>
                  </a:lnTo>
                  <a:lnTo>
                    <a:pt x="51768" y="39882"/>
                  </a:lnTo>
                  <a:lnTo>
                    <a:pt x="51587" y="40003"/>
                  </a:lnTo>
                  <a:lnTo>
                    <a:pt x="51467" y="40184"/>
                  </a:lnTo>
                  <a:lnTo>
                    <a:pt x="51346" y="40425"/>
                  </a:lnTo>
                  <a:lnTo>
                    <a:pt x="51286" y="40606"/>
                  </a:lnTo>
                  <a:lnTo>
                    <a:pt x="51286" y="40847"/>
                  </a:lnTo>
                  <a:lnTo>
                    <a:pt x="51286" y="41089"/>
                  </a:lnTo>
                  <a:lnTo>
                    <a:pt x="51346" y="41270"/>
                  </a:lnTo>
                  <a:lnTo>
                    <a:pt x="51467" y="41511"/>
                  </a:lnTo>
                  <a:lnTo>
                    <a:pt x="51587" y="41692"/>
                  </a:lnTo>
                  <a:lnTo>
                    <a:pt x="51768" y="41813"/>
                  </a:lnTo>
                  <a:lnTo>
                    <a:pt x="52010" y="41934"/>
                  </a:lnTo>
                  <a:lnTo>
                    <a:pt x="52191" y="41994"/>
                  </a:lnTo>
                  <a:lnTo>
                    <a:pt x="52673" y="41994"/>
                  </a:lnTo>
                  <a:lnTo>
                    <a:pt x="52854" y="41934"/>
                  </a:lnTo>
                  <a:lnTo>
                    <a:pt x="53096" y="41813"/>
                  </a:lnTo>
                  <a:lnTo>
                    <a:pt x="53277" y="41692"/>
                  </a:lnTo>
                  <a:lnTo>
                    <a:pt x="53397" y="41511"/>
                  </a:lnTo>
                  <a:lnTo>
                    <a:pt x="53518" y="41270"/>
                  </a:lnTo>
                  <a:lnTo>
                    <a:pt x="53578" y="41089"/>
                  </a:lnTo>
                  <a:lnTo>
                    <a:pt x="53578" y="40847"/>
                  </a:lnTo>
                  <a:lnTo>
                    <a:pt x="53578" y="40606"/>
                  </a:lnTo>
                  <a:lnTo>
                    <a:pt x="53518" y="40425"/>
                  </a:lnTo>
                  <a:lnTo>
                    <a:pt x="53397" y="40184"/>
                  </a:lnTo>
                  <a:lnTo>
                    <a:pt x="53277" y="40003"/>
                  </a:lnTo>
                  <a:lnTo>
                    <a:pt x="53096" y="39882"/>
                  </a:lnTo>
                  <a:lnTo>
                    <a:pt x="52854" y="39761"/>
                  </a:lnTo>
                  <a:lnTo>
                    <a:pt x="52673" y="39701"/>
                  </a:lnTo>
                  <a:close/>
                  <a:moveTo>
                    <a:pt x="57983" y="39701"/>
                  </a:moveTo>
                  <a:lnTo>
                    <a:pt x="57802" y="39761"/>
                  </a:lnTo>
                  <a:lnTo>
                    <a:pt x="57561" y="39882"/>
                  </a:lnTo>
                  <a:lnTo>
                    <a:pt x="57380" y="40003"/>
                  </a:lnTo>
                  <a:lnTo>
                    <a:pt x="57259" y="40184"/>
                  </a:lnTo>
                  <a:lnTo>
                    <a:pt x="57138" y="40425"/>
                  </a:lnTo>
                  <a:lnTo>
                    <a:pt x="57078" y="40606"/>
                  </a:lnTo>
                  <a:lnTo>
                    <a:pt x="57078" y="40847"/>
                  </a:lnTo>
                  <a:lnTo>
                    <a:pt x="57078" y="41089"/>
                  </a:lnTo>
                  <a:lnTo>
                    <a:pt x="57138" y="41270"/>
                  </a:lnTo>
                  <a:lnTo>
                    <a:pt x="57259" y="41511"/>
                  </a:lnTo>
                  <a:lnTo>
                    <a:pt x="57380" y="41692"/>
                  </a:lnTo>
                  <a:lnTo>
                    <a:pt x="57561" y="41813"/>
                  </a:lnTo>
                  <a:lnTo>
                    <a:pt x="57802" y="41934"/>
                  </a:lnTo>
                  <a:lnTo>
                    <a:pt x="57983" y="41994"/>
                  </a:lnTo>
                  <a:lnTo>
                    <a:pt x="58466" y="41994"/>
                  </a:lnTo>
                  <a:lnTo>
                    <a:pt x="58647" y="41934"/>
                  </a:lnTo>
                  <a:lnTo>
                    <a:pt x="58888" y="41813"/>
                  </a:lnTo>
                  <a:lnTo>
                    <a:pt x="59069" y="41692"/>
                  </a:lnTo>
                  <a:lnTo>
                    <a:pt x="59190" y="41511"/>
                  </a:lnTo>
                  <a:lnTo>
                    <a:pt x="59310" y="41270"/>
                  </a:lnTo>
                  <a:lnTo>
                    <a:pt x="59371" y="41089"/>
                  </a:lnTo>
                  <a:lnTo>
                    <a:pt x="59371" y="40847"/>
                  </a:lnTo>
                  <a:lnTo>
                    <a:pt x="59371" y="40606"/>
                  </a:lnTo>
                  <a:lnTo>
                    <a:pt x="59310" y="40425"/>
                  </a:lnTo>
                  <a:lnTo>
                    <a:pt x="59190" y="40184"/>
                  </a:lnTo>
                  <a:lnTo>
                    <a:pt x="59069" y="40003"/>
                  </a:lnTo>
                  <a:lnTo>
                    <a:pt x="58888" y="39882"/>
                  </a:lnTo>
                  <a:lnTo>
                    <a:pt x="58647" y="39761"/>
                  </a:lnTo>
                  <a:lnTo>
                    <a:pt x="58466" y="39701"/>
                  </a:lnTo>
                  <a:close/>
                  <a:moveTo>
                    <a:pt x="63775" y="39701"/>
                  </a:moveTo>
                  <a:lnTo>
                    <a:pt x="63594" y="39761"/>
                  </a:lnTo>
                  <a:lnTo>
                    <a:pt x="63353" y="39882"/>
                  </a:lnTo>
                  <a:lnTo>
                    <a:pt x="63172" y="40003"/>
                  </a:lnTo>
                  <a:lnTo>
                    <a:pt x="63051" y="40184"/>
                  </a:lnTo>
                  <a:lnTo>
                    <a:pt x="62931" y="40425"/>
                  </a:lnTo>
                  <a:lnTo>
                    <a:pt x="62870" y="40606"/>
                  </a:lnTo>
                  <a:lnTo>
                    <a:pt x="62870" y="40847"/>
                  </a:lnTo>
                  <a:lnTo>
                    <a:pt x="62870" y="41089"/>
                  </a:lnTo>
                  <a:lnTo>
                    <a:pt x="62931" y="41270"/>
                  </a:lnTo>
                  <a:lnTo>
                    <a:pt x="63051" y="41511"/>
                  </a:lnTo>
                  <a:lnTo>
                    <a:pt x="63172" y="41692"/>
                  </a:lnTo>
                  <a:lnTo>
                    <a:pt x="63353" y="41813"/>
                  </a:lnTo>
                  <a:lnTo>
                    <a:pt x="63594" y="41934"/>
                  </a:lnTo>
                  <a:lnTo>
                    <a:pt x="63775" y="41994"/>
                  </a:lnTo>
                  <a:lnTo>
                    <a:pt x="64258" y="41994"/>
                  </a:lnTo>
                  <a:lnTo>
                    <a:pt x="64439" y="41934"/>
                  </a:lnTo>
                  <a:lnTo>
                    <a:pt x="64680" y="41813"/>
                  </a:lnTo>
                  <a:lnTo>
                    <a:pt x="64861" y="41692"/>
                  </a:lnTo>
                  <a:lnTo>
                    <a:pt x="64982" y="41511"/>
                  </a:lnTo>
                  <a:lnTo>
                    <a:pt x="65103" y="41270"/>
                  </a:lnTo>
                  <a:lnTo>
                    <a:pt x="65163" y="41089"/>
                  </a:lnTo>
                  <a:lnTo>
                    <a:pt x="65163" y="40847"/>
                  </a:lnTo>
                  <a:lnTo>
                    <a:pt x="65163" y="40606"/>
                  </a:lnTo>
                  <a:lnTo>
                    <a:pt x="65103" y="40425"/>
                  </a:lnTo>
                  <a:lnTo>
                    <a:pt x="64982" y="40184"/>
                  </a:lnTo>
                  <a:lnTo>
                    <a:pt x="64861" y="40003"/>
                  </a:lnTo>
                  <a:lnTo>
                    <a:pt x="64680" y="39882"/>
                  </a:lnTo>
                  <a:lnTo>
                    <a:pt x="64439" y="39761"/>
                  </a:lnTo>
                  <a:lnTo>
                    <a:pt x="64258" y="39701"/>
                  </a:lnTo>
                  <a:close/>
                  <a:moveTo>
                    <a:pt x="69567" y="39701"/>
                  </a:moveTo>
                  <a:lnTo>
                    <a:pt x="69386" y="39761"/>
                  </a:lnTo>
                  <a:lnTo>
                    <a:pt x="69145" y="39882"/>
                  </a:lnTo>
                  <a:lnTo>
                    <a:pt x="68964" y="40003"/>
                  </a:lnTo>
                  <a:lnTo>
                    <a:pt x="68843" y="40184"/>
                  </a:lnTo>
                  <a:lnTo>
                    <a:pt x="68723" y="40425"/>
                  </a:lnTo>
                  <a:lnTo>
                    <a:pt x="68662" y="40606"/>
                  </a:lnTo>
                  <a:lnTo>
                    <a:pt x="68662" y="40847"/>
                  </a:lnTo>
                  <a:lnTo>
                    <a:pt x="68662" y="41089"/>
                  </a:lnTo>
                  <a:lnTo>
                    <a:pt x="68723" y="41270"/>
                  </a:lnTo>
                  <a:lnTo>
                    <a:pt x="68843" y="41511"/>
                  </a:lnTo>
                  <a:lnTo>
                    <a:pt x="68964" y="41692"/>
                  </a:lnTo>
                  <a:lnTo>
                    <a:pt x="69145" y="41813"/>
                  </a:lnTo>
                  <a:lnTo>
                    <a:pt x="69386" y="41934"/>
                  </a:lnTo>
                  <a:lnTo>
                    <a:pt x="69567" y="41994"/>
                  </a:lnTo>
                  <a:lnTo>
                    <a:pt x="70050" y="41994"/>
                  </a:lnTo>
                  <a:lnTo>
                    <a:pt x="70231" y="41934"/>
                  </a:lnTo>
                  <a:lnTo>
                    <a:pt x="70472" y="41813"/>
                  </a:lnTo>
                  <a:lnTo>
                    <a:pt x="70653" y="41692"/>
                  </a:lnTo>
                  <a:lnTo>
                    <a:pt x="70774" y="41511"/>
                  </a:lnTo>
                  <a:lnTo>
                    <a:pt x="70895" y="41270"/>
                  </a:lnTo>
                  <a:lnTo>
                    <a:pt x="70955" y="41089"/>
                  </a:lnTo>
                  <a:lnTo>
                    <a:pt x="70955" y="40847"/>
                  </a:lnTo>
                  <a:lnTo>
                    <a:pt x="70955" y="40606"/>
                  </a:lnTo>
                  <a:lnTo>
                    <a:pt x="70895" y="40425"/>
                  </a:lnTo>
                  <a:lnTo>
                    <a:pt x="70774" y="40184"/>
                  </a:lnTo>
                  <a:lnTo>
                    <a:pt x="70653" y="40003"/>
                  </a:lnTo>
                  <a:lnTo>
                    <a:pt x="70472" y="39882"/>
                  </a:lnTo>
                  <a:lnTo>
                    <a:pt x="70231" y="39761"/>
                  </a:lnTo>
                  <a:lnTo>
                    <a:pt x="70050" y="39701"/>
                  </a:lnTo>
                  <a:close/>
                  <a:moveTo>
                    <a:pt x="75360" y="39701"/>
                  </a:moveTo>
                  <a:lnTo>
                    <a:pt x="75179" y="39761"/>
                  </a:lnTo>
                  <a:lnTo>
                    <a:pt x="74937" y="39882"/>
                  </a:lnTo>
                  <a:lnTo>
                    <a:pt x="74756" y="40003"/>
                  </a:lnTo>
                  <a:lnTo>
                    <a:pt x="74636" y="40184"/>
                  </a:lnTo>
                  <a:lnTo>
                    <a:pt x="74515" y="40425"/>
                  </a:lnTo>
                  <a:lnTo>
                    <a:pt x="74455" y="40606"/>
                  </a:lnTo>
                  <a:lnTo>
                    <a:pt x="74455" y="40847"/>
                  </a:lnTo>
                  <a:lnTo>
                    <a:pt x="74455" y="41089"/>
                  </a:lnTo>
                  <a:lnTo>
                    <a:pt x="74515" y="41270"/>
                  </a:lnTo>
                  <a:lnTo>
                    <a:pt x="74636" y="41511"/>
                  </a:lnTo>
                  <a:lnTo>
                    <a:pt x="74756" y="41692"/>
                  </a:lnTo>
                  <a:lnTo>
                    <a:pt x="74937" y="41813"/>
                  </a:lnTo>
                  <a:lnTo>
                    <a:pt x="75179" y="41934"/>
                  </a:lnTo>
                  <a:lnTo>
                    <a:pt x="75360" y="41994"/>
                  </a:lnTo>
                  <a:lnTo>
                    <a:pt x="75722" y="41994"/>
                  </a:lnTo>
                  <a:lnTo>
                    <a:pt x="75903" y="39761"/>
                  </a:lnTo>
                  <a:lnTo>
                    <a:pt x="75601" y="39701"/>
                  </a:lnTo>
                  <a:close/>
                  <a:moveTo>
                    <a:pt x="2957" y="42597"/>
                  </a:moveTo>
                  <a:lnTo>
                    <a:pt x="2776" y="42658"/>
                  </a:lnTo>
                  <a:lnTo>
                    <a:pt x="2534" y="42778"/>
                  </a:lnTo>
                  <a:lnTo>
                    <a:pt x="2353" y="42899"/>
                  </a:lnTo>
                  <a:lnTo>
                    <a:pt x="2233" y="43080"/>
                  </a:lnTo>
                  <a:lnTo>
                    <a:pt x="2112" y="43321"/>
                  </a:lnTo>
                  <a:lnTo>
                    <a:pt x="2052" y="43502"/>
                  </a:lnTo>
                  <a:lnTo>
                    <a:pt x="2052" y="43744"/>
                  </a:lnTo>
                  <a:lnTo>
                    <a:pt x="2052" y="43985"/>
                  </a:lnTo>
                  <a:lnTo>
                    <a:pt x="2112" y="44166"/>
                  </a:lnTo>
                  <a:lnTo>
                    <a:pt x="2233" y="44407"/>
                  </a:lnTo>
                  <a:lnTo>
                    <a:pt x="2353" y="44588"/>
                  </a:lnTo>
                  <a:lnTo>
                    <a:pt x="2534" y="44709"/>
                  </a:lnTo>
                  <a:lnTo>
                    <a:pt x="2776" y="44830"/>
                  </a:lnTo>
                  <a:lnTo>
                    <a:pt x="2957" y="44890"/>
                  </a:lnTo>
                  <a:lnTo>
                    <a:pt x="3439" y="44890"/>
                  </a:lnTo>
                  <a:lnTo>
                    <a:pt x="3620" y="44830"/>
                  </a:lnTo>
                  <a:lnTo>
                    <a:pt x="3862" y="44709"/>
                  </a:lnTo>
                  <a:lnTo>
                    <a:pt x="4043" y="44588"/>
                  </a:lnTo>
                  <a:lnTo>
                    <a:pt x="4164" y="44407"/>
                  </a:lnTo>
                  <a:lnTo>
                    <a:pt x="4284" y="44166"/>
                  </a:lnTo>
                  <a:lnTo>
                    <a:pt x="4345" y="43985"/>
                  </a:lnTo>
                  <a:lnTo>
                    <a:pt x="4345" y="43744"/>
                  </a:lnTo>
                  <a:lnTo>
                    <a:pt x="4345" y="43502"/>
                  </a:lnTo>
                  <a:lnTo>
                    <a:pt x="4284" y="43321"/>
                  </a:lnTo>
                  <a:lnTo>
                    <a:pt x="4164" y="43080"/>
                  </a:lnTo>
                  <a:lnTo>
                    <a:pt x="4043" y="42899"/>
                  </a:lnTo>
                  <a:lnTo>
                    <a:pt x="3862" y="42778"/>
                  </a:lnTo>
                  <a:lnTo>
                    <a:pt x="3620" y="42658"/>
                  </a:lnTo>
                  <a:lnTo>
                    <a:pt x="3439" y="42597"/>
                  </a:lnTo>
                  <a:close/>
                  <a:moveTo>
                    <a:pt x="8749" y="42597"/>
                  </a:moveTo>
                  <a:lnTo>
                    <a:pt x="8568" y="42658"/>
                  </a:lnTo>
                  <a:lnTo>
                    <a:pt x="8327" y="42778"/>
                  </a:lnTo>
                  <a:lnTo>
                    <a:pt x="8146" y="42899"/>
                  </a:lnTo>
                  <a:lnTo>
                    <a:pt x="8025" y="43080"/>
                  </a:lnTo>
                  <a:lnTo>
                    <a:pt x="7904" y="43321"/>
                  </a:lnTo>
                  <a:lnTo>
                    <a:pt x="7844" y="43502"/>
                  </a:lnTo>
                  <a:lnTo>
                    <a:pt x="7844" y="43744"/>
                  </a:lnTo>
                  <a:lnTo>
                    <a:pt x="7844" y="43985"/>
                  </a:lnTo>
                  <a:lnTo>
                    <a:pt x="7904" y="44166"/>
                  </a:lnTo>
                  <a:lnTo>
                    <a:pt x="8025" y="44407"/>
                  </a:lnTo>
                  <a:lnTo>
                    <a:pt x="8146" y="44588"/>
                  </a:lnTo>
                  <a:lnTo>
                    <a:pt x="8327" y="44709"/>
                  </a:lnTo>
                  <a:lnTo>
                    <a:pt x="8568" y="44830"/>
                  </a:lnTo>
                  <a:lnTo>
                    <a:pt x="8749" y="44890"/>
                  </a:lnTo>
                  <a:lnTo>
                    <a:pt x="9232" y="44890"/>
                  </a:lnTo>
                  <a:lnTo>
                    <a:pt x="9413" y="44830"/>
                  </a:lnTo>
                  <a:lnTo>
                    <a:pt x="9654" y="44709"/>
                  </a:lnTo>
                  <a:lnTo>
                    <a:pt x="9835" y="44588"/>
                  </a:lnTo>
                  <a:lnTo>
                    <a:pt x="9956" y="44407"/>
                  </a:lnTo>
                  <a:lnTo>
                    <a:pt x="10076" y="44166"/>
                  </a:lnTo>
                  <a:lnTo>
                    <a:pt x="10137" y="43985"/>
                  </a:lnTo>
                  <a:lnTo>
                    <a:pt x="10137" y="43744"/>
                  </a:lnTo>
                  <a:lnTo>
                    <a:pt x="10137" y="43502"/>
                  </a:lnTo>
                  <a:lnTo>
                    <a:pt x="10076" y="43321"/>
                  </a:lnTo>
                  <a:lnTo>
                    <a:pt x="9956" y="43080"/>
                  </a:lnTo>
                  <a:lnTo>
                    <a:pt x="9835" y="42899"/>
                  </a:lnTo>
                  <a:lnTo>
                    <a:pt x="9654" y="42778"/>
                  </a:lnTo>
                  <a:lnTo>
                    <a:pt x="9413" y="42658"/>
                  </a:lnTo>
                  <a:lnTo>
                    <a:pt x="9232" y="42597"/>
                  </a:lnTo>
                  <a:close/>
                  <a:moveTo>
                    <a:pt x="14541" y="42597"/>
                  </a:moveTo>
                  <a:lnTo>
                    <a:pt x="14360" y="42658"/>
                  </a:lnTo>
                  <a:lnTo>
                    <a:pt x="14119" y="42778"/>
                  </a:lnTo>
                  <a:lnTo>
                    <a:pt x="13938" y="42899"/>
                  </a:lnTo>
                  <a:lnTo>
                    <a:pt x="13817" y="43080"/>
                  </a:lnTo>
                  <a:lnTo>
                    <a:pt x="13697" y="43321"/>
                  </a:lnTo>
                  <a:lnTo>
                    <a:pt x="13636" y="43502"/>
                  </a:lnTo>
                  <a:lnTo>
                    <a:pt x="13636" y="43744"/>
                  </a:lnTo>
                  <a:lnTo>
                    <a:pt x="13636" y="43985"/>
                  </a:lnTo>
                  <a:lnTo>
                    <a:pt x="13697" y="44166"/>
                  </a:lnTo>
                  <a:lnTo>
                    <a:pt x="13817" y="44407"/>
                  </a:lnTo>
                  <a:lnTo>
                    <a:pt x="13938" y="44588"/>
                  </a:lnTo>
                  <a:lnTo>
                    <a:pt x="14119" y="44709"/>
                  </a:lnTo>
                  <a:lnTo>
                    <a:pt x="14360" y="44830"/>
                  </a:lnTo>
                  <a:lnTo>
                    <a:pt x="14541" y="44890"/>
                  </a:lnTo>
                  <a:lnTo>
                    <a:pt x="15024" y="44890"/>
                  </a:lnTo>
                  <a:lnTo>
                    <a:pt x="15205" y="44830"/>
                  </a:lnTo>
                  <a:lnTo>
                    <a:pt x="15446" y="44709"/>
                  </a:lnTo>
                  <a:lnTo>
                    <a:pt x="15627" y="44588"/>
                  </a:lnTo>
                  <a:lnTo>
                    <a:pt x="15748" y="44407"/>
                  </a:lnTo>
                  <a:lnTo>
                    <a:pt x="15869" y="44166"/>
                  </a:lnTo>
                  <a:lnTo>
                    <a:pt x="15929" y="43985"/>
                  </a:lnTo>
                  <a:lnTo>
                    <a:pt x="15929" y="43744"/>
                  </a:lnTo>
                  <a:lnTo>
                    <a:pt x="15929" y="43502"/>
                  </a:lnTo>
                  <a:lnTo>
                    <a:pt x="15869" y="43321"/>
                  </a:lnTo>
                  <a:lnTo>
                    <a:pt x="15748" y="43080"/>
                  </a:lnTo>
                  <a:lnTo>
                    <a:pt x="15627" y="42899"/>
                  </a:lnTo>
                  <a:lnTo>
                    <a:pt x="15446" y="42778"/>
                  </a:lnTo>
                  <a:lnTo>
                    <a:pt x="15205" y="42658"/>
                  </a:lnTo>
                  <a:lnTo>
                    <a:pt x="15024" y="42597"/>
                  </a:lnTo>
                  <a:close/>
                  <a:moveTo>
                    <a:pt x="20333" y="42597"/>
                  </a:moveTo>
                  <a:lnTo>
                    <a:pt x="20152" y="42658"/>
                  </a:lnTo>
                  <a:lnTo>
                    <a:pt x="19911" y="42778"/>
                  </a:lnTo>
                  <a:lnTo>
                    <a:pt x="19730" y="42899"/>
                  </a:lnTo>
                  <a:lnTo>
                    <a:pt x="19609" y="43080"/>
                  </a:lnTo>
                  <a:lnTo>
                    <a:pt x="19489" y="43321"/>
                  </a:lnTo>
                  <a:lnTo>
                    <a:pt x="19428" y="43502"/>
                  </a:lnTo>
                  <a:lnTo>
                    <a:pt x="19428" y="43744"/>
                  </a:lnTo>
                  <a:lnTo>
                    <a:pt x="19428" y="43985"/>
                  </a:lnTo>
                  <a:lnTo>
                    <a:pt x="19489" y="44166"/>
                  </a:lnTo>
                  <a:lnTo>
                    <a:pt x="19609" y="44407"/>
                  </a:lnTo>
                  <a:lnTo>
                    <a:pt x="19730" y="44588"/>
                  </a:lnTo>
                  <a:lnTo>
                    <a:pt x="19911" y="44709"/>
                  </a:lnTo>
                  <a:lnTo>
                    <a:pt x="20152" y="44830"/>
                  </a:lnTo>
                  <a:lnTo>
                    <a:pt x="20333" y="44890"/>
                  </a:lnTo>
                  <a:lnTo>
                    <a:pt x="20816" y="44890"/>
                  </a:lnTo>
                  <a:lnTo>
                    <a:pt x="20997" y="44830"/>
                  </a:lnTo>
                  <a:lnTo>
                    <a:pt x="21239" y="44709"/>
                  </a:lnTo>
                  <a:lnTo>
                    <a:pt x="21420" y="44588"/>
                  </a:lnTo>
                  <a:lnTo>
                    <a:pt x="21540" y="44407"/>
                  </a:lnTo>
                  <a:lnTo>
                    <a:pt x="21661" y="44166"/>
                  </a:lnTo>
                  <a:lnTo>
                    <a:pt x="21721" y="43985"/>
                  </a:lnTo>
                  <a:lnTo>
                    <a:pt x="21721" y="43744"/>
                  </a:lnTo>
                  <a:lnTo>
                    <a:pt x="21721" y="43502"/>
                  </a:lnTo>
                  <a:lnTo>
                    <a:pt x="21661" y="43321"/>
                  </a:lnTo>
                  <a:lnTo>
                    <a:pt x="21540" y="43080"/>
                  </a:lnTo>
                  <a:lnTo>
                    <a:pt x="21420" y="42899"/>
                  </a:lnTo>
                  <a:lnTo>
                    <a:pt x="21239" y="42778"/>
                  </a:lnTo>
                  <a:lnTo>
                    <a:pt x="20997" y="42658"/>
                  </a:lnTo>
                  <a:lnTo>
                    <a:pt x="20816" y="42597"/>
                  </a:lnTo>
                  <a:close/>
                  <a:moveTo>
                    <a:pt x="26126" y="42597"/>
                  </a:moveTo>
                  <a:lnTo>
                    <a:pt x="25945" y="42658"/>
                  </a:lnTo>
                  <a:lnTo>
                    <a:pt x="25703" y="42778"/>
                  </a:lnTo>
                  <a:lnTo>
                    <a:pt x="25522" y="42899"/>
                  </a:lnTo>
                  <a:lnTo>
                    <a:pt x="25402" y="43080"/>
                  </a:lnTo>
                  <a:lnTo>
                    <a:pt x="25281" y="43321"/>
                  </a:lnTo>
                  <a:lnTo>
                    <a:pt x="25221" y="43502"/>
                  </a:lnTo>
                  <a:lnTo>
                    <a:pt x="25221" y="43744"/>
                  </a:lnTo>
                  <a:lnTo>
                    <a:pt x="25221" y="43985"/>
                  </a:lnTo>
                  <a:lnTo>
                    <a:pt x="25281" y="44166"/>
                  </a:lnTo>
                  <a:lnTo>
                    <a:pt x="25402" y="44407"/>
                  </a:lnTo>
                  <a:lnTo>
                    <a:pt x="25522" y="44588"/>
                  </a:lnTo>
                  <a:lnTo>
                    <a:pt x="25703" y="44709"/>
                  </a:lnTo>
                  <a:lnTo>
                    <a:pt x="25945" y="44830"/>
                  </a:lnTo>
                  <a:lnTo>
                    <a:pt x="26126" y="44890"/>
                  </a:lnTo>
                  <a:lnTo>
                    <a:pt x="26608" y="44890"/>
                  </a:lnTo>
                  <a:lnTo>
                    <a:pt x="26789" y="44830"/>
                  </a:lnTo>
                  <a:lnTo>
                    <a:pt x="27031" y="44709"/>
                  </a:lnTo>
                  <a:lnTo>
                    <a:pt x="27212" y="44588"/>
                  </a:lnTo>
                  <a:lnTo>
                    <a:pt x="27332" y="44407"/>
                  </a:lnTo>
                  <a:lnTo>
                    <a:pt x="27453" y="44166"/>
                  </a:lnTo>
                  <a:lnTo>
                    <a:pt x="27513" y="43985"/>
                  </a:lnTo>
                  <a:lnTo>
                    <a:pt x="27513" y="43744"/>
                  </a:lnTo>
                  <a:lnTo>
                    <a:pt x="27513" y="43502"/>
                  </a:lnTo>
                  <a:lnTo>
                    <a:pt x="27453" y="43321"/>
                  </a:lnTo>
                  <a:lnTo>
                    <a:pt x="27332" y="43080"/>
                  </a:lnTo>
                  <a:lnTo>
                    <a:pt x="27212" y="42899"/>
                  </a:lnTo>
                  <a:lnTo>
                    <a:pt x="27031" y="42778"/>
                  </a:lnTo>
                  <a:lnTo>
                    <a:pt x="26789" y="42658"/>
                  </a:lnTo>
                  <a:lnTo>
                    <a:pt x="26608" y="42597"/>
                  </a:lnTo>
                  <a:close/>
                  <a:moveTo>
                    <a:pt x="31918" y="42597"/>
                  </a:moveTo>
                  <a:lnTo>
                    <a:pt x="31737" y="42658"/>
                  </a:lnTo>
                  <a:lnTo>
                    <a:pt x="31496" y="42778"/>
                  </a:lnTo>
                  <a:lnTo>
                    <a:pt x="31315" y="42899"/>
                  </a:lnTo>
                  <a:lnTo>
                    <a:pt x="31194" y="43080"/>
                  </a:lnTo>
                  <a:lnTo>
                    <a:pt x="31073" y="43321"/>
                  </a:lnTo>
                  <a:lnTo>
                    <a:pt x="31013" y="43502"/>
                  </a:lnTo>
                  <a:lnTo>
                    <a:pt x="31013" y="43744"/>
                  </a:lnTo>
                  <a:lnTo>
                    <a:pt x="31013" y="43985"/>
                  </a:lnTo>
                  <a:lnTo>
                    <a:pt x="31073" y="44166"/>
                  </a:lnTo>
                  <a:lnTo>
                    <a:pt x="31194" y="44407"/>
                  </a:lnTo>
                  <a:lnTo>
                    <a:pt x="31315" y="44588"/>
                  </a:lnTo>
                  <a:lnTo>
                    <a:pt x="31496" y="44709"/>
                  </a:lnTo>
                  <a:lnTo>
                    <a:pt x="31737" y="44830"/>
                  </a:lnTo>
                  <a:lnTo>
                    <a:pt x="31918" y="44890"/>
                  </a:lnTo>
                  <a:lnTo>
                    <a:pt x="32401" y="44890"/>
                  </a:lnTo>
                  <a:lnTo>
                    <a:pt x="32582" y="44830"/>
                  </a:lnTo>
                  <a:lnTo>
                    <a:pt x="32823" y="44709"/>
                  </a:lnTo>
                  <a:lnTo>
                    <a:pt x="33004" y="44588"/>
                  </a:lnTo>
                  <a:lnTo>
                    <a:pt x="33125" y="44407"/>
                  </a:lnTo>
                  <a:lnTo>
                    <a:pt x="33245" y="44166"/>
                  </a:lnTo>
                  <a:lnTo>
                    <a:pt x="33306" y="43985"/>
                  </a:lnTo>
                  <a:lnTo>
                    <a:pt x="33306" y="43744"/>
                  </a:lnTo>
                  <a:lnTo>
                    <a:pt x="33306" y="43502"/>
                  </a:lnTo>
                  <a:lnTo>
                    <a:pt x="33245" y="43321"/>
                  </a:lnTo>
                  <a:lnTo>
                    <a:pt x="33125" y="43080"/>
                  </a:lnTo>
                  <a:lnTo>
                    <a:pt x="33004" y="42899"/>
                  </a:lnTo>
                  <a:lnTo>
                    <a:pt x="32823" y="42778"/>
                  </a:lnTo>
                  <a:lnTo>
                    <a:pt x="32582" y="42658"/>
                  </a:lnTo>
                  <a:lnTo>
                    <a:pt x="32401" y="42597"/>
                  </a:lnTo>
                  <a:close/>
                  <a:moveTo>
                    <a:pt x="37710" y="42597"/>
                  </a:moveTo>
                  <a:lnTo>
                    <a:pt x="37529" y="42658"/>
                  </a:lnTo>
                  <a:lnTo>
                    <a:pt x="37288" y="42778"/>
                  </a:lnTo>
                  <a:lnTo>
                    <a:pt x="37107" y="42899"/>
                  </a:lnTo>
                  <a:lnTo>
                    <a:pt x="36986" y="43080"/>
                  </a:lnTo>
                  <a:lnTo>
                    <a:pt x="36865" y="43321"/>
                  </a:lnTo>
                  <a:lnTo>
                    <a:pt x="36805" y="43502"/>
                  </a:lnTo>
                  <a:lnTo>
                    <a:pt x="36805" y="43744"/>
                  </a:lnTo>
                  <a:lnTo>
                    <a:pt x="36805" y="43985"/>
                  </a:lnTo>
                  <a:lnTo>
                    <a:pt x="36865" y="44166"/>
                  </a:lnTo>
                  <a:lnTo>
                    <a:pt x="36986" y="44407"/>
                  </a:lnTo>
                  <a:lnTo>
                    <a:pt x="37107" y="44588"/>
                  </a:lnTo>
                  <a:lnTo>
                    <a:pt x="37288" y="44709"/>
                  </a:lnTo>
                  <a:lnTo>
                    <a:pt x="37529" y="44830"/>
                  </a:lnTo>
                  <a:lnTo>
                    <a:pt x="37710" y="44890"/>
                  </a:lnTo>
                  <a:lnTo>
                    <a:pt x="38193" y="44890"/>
                  </a:lnTo>
                  <a:lnTo>
                    <a:pt x="38374" y="44830"/>
                  </a:lnTo>
                  <a:lnTo>
                    <a:pt x="38615" y="44709"/>
                  </a:lnTo>
                  <a:lnTo>
                    <a:pt x="38796" y="44588"/>
                  </a:lnTo>
                  <a:lnTo>
                    <a:pt x="38917" y="44407"/>
                  </a:lnTo>
                  <a:lnTo>
                    <a:pt x="39038" y="44166"/>
                  </a:lnTo>
                  <a:lnTo>
                    <a:pt x="39098" y="43985"/>
                  </a:lnTo>
                  <a:lnTo>
                    <a:pt x="39098" y="43744"/>
                  </a:lnTo>
                  <a:lnTo>
                    <a:pt x="39098" y="43502"/>
                  </a:lnTo>
                  <a:lnTo>
                    <a:pt x="39038" y="43321"/>
                  </a:lnTo>
                  <a:lnTo>
                    <a:pt x="38917" y="43080"/>
                  </a:lnTo>
                  <a:lnTo>
                    <a:pt x="38796" y="42899"/>
                  </a:lnTo>
                  <a:lnTo>
                    <a:pt x="38615" y="42778"/>
                  </a:lnTo>
                  <a:lnTo>
                    <a:pt x="38374" y="42658"/>
                  </a:lnTo>
                  <a:lnTo>
                    <a:pt x="38193" y="42597"/>
                  </a:lnTo>
                  <a:close/>
                  <a:moveTo>
                    <a:pt x="43502" y="42597"/>
                  </a:moveTo>
                  <a:lnTo>
                    <a:pt x="43321" y="42658"/>
                  </a:lnTo>
                  <a:lnTo>
                    <a:pt x="43080" y="42778"/>
                  </a:lnTo>
                  <a:lnTo>
                    <a:pt x="42899" y="42899"/>
                  </a:lnTo>
                  <a:lnTo>
                    <a:pt x="42778" y="43080"/>
                  </a:lnTo>
                  <a:lnTo>
                    <a:pt x="42658" y="43321"/>
                  </a:lnTo>
                  <a:lnTo>
                    <a:pt x="42597" y="43502"/>
                  </a:lnTo>
                  <a:lnTo>
                    <a:pt x="42597" y="43744"/>
                  </a:lnTo>
                  <a:lnTo>
                    <a:pt x="42597" y="43985"/>
                  </a:lnTo>
                  <a:lnTo>
                    <a:pt x="42658" y="44166"/>
                  </a:lnTo>
                  <a:lnTo>
                    <a:pt x="42778" y="44407"/>
                  </a:lnTo>
                  <a:lnTo>
                    <a:pt x="42899" y="44588"/>
                  </a:lnTo>
                  <a:lnTo>
                    <a:pt x="43080" y="44709"/>
                  </a:lnTo>
                  <a:lnTo>
                    <a:pt x="43321" y="44830"/>
                  </a:lnTo>
                  <a:lnTo>
                    <a:pt x="43502" y="44890"/>
                  </a:lnTo>
                  <a:lnTo>
                    <a:pt x="43985" y="44890"/>
                  </a:lnTo>
                  <a:lnTo>
                    <a:pt x="44166" y="44830"/>
                  </a:lnTo>
                  <a:lnTo>
                    <a:pt x="44407" y="44709"/>
                  </a:lnTo>
                  <a:lnTo>
                    <a:pt x="44588" y="44588"/>
                  </a:lnTo>
                  <a:lnTo>
                    <a:pt x="44709" y="44407"/>
                  </a:lnTo>
                  <a:lnTo>
                    <a:pt x="44830" y="44166"/>
                  </a:lnTo>
                  <a:lnTo>
                    <a:pt x="44890" y="43985"/>
                  </a:lnTo>
                  <a:lnTo>
                    <a:pt x="44890" y="43744"/>
                  </a:lnTo>
                  <a:lnTo>
                    <a:pt x="44890" y="43502"/>
                  </a:lnTo>
                  <a:lnTo>
                    <a:pt x="44830" y="43321"/>
                  </a:lnTo>
                  <a:lnTo>
                    <a:pt x="44709" y="43080"/>
                  </a:lnTo>
                  <a:lnTo>
                    <a:pt x="44588" y="42899"/>
                  </a:lnTo>
                  <a:lnTo>
                    <a:pt x="44407" y="42778"/>
                  </a:lnTo>
                  <a:lnTo>
                    <a:pt x="44166" y="42658"/>
                  </a:lnTo>
                  <a:lnTo>
                    <a:pt x="43985" y="42597"/>
                  </a:lnTo>
                  <a:close/>
                  <a:moveTo>
                    <a:pt x="49295" y="42597"/>
                  </a:moveTo>
                  <a:lnTo>
                    <a:pt x="49114" y="42658"/>
                  </a:lnTo>
                  <a:lnTo>
                    <a:pt x="48872" y="42778"/>
                  </a:lnTo>
                  <a:lnTo>
                    <a:pt x="48691" y="42899"/>
                  </a:lnTo>
                  <a:lnTo>
                    <a:pt x="48571" y="43080"/>
                  </a:lnTo>
                  <a:lnTo>
                    <a:pt x="48450" y="43321"/>
                  </a:lnTo>
                  <a:lnTo>
                    <a:pt x="48390" y="43502"/>
                  </a:lnTo>
                  <a:lnTo>
                    <a:pt x="48390" y="43744"/>
                  </a:lnTo>
                  <a:lnTo>
                    <a:pt x="48390" y="43985"/>
                  </a:lnTo>
                  <a:lnTo>
                    <a:pt x="48450" y="44166"/>
                  </a:lnTo>
                  <a:lnTo>
                    <a:pt x="48571" y="44407"/>
                  </a:lnTo>
                  <a:lnTo>
                    <a:pt x="48691" y="44588"/>
                  </a:lnTo>
                  <a:lnTo>
                    <a:pt x="48872" y="44709"/>
                  </a:lnTo>
                  <a:lnTo>
                    <a:pt x="49114" y="44830"/>
                  </a:lnTo>
                  <a:lnTo>
                    <a:pt x="49295" y="44890"/>
                  </a:lnTo>
                  <a:lnTo>
                    <a:pt x="49777" y="44890"/>
                  </a:lnTo>
                  <a:lnTo>
                    <a:pt x="49958" y="44830"/>
                  </a:lnTo>
                  <a:lnTo>
                    <a:pt x="50200" y="44709"/>
                  </a:lnTo>
                  <a:lnTo>
                    <a:pt x="50381" y="44588"/>
                  </a:lnTo>
                  <a:lnTo>
                    <a:pt x="50501" y="44407"/>
                  </a:lnTo>
                  <a:lnTo>
                    <a:pt x="50622" y="44166"/>
                  </a:lnTo>
                  <a:lnTo>
                    <a:pt x="50682" y="43985"/>
                  </a:lnTo>
                  <a:lnTo>
                    <a:pt x="50682" y="43744"/>
                  </a:lnTo>
                  <a:lnTo>
                    <a:pt x="50682" y="43502"/>
                  </a:lnTo>
                  <a:lnTo>
                    <a:pt x="50622" y="43321"/>
                  </a:lnTo>
                  <a:lnTo>
                    <a:pt x="50501" y="43080"/>
                  </a:lnTo>
                  <a:lnTo>
                    <a:pt x="50381" y="42899"/>
                  </a:lnTo>
                  <a:lnTo>
                    <a:pt x="50200" y="42778"/>
                  </a:lnTo>
                  <a:lnTo>
                    <a:pt x="49958" y="42658"/>
                  </a:lnTo>
                  <a:lnTo>
                    <a:pt x="49777" y="42597"/>
                  </a:lnTo>
                  <a:close/>
                  <a:moveTo>
                    <a:pt x="55087" y="42597"/>
                  </a:moveTo>
                  <a:lnTo>
                    <a:pt x="54906" y="42658"/>
                  </a:lnTo>
                  <a:lnTo>
                    <a:pt x="54665" y="42778"/>
                  </a:lnTo>
                  <a:lnTo>
                    <a:pt x="54483" y="42899"/>
                  </a:lnTo>
                  <a:lnTo>
                    <a:pt x="54363" y="43080"/>
                  </a:lnTo>
                  <a:lnTo>
                    <a:pt x="54242" y="43321"/>
                  </a:lnTo>
                  <a:lnTo>
                    <a:pt x="54182" y="43502"/>
                  </a:lnTo>
                  <a:lnTo>
                    <a:pt x="54182" y="43744"/>
                  </a:lnTo>
                  <a:lnTo>
                    <a:pt x="54182" y="43985"/>
                  </a:lnTo>
                  <a:lnTo>
                    <a:pt x="54242" y="44166"/>
                  </a:lnTo>
                  <a:lnTo>
                    <a:pt x="54363" y="44407"/>
                  </a:lnTo>
                  <a:lnTo>
                    <a:pt x="54483" y="44588"/>
                  </a:lnTo>
                  <a:lnTo>
                    <a:pt x="54665" y="44709"/>
                  </a:lnTo>
                  <a:lnTo>
                    <a:pt x="54906" y="44830"/>
                  </a:lnTo>
                  <a:lnTo>
                    <a:pt x="55087" y="44890"/>
                  </a:lnTo>
                  <a:lnTo>
                    <a:pt x="55570" y="44890"/>
                  </a:lnTo>
                  <a:lnTo>
                    <a:pt x="55751" y="44830"/>
                  </a:lnTo>
                  <a:lnTo>
                    <a:pt x="55992" y="44709"/>
                  </a:lnTo>
                  <a:lnTo>
                    <a:pt x="56173" y="44588"/>
                  </a:lnTo>
                  <a:lnTo>
                    <a:pt x="56294" y="44407"/>
                  </a:lnTo>
                  <a:lnTo>
                    <a:pt x="56414" y="44166"/>
                  </a:lnTo>
                  <a:lnTo>
                    <a:pt x="56475" y="43985"/>
                  </a:lnTo>
                  <a:lnTo>
                    <a:pt x="56475" y="43744"/>
                  </a:lnTo>
                  <a:lnTo>
                    <a:pt x="56475" y="43502"/>
                  </a:lnTo>
                  <a:lnTo>
                    <a:pt x="56414" y="43321"/>
                  </a:lnTo>
                  <a:lnTo>
                    <a:pt x="56294" y="43080"/>
                  </a:lnTo>
                  <a:lnTo>
                    <a:pt x="56173" y="42899"/>
                  </a:lnTo>
                  <a:lnTo>
                    <a:pt x="55992" y="42778"/>
                  </a:lnTo>
                  <a:lnTo>
                    <a:pt x="55751" y="42658"/>
                  </a:lnTo>
                  <a:lnTo>
                    <a:pt x="55570" y="42597"/>
                  </a:lnTo>
                  <a:close/>
                  <a:moveTo>
                    <a:pt x="60879" y="42597"/>
                  </a:moveTo>
                  <a:lnTo>
                    <a:pt x="60698" y="42658"/>
                  </a:lnTo>
                  <a:lnTo>
                    <a:pt x="60457" y="42778"/>
                  </a:lnTo>
                  <a:lnTo>
                    <a:pt x="60276" y="42899"/>
                  </a:lnTo>
                  <a:lnTo>
                    <a:pt x="60155" y="43080"/>
                  </a:lnTo>
                  <a:lnTo>
                    <a:pt x="60034" y="43321"/>
                  </a:lnTo>
                  <a:lnTo>
                    <a:pt x="59974" y="43502"/>
                  </a:lnTo>
                  <a:lnTo>
                    <a:pt x="59974" y="43744"/>
                  </a:lnTo>
                  <a:lnTo>
                    <a:pt x="59974" y="43985"/>
                  </a:lnTo>
                  <a:lnTo>
                    <a:pt x="60034" y="44166"/>
                  </a:lnTo>
                  <a:lnTo>
                    <a:pt x="60155" y="44407"/>
                  </a:lnTo>
                  <a:lnTo>
                    <a:pt x="60276" y="44588"/>
                  </a:lnTo>
                  <a:lnTo>
                    <a:pt x="60457" y="44709"/>
                  </a:lnTo>
                  <a:lnTo>
                    <a:pt x="60698" y="44830"/>
                  </a:lnTo>
                  <a:lnTo>
                    <a:pt x="60879" y="44890"/>
                  </a:lnTo>
                  <a:lnTo>
                    <a:pt x="61362" y="44890"/>
                  </a:lnTo>
                  <a:lnTo>
                    <a:pt x="61543" y="44830"/>
                  </a:lnTo>
                  <a:lnTo>
                    <a:pt x="61784" y="44709"/>
                  </a:lnTo>
                  <a:lnTo>
                    <a:pt x="61965" y="44588"/>
                  </a:lnTo>
                  <a:lnTo>
                    <a:pt x="62086" y="44407"/>
                  </a:lnTo>
                  <a:lnTo>
                    <a:pt x="62206" y="44166"/>
                  </a:lnTo>
                  <a:lnTo>
                    <a:pt x="62267" y="43985"/>
                  </a:lnTo>
                  <a:lnTo>
                    <a:pt x="62267" y="43744"/>
                  </a:lnTo>
                  <a:lnTo>
                    <a:pt x="62267" y="43502"/>
                  </a:lnTo>
                  <a:lnTo>
                    <a:pt x="62206" y="43321"/>
                  </a:lnTo>
                  <a:lnTo>
                    <a:pt x="62086" y="43080"/>
                  </a:lnTo>
                  <a:lnTo>
                    <a:pt x="61965" y="42899"/>
                  </a:lnTo>
                  <a:lnTo>
                    <a:pt x="61784" y="42778"/>
                  </a:lnTo>
                  <a:lnTo>
                    <a:pt x="61543" y="42658"/>
                  </a:lnTo>
                  <a:lnTo>
                    <a:pt x="61362" y="42597"/>
                  </a:lnTo>
                  <a:close/>
                  <a:moveTo>
                    <a:pt x="66671" y="42597"/>
                  </a:moveTo>
                  <a:lnTo>
                    <a:pt x="66490" y="42658"/>
                  </a:lnTo>
                  <a:lnTo>
                    <a:pt x="66249" y="42778"/>
                  </a:lnTo>
                  <a:lnTo>
                    <a:pt x="66068" y="42899"/>
                  </a:lnTo>
                  <a:lnTo>
                    <a:pt x="65947" y="43080"/>
                  </a:lnTo>
                  <a:lnTo>
                    <a:pt x="65827" y="43321"/>
                  </a:lnTo>
                  <a:lnTo>
                    <a:pt x="65766" y="43502"/>
                  </a:lnTo>
                  <a:lnTo>
                    <a:pt x="65766" y="43744"/>
                  </a:lnTo>
                  <a:lnTo>
                    <a:pt x="65766" y="43985"/>
                  </a:lnTo>
                  <a:lnTo>
                    <a:pt x="65827" y="44166"/>
                  </a:lnTo>
                  <a:lnTo>
                    <a:pt x="65947" y="44407"/>
                  </a:lnTo>
                  <a:lnTo>
                    <a:pt x="66068" y="44588"/>
                  </a:lnTo>
                  <a:lnTo>
                    <a:pt x="66249" y="44709"/>
                  </a:lnTo>
                  <a:lnTo>
                    <a:pt x="66490" y="44830"/>
                  </a:lnTo>
                  <a:lnTo>
                    <a:pt x="66671" y="44890"/>
                  </a:lnTo>
                  <a:lnTo>
                    <a:pt x="67154" y="44890"/>
                  </a:lnTo>
                  <a:lnTo>
                    <a:pt x="67335" y="44830"/>
                  </a:lnTo>
                  <a:lnTo>
                    <a:pt x="67576" y="44709"/>
                  </a:lnTo>
                  <a:lnTo>
                    <a:pt x="67757" y="44588"/>
                  </a:lnTo>
                  <a:lnTo>
                    <a:pt x="67878" y="44407"/>
                  </a:lnTo>
                  <a:lnTo>
                    <a:pt x="67999" y="44166"/>
                  </a:lnTo>
                  <a:lnTo>
                    <a:pt x="68059" y="43985"/>
                  </a:lnTo>
                  <a:lnTo>
                    <a:pt x="68059" y="43744"/>
                  </a:lnTo>
                  <a:lnTo>
                    <a:pt x="68059" y="43502"/>
                  </a:lnTo>
                  <a:lnTo>
                    <a:pt x="67999" y="43321"/>
                  </a:lnTo>
                  <a:lnTo>
                    <a:pt x="67878" y="43080"/>
                  </a:lnTo>
                  <a:lnTo>
                    <a:pt x="67757" y="42899"/>
                  </a:lnTo>
                  <a:lnTo>
                    <a:pt x="67576" y="42778"/>
                  </a:lnTo>
                  <a:lnTo>
                    <a:pt x="67335" y="42658"/>
                  </a:lnTo>
                  <a:lnTo>
                    <a:pt x="67154" y="42597"/>
                  </a:lnTo>
                  <a:close/>
                  <a:moveTo>
                    <a:pt x="72464" y="42597"/>
                  </a:moveTo>
                  <a:lnTo>
                    <a:pt x="72283" y="42658"/>
                  </a:lnTo>
                  <a:lnTo>
                    <a:pt x="72041" y="42778"/>
                  </a:lnTo>
                  <a:lnTo>
                    <a:pt x="71860" y="42899"/>
                  </a:lnTo>
                  <a:lnTo>
                    <a:pt x="71740" y="43080"/>
                  </a:lnTo>
                  <a:lnTo>
                    <a:pt x="71619" y="43321"/>
                  </a:lnTo>
                  <a:lnTo>
                    <a:pt x="71559" y="43502"/>
                  </a:lnTo>
                  <a:lnTo>
                    <a:pt x="71559" y="43744"/>
                  </a:lnTo>
                  <a:lnTo>
                    <a:pt x="71559" y="43985"/>
                  </a:lnTo>
                  <a:lnTo>
                    <a:pt x="71619" y="44166"/>
                  </a:lnTo>
                  <a:lnTo>
                    <a:pt x="71740" y="44407"/>
                  </a:lnTo>
                  <a:lnTo>
                    <a:pt x="71860" y="44588"/>
                  </a:lnTo>
                  <a:lnTo>
                    <a:pt x="72041" y="44709"/>
                  </a:lnTo>
                  <a:lnTo>
                    <a:pt x="72283" y="44830"/>
                  </a:lnTo>
                  <a:lnTo>
                    <a:pt x="72464" y="44890"/>
                  </a:lnTo>
                  <a:lnTo>
                    <a:pt x="72946" y="44890"/>
                  </a:lnTo>
                  <a:lnTo>
                    <a:pt x="73127" y="44830"/>
                  </a:lnTo>
                  <a:lnTo>
                    <a:pt x="73369" y="44709"/>
                  </a:lnTo>
                  <a:lnTo>
                    <a:pt x="73550" y="44588"/>
                  </a:lnTo>
                  <a:lnTo>
                    <a:pt x="73670" y="44407"/>
                  </a:lnTo>
                  <a:lnTo>
                    <a:pt x="73791" y="44166"/>
                  </a:lnTo>
                  <a:lnTo>
                    <a:pt x="73851" y="43985"/>
                  </a:lnTo>
                  <a:lnTo>
                    <a:pt x="73851" y="43744"/>
                  </a:lnTo>
                  <a:lnTo>
                    <a:pt x="73851" y="43502"/>
                  </a:lnTo>
                  <a:lnTo>
                    <a:pt x="73791" y="43321"/>
                  </a:lnTo>
                  <a:lnTo>
                    <a:pt x="73670" y="43080"/>
                  </a:lnTo>
                  <a:lnTo>
                    <a:pt x="73550" y="42899"/>
                  </a:lnTo>
                  <a:lnTo>
                    <a:pt x="73369" y="42778"/>
                  </a:lnTo>
                  <a:lnTo>
                    <a:pt x="73127" y="42658"/>
                  </a:lnTo>
                  <a:lnTo>
                    <a:pt x="72946" y="42597"/>
                  </a:lnTo>
                  <a:close/>
                  <a:moveTo>
                    <a:pt x="724" y="45554"/>
                  </a:moveTo>
                  <a:lnTo>
                    <a:pt x="1147" y="47424"/>
                  </a:lnTo>
                  <a:lnTo>
                    <a:pt x="1267" y="47243"/>
                  </a:lnTo>
                  <a:lnTo>
                    <a:pt x="1388" y="47062"/>
                  </a:lnTo>
                  <a:lnTo>
                    <a:pt x="1448" y="46881"/>
                  </a:lnTo>
                  <a:lnTo>
                    <a:pt x="1448" y="46640"/>
                  </a:lnTo>
                  <a:lnTo>
                    <a:pt x="1388" y="46278"/>
                  </a:lnTo>
                  <a:lnTo>
                    <a:pt x="1267" y="45976"/>
                  </a:lnTo>
                  <a:lnTo>
                    <a:pt x="1026" y="45735"/>
                  </a:lnTo>
                  <a:lnTo>
                    <a:pt x="724" y="45554"/>
                  </a:lnTo>
                  <a:close/>
                  <a:moveTo>
                    <a:pt x="75179" y="45554"/>
                  </a:moveTo>
                  <a:lnTo>
                    <a:pt x="74877" y="45735"/>
                  </a:lnTo>
                  <a:lnTo>
                    <a:pt x="74636" y="45976"/>
                  </a:lnTo>
                  <a:lnTo>
                    <a:pt x="74515" y="46278"/>
                  </a:lnTo>
                  <a:lnTo>
                    <a:pt x="74455" y="46640"/>
                  </a:lnTo>
                  <a:lnTo>
                    <a:pt x="74455" y="46881"/>
                  </a:lnTo>
                  <a:lnTo>
                    <a:pt x="74515" y="47062"/>
                  </a:lnTo>
                  <a:lnTo>
                    <a:pt x="74636" y="47303"/>
                  </a:lnTo>
                  <a:lnTo>
                    <a:pt x="74756" y="47424"/>
                  </a:lnTo>
                  <a:lnTo>
                    <a:pt x="75179" y="45554"/>
                  </a:lnTo>
                  <a:close/>
                  <a:moveTo>
                    <a:pt x="5853" y="45493"/>
                  </a:moveTo>
                  <a:lnTo>
                    <a:pt x="5672" y="45554"/>
                  </a:lnTo>
                  <a:lnTo>
                    <a:pt x="5431" y="45674"/>
                  </a:lnTo>
                  <a:lnTo>
                    <a:pt x="5250" y="45795"/>
                  </a:lnTo>
                  <a:lnTo>
                    <a:pt x="5129" y="45976"/>
                  </a:lnTo>
                  <a:lnTo>
                    <a:pt x="5008" y="46217"/>
                  </a:lnTo>
                  <a:lnTo>
                    <a:pt x="4948" y="46398"/>
                  </a:lnTo>
                  <a:lnTo>
                    <a:pt x="4948" y="46640"/>
                  </a:lnTo>
                  <a:lnTo>
                    <a:pt x="4948" y="46881"/>
                  </a:lnTo>
                  <a:lnTo>
                    <a:pt x="5008" y="47062"/>
                  </a:lnTo>
                  <a:lnTo>
                    <a:pt x="5129" y="47303"/>
                  </a:lnTo>
                  <a:lnTo>
                    <a:pt x="5250" y="47484"/>
                  </a:lnTo>
                  <a:lnTo>
                    <a:pt x="5431" y="47605"/>
                  </a:lnTo>
                  <a:lnTo>
                    <a:pt x="5672" y="47726"/>
                  </a:lnTo>
                  <a:lnTo>
                    <a:pt x="5853" y="47786"/>
                  </a:lnTo>
                  <a:lnTo>
                    <a:pt x="6336" y="47786"/>
                  </a:lnTo>
                  <a:lnTo>
                    <a:pt x="6517" y="47726"/>
                  </a:lnTo>
                  <a:lnTo>
                    <a:pt x="6758" y="47605"/>
                  </a:lnTo>
                  <a:lnTo>
                    <a:pt x="6939" y="47484"/>
                  </a:lnTo>
                  <a:lnTo>
                    <a:pt x="7060" y="47303"/>
                  </a:lnTo>
                  <a:lnTo>
                    <a:pt x="7180" y="47062"/>
                  </a:lnTo>
                  <a:lnTo>
                    <a:pt x="7241" y="46881"/>
                  </a:lnTo>
                  <a:lnTo>
                    <a:pt x="7241" y="46640"/>
                  </a:lnTo>
                  <a:lnTo>
                    <a:pt x="7241" y="46398"/>
                  </a:lnTo>
                  <a:lnTo>
                    <a:pt x="7180" y="46217"/>
                  </a:lnTo>
                  <a:lnTo>
                    <a:pt x="7060" y="45976"/>
                  </a:lnTo>
                  <a:lnTo>
                    <a:pt x="6939" y="45795"/>
                  </a:lnTo>
                  <a:lnTo>
                    <a:pt x="6758" y="45674"/>
                  </a:lnTo>
                  <a:lnTo>
                    <a:pt x="6517" y="45554"/>
                  </a:lnTo>
                  <a:lnTo>
                    <a:pt x="6336" y="45493"/>
                  </a:lnTo>
                  <a:close/>
                  <a:moveTo>
                    <a:pt x="11645" y="45493"/>
                  </a:moveTo>
                  <a:lnTo>
                    <a:pt x="11464" y="45554"/>
                  </a:lnTo>
                  <a:lnTo>
                    <a:pt x="11223" y="45674"/>
                  </a:lnTo>
                  <a:lnTo>
                    <a:pt x="11042" y="45795"/>
                  </a:lnTo>
                  <a:lnTo>
                    <a:pt x="10921" y="45976"/>
                  </a:lnTo>
                  <a:lnTo>
                    <a:pt x="10800" y="46217"/>
                  </a:lnTo>
                  <a:lnTo>
                    <a:pt x="10740" y="46398"/>
                  </a:lnTo>
                  <a:lnTo>
                    <a:pt x="10740" y="46640"/>
                  </a:lnTo>
                  <a:lnTo>
                    <a:pt x="10740" y="46881"/>
                  </a:lnTo>
                  <a:lnTo>
                    <a:pt x="10800" y="47062"/>
                  </a:lnTo>
                  <a:lnTo>
                    <a:pt x="10921" y="47303"/>
                  </a:lnTo>
                  <a:lnTo>
                    <a:pt x="11042" y="47484"/>
                  </a:lnTo>
                  <a:lnTo>
                    <a:pt x="11223" y="47605"/>
                  </a:lnTo>
                  <a:lnTo>
                    <a:pt x="11464" y="47726"/>
                  </a:lnTo>
                  <a:lnTo>
                    <a:pt x="11645" y="47786"/>
                  </a:lnTo>
                  <a:lnTo>
                    <a:pt x="12128" y="47786"/>
                  </a:lnTo>
                  <a:lnTo>
                    <a:pt x="12309" y="47726"/>
                  </a:lnTo>
                  <a:lnTo>
                    <a:pt x="12550" y="47605"/>
                  </a:lnTo>
                  <a:lnTo>
                    <a:pt x="12731" y="47484"/>
                  </a:lnTo>
                  <a:lnTo>
                    <a:pt x="12852" y="47303"/>
                  </a:lnTo>
                  <a:lnTo>
                    <a:pt x="12973" y="47062"/>
                  </a:lnTo>
                  <a:lnTo>
                    <a:pt x="13033" y="46881"/>
                  </a:lnTo>
                  <a:lnTo>
                    <a:pt x="13033" y="46640"/>
                  </a:lnTo>
                  <a:lnTo>
                    <a:pt x="13033" y="46398"/>
                  </a:lnTo>
                  <a:lnTo>
                    <a:pt x="12973" y="46217"/>
                  </a:lnTo>
                  <a:lnTo>
                    <a:pt x="12852" y="45976"/>
                  </a:lnTo>
                  <a:lnTo>
                    <a:pt x="12731" y="45795"/>
                  </a:lnTo>
                  <a:lnTo>
                    <a:pt x="12550" y="45674"/>
                  </a:lnTo>
                  <a:lnTo>
                    <a:pt x="12309" y="45554"/>
                  </a:lnTo>
                  <a:lnTo>
                    <a:pt x="12128" y="45493"/>
                  </a:lnTo>
                  <a:close/>
                  <a:moveTo>
                    <a:pt x="17437" y="45493"/>
                  </a:moveTo>
                  <a:lnTo>
                    <a:pt x="17256" y="45554"/>
                  </a:lnTo>
                  <a:lnTo>
                    <a:pt x="17015" y="45674"/>
                  </a:lnTo>
                  <a:lnTo>
                    <a:pt x="16834" y="45795"/>
                  </a:lnTo>
                  <a:lnTo>
                    <a:pt x="16713" y="45976"/>
                  </a:lnTo>
                  <a:lnTo>
                    <a:pt x="16593" y="46217"/>
                  </a:lnTo>
                  <a:lnTo>
                    <a:pt x="16532" y="46398"/>
                  </a:lnTo>
                  <a:lnTo>
                    <a:pt x="16532" y="46640"/>
                  </a:lnTo>
                  <a:lnTo>
                    <a:pt x="16532" y="46881"/>
                  </a:lnTo>
                  <a:lnTo>
                    <a:pt x="16593" y="47062"/>
                  </a:lnTo>
                  <a:lnTo>
                    <a:pt x="16713" y="47303"/>
                  </a:lnTo>
                  <a:lnTo>
                    <a:pt x="16834" y="47484"/>
                  </a:lnTo>
                  <a:lnTo>
                    <a:pt x="17015" y="47605"/>
                  </a:lnTo>
                  <a:lnTo>
                    <a:pt x="17256" y="47726"/>
                  </a:lnTo>
                  <a:lnTo>
                    <a:pt x="17437" y="47786"/>
                  </a:lnTo>
                  <a:lnTo>
                    <a:pt x="17920" y="47786"/>
                  </a:lnTo>
                  <a:lnTo>
                    <a:pt x="18101" y="47726"/>
                  </a:lnTo>
                  <a:lnTo>
                    <a:pt x="18342" y="47605"/>
                  </a:lnTo>
                  <a:lnTo>
                    <a:pt x="18523" y="47484"/>
                  </a:lnTo>
                  <a:lnTo>
                    <a:pt x="18644" y="47303"/>
                  </a:lnTo>
                  <a:lnTo>
                    <a:pt x="18765" y="47062"/>
                  </a:lnTo>
                  <a:lnTo>
                    <a:pt x="18825" y="46881"/>
                  </a:lnTo>
                  <a:lnTo>
                    <a:pt x="18825" y="46640"/>
                  </a:lnTo>
                  <a:lnTo>
                    <a:pt x="18825" y="46398"/>
                  </a:lnTo>
                  <a:lnTo>
                    <a:pt x="18765" y="46217"/>
                  </a:lnTo>
                  <a:lnTo>
                    <a:pt x="18644" y="45976"/>
                  </a:lnTo>
                  <a:lnTo>
                    <a:pt x="18523" y="45795"/>
                  </a:lnTo>
                  <a:lnTo>
                    <a:pt x="18342" y="45674"/>
                  </a:lnTo>
                  <a:lnTo>
                    <a:pt x="18101" y="45554"/>
                  </a:lnTo>
                  <a:lnTo>
                    <a:pt x="17920" y="45493"/>
                  </a:lnTo>
                  <a:close/>
                  <a:moveTo>
                    <a:pt x="23230" y="45493"/>
                  </a:moveTo>
                  <a:lnTo>
                    <a:pt x="23049" y="45554"/>
                  </a:lnTo>
                  <a:lnTo>
                    <a:pt x="22807" y="45674"/>
                  </a:lnTo>
                  <a:lnTo>
                    <a:pt x="22626" y="45795"/>
                  </a:lnTo>
                  <a:lnTo>
                    <a:pt x="22506" y="45976"/>
                  </a:lnTo>
                  <a:lnTo>
                    <a:pt x="22385" y="46217"/>
                  </a:lnTo>
                  <a:lnTo>
                    <a:pt x="22325" y="46398"/>
                  </a:lnTo>
                  <a:lnTo>
                    <a:pt x="22325" y="46640"/>
                  </a:lnTo>
                  <a:lnTo>
                    <a:pt x="22325" y="46881"/>
                  </a:lnTo>
                  <a:lnTo>
                    <a:pt x="22385" y="47062"/>
                  </a:lnTo>
                  <a:lnTo>
                    <a:pt x="22506" y="47303"/>
                  </a:lnTo>
                  <a:lnTo>
                    <a:pt x="22626" y="47484"/>
                  </a:lnTo>
                  <a:lnTo>
                    <a:pt x="22807" y="47605"/>
                  </a:lnTo>
                  <a:lnTo>
                    <a:pt x="23049" y="47726"/>
                  </a:lnTo>
                  <a:lnTo>
                    <a:pt x="23230" y="47786"/>
                  </a:lnTo>
                  <a:lnTo>
                    <a:pt x="23712" y="47786"/>
                  </a:lnTo>
                  <a:lnTo>
                    <a:pt x="23893" y="47726"/>
                  </a:lnTo>
                  <a:lnTo>
                    <a:pt x="24135" y="47605"/>
                  </a:lnTo>
                  <a:lnTo>
                    <a:pt x="24316" y="47484"/>
                  </a:lnTo>
                  <a:lnTo>
                    <a:pt x="24436" y="47303"/>
                  </a:lnTo>
                  <a:lnTo>
                    <a:pt x="24557" y="47062"/>
                  </a:lnTo>
                  <a:lnTo>
                    <a:pt x="24617" y="46881"/>
                  </a:lnTo>
                  <a:lnTo>
                    <a:pt x="24617" y="46640"/>
                  </a:lnTo>
                  <a:lnTo>
                    <a:pt x="24617" y="46398"/>
                  </a:lnTo>
                  <a:lnTo>
                    <a:pt x="24557" y="46217"/>
                  </a:lnTo>
                  <a:lnTo>
                    <a:pt x="24436" y="45976"/>
                  </a:lnTo>
                  <a:lnTo>
                    <a:pt x="24316" y="45795"/>
                  </a:lnTo>
                  <a:lnTo>
                    <a:pt x="24135" y="45674"/>
                  </a:lnTo>
                  <a:lnTo>
                    <a:pt x="23893" y="45554"/>
                  </a:lnTo>
                  <a:lnTo>
                    <a:pt x="23712" y="45493"/>
                  </a:lnTo>
                  <a:close/>
                  <a:moveTo>
                    <a:pt x="29022" y="45493"/>
                  </a:moveTo>
                  <a:lnTo>
                    <a:pt x="28841" y="45554"/>
                  </a:lnTo>
                  <a:lnTo>
                    <a:pt x="28599" y="45674"/>
                  </a:lnTo>
                  <a:lnTo>
                    <a:pt x="28418" y="45795"/>
                  </a:lnTo>
                  <a:lnTo>
                    <a:pt x="28298" y="45976"/>
                  </a:lnTo>
                  <a:lnTo>
                    <a:pt x="28177" y="46217"/>
                  </a:lnTo>
                  <a:lnTo>
                    <a:pt x="28117" y="46398"/>
                  </a:lnTo>
                  <a:lnTo>
                    <a:pt x="28117" y="46640"/>
                  </a:lnTo>
                  <a:lnTo>
                    <a:pt x="28117" y="46881"/>
                  </a:lnTo>
                  <a:lnTo>
                    <a:pt x="28177" y="47062"/>
                  </a:lnTo>
                  <a:lnTo>
                    <a:pt x="28298" y="47303"/>
                  </a:lnTo>
                  <a:lnTo>
                    <a:pt x="28418" y="47484"/>
                  </a:lnTo>
                  <a:lnTo>
                    <a:pt x="28599" y="47605"/>
                  </a:lnTo>
                  <a:lnTo>
                    <a:pt x="28841" y="47726"/>
                  </a:lnTo>
                  <a:lnTo>
                    <a:pt x="29022" y="47786"/>
                  </a:lnTo>
                  <a:lnTo>
                    <a:pt x="29505" y="47786"/>
                  </a:lnTo>
                  <a:lnTo>
                    <a:pt x="29686" y="47726"/>
                  </a:lnTo>
                  <a:lnTo>
                    <a:pt x="29927" y="47605"/>
                  </a:lnTo>
                  <a:lnTo>
                    <a:pt x="30108" y="47484"/>
                  </a:lnTo>
                  <a:lnTo>
                    <a:pt x="30229" y="47303"/>
                  </a:lnTo>
                  <a:lnTo>
                    <a:pt x="30349" y="47062"/>
                  </a:lnTo>
                  <a:lnTo>
                    <a:pt x="30410" y="46881"/>
                  </a:lnTo>
                  <a:lnTo>
                    <a:pt x="30410" y="46640"/>
                  </a:lnTo>
                  <a:lnTo>
                    <a:pt x="30410" y="46398"/>
                  </a:lnTo>
                  <a:lnTo>
                    <a:pt x="30349" y="46217"/>
                  </a:lnTo>
                  <a:lnTo>
                    <a:pt x="30229" y="45976"/>
                  </a:lnTo>
                  <a:lnTo>
                    <a:pt x="30108" y="45795"/>
                  </a:lnTo>
                  <a:lnTo>
                    <a:pt x="29927" y="45674"/>
                  </a:lnTo>
                  <a:lnTo>
                    <a:pt x="29686" y="45554"/>
                  </a:lnTo>
                  <a:lnTo>
                    <a:pt x="29505" y="45493"/>
                  </a:lnTo>
                  <a:close/>
                  <a:moveTo>
                    <a:pt x="34814" y="45493"/>
                  </a:moveTo>
                  <a:lnTo>
                    <a:pt x="34633" y="45554"/>
                  </a:lnTo>
                  <a:lnTo>
                    <a:pt x="34392" y="45674"/>
                  </a:lnTo>
                  <a:lnTo>
                    <a:pt x="34211" y="45795"/>
                  </a:lnTo>
                  <a:lnTo>
                    <a:pt x="34090" y="45976"/>
                  </a:lnTo>
                  <a:lnTo>
                    <a:pt x="33969" y="46217"/>
                  </a:lnTo>
                  <a:lnTo>
                    <a:pt x="33909" y="46398"/>
                  </a:lnTo>
                  <a:lnTo>
                    <a:pt x="33909" y="46640"/>
                  </a:lnTo>
                  <a:lnTo>
                    <a:pt x="33909" y="46881"/>
                  </a:lnTo>
                  <a:lnTo>
                    <a:pt x="33969" y="47062"/>
                  </a:lnTo>
                  <a:lnTo>
                    <a:pt x="34090" y="47303"/>
                  </a:lnTo>
                  <a:lnTo>
                    <a:pt x="34211" y="47484"/>
                  </a:lnTo>
                  <a:lnTo>
                    <a:pt x="34392" y="47605"/>
                  </a:lnTo>
                  <a:lnTo>
                    <a:pt x="34633" y="47726"/>
                  </a:lnTo>
                  <a:lnTo>
                    <a:pt x="34814" y="47786"/>
                  </a:lnTo>
                  <a:lnTo>
                    <a:pt x="35297" y="47786"/>
                  </a:lnTo>
                  <a:lnTo>
                    <a:pt x="35478" y="47726"/>
                  </a:lnTo>
                  <a:lnTo>
                    <a:pt x="35719" y="47605"/>
                  </a:lnTo>
                  <a:lnTo>
                    <a:pt x="35900" y="47484"/>
                  </a:lnTo>
                  <a:lnTo>
                    <a:pt x="36021" y="47303"/>
                  </a:lnTo>
                  <a:lnTo>
                    <a:pt x="36141" y="47062"/>
                  </a:lnTo>
                  <a:lnTo>
                    <a:pt x="36202" y="46881"/>
                  </a:lnTo>
                  <a:lnTo>
                    <a:pt x="36202" y="46640"/>
                  </a:lnTo>
                  <a:lnTo>
                    <a:pt x="36202" y="46398"/>
                  </a:lnTo>
                  <a:lnTo>
                    <a:pt x="36141" y="46217"/>
                  </a:lnTo>
                  <a:lnTo>
                    <a:pt x="36021" y="45976"/>
                  </a:lnTo>
                  <a:lnTo>
                    <a:pt x="35900" y="45795"/>
                  </a:lnTo>
                  <a:lnTo>
                    <a:pt x="35719" y="45674"/>
                  </a:lnTo>
                  <a:lnTo>
                    <a:pt x="35478" y="45554"/>
                  </a:lnTo>
                  <a:lnTo>
                    <a:pt x="35297" y="45493"/>
                  </a:lnTo>
                  <a:close/>
                  <a:moveTo>
                    <a:pt x="40606" y="45493"/>
                  </a:moveTo>
                  <a:lnTo>
                    <a:pt x="40425" y="45554"/>
                  </a:lnTo>
                  <a:lnTo>
                    <a:pt x="40184" y="45674"/>
                  </a:lnTo>
                  <a:lnTo>
                    <a:pt x="40003" y="45795"/>
                  </a:lnTo>
                  <a:lnTo>
                    <a:pt x="39882" y="45976"/>
                  </a:lnTo>
                  <a:lnTo>
                    <a:pt x="39762" y="46217"/>
                  </a:lnTo>
                  <a:lnTo>
                    <a:pt x="39701" y="46398"/>
                  </a:lnTo>
                  <a:lnTo>
                    <a:pt x="39701" y="46640"/>
                  </a:lnTo>
                  <a:lnTo>
                    <a:pt x="39701" y="46881"/>
                  </a:lnTo>
                  <a:lnTo>
                    <a:pt x="39762" y="47062"/>
                  </a:lnTo>
                  <a:lnTo>
                    <a:pt x="39882" y="47303"/>
                  </a:lnTo>
                  <a:lnTo>
                    <a:pt x="40003" y="47484"/>
                  </a:lnTo>
                  <a:lnTo>
                    <a:pt x="40184" y="47605"/>
                  </a:lnTo>
                  <a:lnTo>
                    <a:pt x="40425" y="47726"/>
                  </a:lnTo>
                  <a:lnTo>
                    <a:pt x="40606" y="47786"/>
                  </a:lnTo>
                  <a:lnTo>
                    <a:pt x="41089" y="47786"/>
                  </a:lnTo>
                  <a:lnTo>
                    <a:pt x="41270" y="47726"/>
                  </a:lnTo>
                  <a:lnTo>
                    <a:pt x="41511" y="47605"/>
                  </a:lnTo>
                  <a:lnTo>
                    <a:pt x="41692" y="47484"/>
                  </a:lnTo>
                  <a:lnTo>
                    <a:pt x="41813" y="47303"/>
                  </a:lnTo>
                  <a:lnTo>
                    <a:pt x="41934" y="47062"/>
                  </a:lnTo>
                  <a:lnTo>
                    <a:pt x="41994" y="46881"/>
                  </a:lnTo>
                  <a:lnTo>
                    <a:pt x="41994" y="46640"/>
                  </a:lnTo>
                  <a:lnTo>
                    <a:pt x="41994" y="46398"/>
                  </a:lnTo>
                  <a:lnTo>
                    <a:pt x="41934" y="46217"/>
                  </a:lnTo>
                  <a:lnTo>
                    <a:pt x="41813" y="45976"/>
                  </a:lnTo>
                  <a:lnTo>
                    <a:pt x="41692" y="45795"/>
                  </a:lnTo>
                  <a:lnTo>
                    <a:pt x="41511" y="45674"/>
                  </a:lnTo>
                  <a:lnTo>
                    <a:pt x="41270" y="45554"/>
                  </a:lnTo>
                  <a:lnTo>
                    <a:pt x="41089" y="45493"/>
                  </a:lnTo>
                  <a:close/>
                  <a:moveTo>
                    <a:pt x="46399" y="45493"/>
                  </a:moveTo>
                  <a:lnTo>
                    <a:pt x="46218" y="45554"/>
                  </a:lnTo>
                  <a:lnTo>
                    <a:pt x="45976" y="45674"/>
                  </a:lnTo>
                  <a:lnTo>
                    <a:pt x="45795" y="45795"/>
                  </a:lnTo>
                  <a:lnTo>
                    <a:pt x="45674" y="45976"/>
                  </a:lnTo>
                  <a:lnTo>
                    <a:pt x="45554" y="46217"/>
                  </a:lnTo>
                  <a:lnTo>
                    <a:pt x="45493" y="46398"/>
                  </a:lnTo>
                  <a:lnTo>
                    <a:pt x="45493" y="46640"/>
                  </a:lnTo>
                  <a:lnTo>
                    <a:pt x="45493" y="46881"/>
                  </a:lnTo>
                  <a:lnTo>
                    <a:pt x="45554" y="47062"/>
                  </a:lnTo>
                  <a:lnTo>
                    <a:pt x="45674" y="47303"/>
                  </a:lnTo>
                  <a:lnTo>
                    <a:pt x="45795" y="47484"/>
                  </a:lnTo>
                  <a:lnTo>
                    <a:pt x="45976" y="47605"/>
                  </a:lnTo>
                  <a:lnTo>
                    <a:pt x="46218" y="47726"/>
                  </a:lnTo>
                  <a:lnTo>
                    <a:pt x="46399" y="47786"/>
                  </a:lnTo>
                  <a:lnTo>
                    <a:pt x="46881" y="47786"/>
                  </a:lnTo>
                  <a:lnTo>
                    <a:pt x="47062" y="47726"/>
                  </a:lnTo>
                  <a:lnTo>
                    <a:pt x="47304" y="47605"/>
                  </a:lnTo>
                  <a:lnTo>
                    <a:pt x="47485" y="47484"/>
                  </a:lnTo>
                  <a:lnTo>
                    <a:pt x="47605" y="47303"/>
                  </a:lnTo>
                  <a:lnTo>
                    <a:pt x="47726" y="47062"/>
                  </a:lnTo>
                  <a:lnTo>
                    <a:pt x="47786" y="46881"/>
                  </a:lnTo>
                  <a:lnTo>
                    <a:pt x="47786" y="46640"/>
                  </a:lnTo>
                  <a:lnTo>
                    <a:pt x="47786" y="46398"/>
                  </a:lnTo>
                  <a:lnTo>
                    <a:pt x="47726" y="46217"/>
                  </a:lnTo>
                  <a:lnTo>
                    <a:pt x="47605" y="45976"/>
                  </a:lnTo>
                  <a:lnTo>
                    <a:pt x="47485" y="45795"/>
                  </a:lnTo>
                  <a:lnTo>
                    <a:pt x="47304" y="45674"/>
                  </a:lnTo>
                  <a:lnTo>
                    <a:pt x="47062" y="45554"/>
                  </a:lnTo>
                  <a:lnTo>
                    <a:pt x="46881" y="45493"/>
                  </a:lnTo>
                  <a:close/>
                  <a:moveTo>
                    <a:pt x="52191" y="45493"/>
                  </a:moveTo>
                  <a:lnTo>
                    <a:pt x="52010" y="45554"/>
                  </a:lnTo>
                  <a:lnTo>
                    <a:pt x="51768" y="45674"/>
                  </a:lnTo>
                  <a:lnTo>
                    <a:pt x="51587" y="45795"/>
                  </a:lnTo>
                  <a:lnTo>
                    <a:pt x="51467" y="45976"/>
                  </a:lnTo>
                  <a:lnTo>
                    <a:pt x="51346" y="46217"/>
                  </a:lnTo>
                  <a:lnTo>
                    <a:pt x="51286" y="46398"/>
                  </a:lnTo>
                  <a:lnTo>
                    <a:pt x="51286" y="46640"/>
                  </a:lnTo>
                  <a:lnTo>
                    <a:pt x="51286" y="46881"/>
                  </a:lnTo>
                  <a:lnTo>
                    <a:pt x="51346" y="47062"/>
                  </a:lnTo>
                  <a:lnTo>
                    <a:pt x="51467" y="47303"/>
                  </a:lnTo>
                  <a:lnTo>
                    <a:pt x="51587" y="47484"/>
                  </a:lnTo>
                  <a:lnTo>
                    <a:pt x="51768" y="47605"/>
                  </a:lnTo>
                  <a:lnTo>
                    <a:pt x="52010" y="47726"/>
                  </a:lnTo>
                  <a:lnTo>
                    <a:pt x="52191" y="47786"/>
                  </a:lnTo>
                  <a:lnTo>
                    <a:pt x="52673" y="47786"/>
                  </a:lnTo>
                  <a:lnTo>
                    <a:pt x="52854" y="47726"/>
                  </a:lnTo>
                  <a:lnTo>
                    <a:pt x="53096" y="47605"/>
                  </a:lnTo>
                  <a:lnTo>
                    <a:pt x="53277" y="47484"/>
                  </a:lnTo>
                  <a:lnTo>
                    <a:pt x="53397" y="47303"/>
                  </a:lnTo>
                  <a:lnTo>
                    <a:pt x="53518" y="47062"/>
                  </a:lnTo>
                  <a:lnTo>
                    <a:pt x="53578" y="46881"/>
                  </a:lnTo>
                  <a:lnTo>
                    <a:pt x="53578" y="46640"/>
                  </a:lnTo>
                  <a:lnTo>
                    <a:pt x="53578" y="46398"/>
                  </a:lnTo>
                  <a:lnTo>
                    <a:pt x="53518" y="46217"/>
                  </a:lnTo>
                  <a:lnTo>
                    <a:pt x="53397" y="45976"/>
                  </a:lnTo>
                  <a:lnTo>
                    <a:pt x="53277" y="45795"/>
                  </a:lnTo>
                  <a:lnTo>
                    <a:pt x="53096" y="45674"/>
                  </a:lnTo>
                  <a:lnTo>
                    <a:pt x="52854" y="45554"/>
                  </a:lnTo>
                  <a:lnTo>
                    <a:pt x="52673" y="45493"/>
                  </a:lnTo>
                  <a:close/>
                  <a:moveTo>
                    <a:pt x="57983" y="45493"/>
                  </a:moveTo>
                  <a:lnTo>
                    <a:pt x="57802" y="45554"/>
                  </a:lnTo>
                  <a:lnTo>
                    <a:pt x="57561" y="45674"/>
                  </a:lnTo>
                  <a:lnTo>
                    <a:pt x="57380" y="45795"/>
                  </a:lnTo>
                  <a:lnTo>
                    <a:pt x="57259" y="45976"/>
                  </a:lnTo>
                  <a:lnTo>
                    <a:pt x="57138" y="46217"/>
                  </a:lnTo>
                  <a:lnTo>
                    <a:pt x="57078" y="46398"/>
                  </a:lnTo>
                  <a:lnTo>
                    <a:pt x="57078" y="46640"/>
                  </a:lnTo>
                  <a:lnTo>
                    <a:pt x="57078" y="46881"/>
                  </a:lnTo>
                  <a:lnTo>
                    <a:pt x="57138" y="47062"/>
                  </a:lnTo>
                  <a:lnTo>
                    <a:pt x="57259" y="47303"/>
                  </a:lnTo>
                  <a:lnTo>
                    <a:pt x="57380" y="47484"/>
                  </a:lnTo>
                  <a:lnTo>
                    <a:pt x="57561" y="47605"/>
                  </a:lnTo>
                  <a:lnTo>
                    <a:pt x="57802" y="47726"/>
                  </a:lnTo>
                  <a:lnTo>
                    <a:pt x="57983" y="47786"/>
                  </a:lnTo>
                  <a:lnTo>
                    <a:pt x="58466" y="47786"/>
                  </a:lnTo>
                  <a:lnTo>
                    <a:pt x="58647" y="47726"/>
                  </a:lnTo>
                  <a:lnTo>
                    <a:pt x="58888" y="47605"/>
                  </a:lnTo>
                  <a:lnTo>
                    <a:pt x="59069" y="47484"/>
                  </a:lnTo>
                  <a:lnTo>
                    <a:pt x="59190" y="47303"/>
                  </a:lnTo>
                  <a:lnTo>
                    <a:pt x="59310" y="47062"/>
                  </a:lnTo>
                  <a:lnTo>
                    <a:pt x="59371" y="46881"/>
                  </a:lnTo>
                  <a:lnTo>
                    <a:pt x="59371" y="46640"/>
                  </a:lnTo>
                  <a:lnTo>
                    <a:pt x="59371" y="46398"/>
                  </a:lnTo>
                  <a:lnTo>
                    <a:pt x="59310" y="46217"/>
                  </a:lnTo>
                  <a:lnTo>
                    <a:pt x="59190" y="45976"/>
                  </a:lnTo>
                  <a:lnTo>
                    <a:pt x="59069" y="45795"/>
                  </a:lnTo>
                  <a:lnTo>
                    <a:pt x="58888" y="45674"/>
                  </a:lnTo>
                  <a:lnTo>
                    <a:pt x="58647" y="45554"/>
                  </a:lnTo>
                  <a:lnTo>
                    <a:pt x="58466" y="45493"/>
                  </a:lnTo>
                  <a:close/>
                  <a:moveTo>
                    <a:pt x="63775" y="45493"/>
                  </a:moveTo>
                  <a:lnTo>
                    <a:pt x="63594" y="45554"/>
                  </a:lnTo>
                  <a:lnTo>
                    <a:pt x="63353" y="45674"/>
                  </a:lnTo>
                  <a:lnTo>
                    <a:pt x="63172" y="45795"/>
                  </a:lnTo>
                  <a:lnTo>
                    <a:pt x="63051" y="45976"/>
                  </a:lnTo>
                  <a:lnTo>
                    <a:pt x="62931" y="46217"/>
                  </a:lnTo>
                  <a:lnTo>
                    <a:pt x="62870" y="46398"/>
                  </a:lnTo>
                  <a:lnTo>
                    <a:pt x="62870" y="46640"/>
                  </a:lnTo>
                  <a:lnTo>
                    <a:pt x="62870" y="46881"/>
                  </a:lnTo>
                  <a:lnTo>
                    <a:pt x="62931" y="47062"/>
                  </a:lnTo>
                  <a:lnTo>
                    <a:pt x="63051" y="47303"/>
                  </a:lnTo>
                  <a:lnTo>
                    <a:pt x="63172" y="47484"/>
                  </a:lnTo>
                  <a:lnTo>
                    <a:pt x="63353" y="47605"/>
                  </a:lnTo>
                  <a:lnTo>
                    <a:pt x="63594" y="47726"/>
                  </a:lnTo>
                  <a:lnTo>
                    <a:pt x="63775" y="47786"/>
                  </a:lnTo>
                  <a:lnTo>
                    <a:pt x="64258" y="47786"/>
                  </a:lnTo>
                  <a:lnTo>
                    <a:pt x="64439" y="47726"/>
                  </a:lnTo>
                  <a:lnTo>
                    <a:pt x="64680" y="47605"/>
                  </a:lnTo>
                  <a:lnTo>
                    <a:pt x="64861" y="47484"/>
                  </a:lnTo>
                  <a:lnTo>
                    <a:pt x="64982" y="47303"/>
                  </a:lnTo>
                  <a:lnTo>
                    <a:pt x="65103" y="47062"/>
                  </a:lnTo>
                  <a:lnTo>
                    <a:pt x="65163" y="46881"/>
                  </a:lnTo>
                  <a:lnTo>
                    <a:pt x="65163" y="46640"/>
                  </a:lnTo>
                  <a:lnTo>
                    <a:pt x="65163" y="46398"/>
                  </a:lnTo>
                  <a:lnTo>
                    <a:pt x="65103" y="46217"/>
                  </a:lnTo>
                  <a:lnTo>
                    <a:pt x="64982" y="45976"/>
                  </a:lnTo>
                  <a:lnTo>
                    <a:pt x="64861" y="45795"/>
                  </a:lnTo>
                  <a:lnTo>
                    <a:pt x="64680" y="45674"/>
                  </a:lnTo>
                  <a:lnTo>
                    <a:pt x="64439" y="45554"/>
                  </a:lnTo>
                  <a:lnTo>
                    <a:pt x="64258" y="45493"/>
                  </a:lnTo>
                  <a:close/>
                  <a:moveTo>
                    <a:pt x="69567" y="45493"/>
                  </a:moveTo>
                  <a:lnTo>
                    <a:pt x="69386" y="45554"/>
                  </a:lnTo>
                  <a:lnTo>
                    <a:pt x="69145" y="45674"/>
                  </a:lnTo>
                  <a:lnTo>
                    <a:pt x="68964" y="45795"/>
                  </a:lnTo>
                  <a:lnTo>
                    <a:pt x="68843" y="45976"/>
                  </a:lnTo>
                  <a:lnTo>
                    <a:pt x="68723" y="46217"/>
                  </a:lnTo>
                  <a:lnTo>
                    <a:pt x="68662" y="46398"/>
                  </a:lnTo>
                  <a:lnTo>
                    <a:pt x="68662" y="46640"/>
                  </a:lnTo>
                  <a:lnTo>
                    <a:pt x="68662" y="46881"/>
                  </a:lnTo>
                  <a:lnTo>
                    <a:pt x="68723" y="47062"/>
                  </a:lnTo>
                  <a:lnTo>
                    <a:pt x="68843" y="47303"/>
                  </a:lnTo>
                  <a:lnTo>
                    <a:pt x="68964" y="47484"/>
                  </a:lnTo>
                  <a:lnTo>
                    <a:pt x="69145" y="47605"/>
                  </a:lnTo>
                  <a:lnTo>
                    <a:pt x="69386" y="47726"/>
                  </a:lnTo>
                  <a:lnTo>
                    <a:pt x="69567" y="47786"/>
                  </a:lnTo>
                  <a:lnTo>
                    <a:pt x="70050" y="47786"/>
                  </a:lnTo>
                  <a:lnTo>
                    <a:pt x="70231" y="47726"/>
                  </a:lnTo>
                  <a:lnTo>
                    <a:pt x="70472" y="47605"/>
                  </a:lnTo>
                  <a:lnTo>
                    <a:pt x="70653" y="47484"/>
                  </a:lnTo>
                  <a:lnTo>
                    <a:pt x="70774" y="47303"/>
                  </a:lnTo>
                  <a:lnTo>
                    <a:pt x="70895" y="47062"/>
                  </a:lnTo>
                  <a:lnTo>
                    <a:pt x="70955" y="46881"/>
                  </a:lnTo>
                  <a:lnTo>
                    <a:pt x="70955" y="46640"/>
                  </a:lnTo>
                  <a:lnTo>
                    <a:pt x="70955" y="46398"/>
                  </a:lnTo>
                  <a:lnTo>
                    <a:pt x="70895" y="46217"/>
                  </a:lnTo>
                  <a:lnTo>
                    <a:pt x="70774" y="45976"/>
                  </a:lnTo>
                  <a:lnTo>
                    <a:pt x="70653" y="45795"/>
                  </a:lnTo>
                  <a:lnTo>
                    <a:pt x="70472" y="45674"/>
                  </a:lnTo>
                  <a:lnTo>
                    <a:pt x="70231" y="45554"/>
                  </a:lnTo>
                  <a:lnTo>
                    <a:pt x="70050" y="45493"/>
                  </a:lnTo>
                  <a:close/>
                  <a:moveTo>
                    <a:pt x="2896" y="48389"/>
                  </a:moveTo>
                  <a:lnTo>
                    <a:pt x="2655" y="48510"/>
                  </a:lnTo>
                  <a:lnTo>
                    <a:pt x="2414" y="48691"/>
                  </a:lnTo>
                  <a:lnTo>
                    <a:pt x="2233" y="48872"/>
                  </a:lnTo>
                  <a:lnTo>
                    <a:pt x="2112" y="49174"/>
                  </a:lnTo>
                  <a:lnTo>
                    <a:pt x="2052" y="49536"/>
                  </a:lnTo>
                  <a:lnTo>
                    <a:pt x="2052" y="49777"/>
                  </a:lnTo>
                  <a:lnTo>
                    <a:pt x="2112" y="49958"/>
                  </a:lnTo>
                  <a:lnTo>
                    <a:pt x="2233" y="50200"/>
                  </a:lnTo>
                  <a:lnTo>
                    <a:pt x="2353" y="50381"/>
                  </a:lnTo>
                  <a:lnTo>
                    <a:pt x="2534" y="50501"/>
                  </a:lnTo>
                  <a:lnTo>
                    <a:pt x="2776" y="50622"/>
                  </a:lnTo>
                  <a:lnTo>
                    <a:pt x="2957" y="50682"/>
                  </a:lnTo>
                  <a:lnTo>
                    <a:pt x="3439" y="50682"/>
                  </a:lnTo>
                  <a:lnTo>
                    <a:pt x="3620" y="50622"/>
                  </a:lnTo>
                  <a:lnTo>
                    <a:pt x="3862" y="50501"/>
                  </a:lnTo>
                  <a:lnTo>
                    <a:pt x="4043" y="50381"/>
                  </a:lnTo>
                  <a:lnTo>
                    <a:pt x="4164" y="50200"/>
                  </a:lnTo>
                  <a:lnTo>
                    <a:pt x="4284" y="49958"/>
                  </a:lnTo>
                  <a:lnTo>
                    <a:pt x="4345" y="49777"/>
                  </a:lnTo>
                  <a:lnTo>
                    <a:pt x="4345" y="49536"/>
                  </a:lnTo>
                  <a:lnTo>
                    <a:pt x="4284" y="49174"/>
                  </a:lnTo>
                  <a:lnTo>
                    <a:pt x="4164" y="48872"/>
                  </a:lnTo>
                  <a:lnTo>
                    <a:pt x="3982" y="48691"/>
                  </a:lnTo>
                  <a:lnTo>
                    <a:pt x="3741" y="48510"/>
                  </a:lnTo>
                  <a:lnTo>
                    <a:pt x="3500" y="48389"/>
                  </a:lnTo>
                  <a:close/>
                  <a:moveTo>
                    <a:pt x="8689" y="48389"/>
                  </a:moveTo>
                  <a:lnTo>
                    <a:pt x="8447" y="48510"/>
                  </a:lnTo>
                  <a:lnTo>
                    <a:pt x="8206" y="48691"/>
                  </a:lnTo>
                  <a:lnTo>
                    <a:pt x="8025" y="48872"/>
                  </a:lnTo>
                  <a:lnTo>
                    <a:pt x="7904" y="49174"/>
                  </a:lnTo>
                  <a:lnTo>
                    <a:pt x="7844" y="49536"/>
                  </a:lnTo>
                  <a:lnTo>
                    <a:pt x="7844" y="49777"/>
                  </a:lnTo>
                  <a:lnTo>
                    <a:pt x="7904" y="49958"/>
                  </a:lnTo>
                  <a:lnTo>
                    <a:pt x="8025" y="50200"/>
                  </a:lnTo>
                  <a:lnTo>
                    <a:pt x="8146" y="50381"/>
                  </a:lnTo>
                  <a:lnTo>
                    <a:pt x="8327" y="50501"/>
                  </a:lnTo>
                  <a:lnTo>
                    <a:pt x="8568" y="50622"/>
                  </a:lnTo>
                  <a:lnTo>
                    <a:pt x="8749" y="50682"/>
                  </a:lnTo>
                  <a:lnTo>
                    <a:pt x="9232" y="50682"/>
                  </a:lnTo>
                  <a:lnTo>
                    <a:pt x="9413" y="50622"/>
                  </a:lnTo>
                  <a:lnTo>
                    <a:pt x="9654" y="50501"/>
                  </a:lnTo>
                  <a:lnTo>
                    <a:pt x="9835" y="50381"/>
                  </a:lnTo>
                  <a:lnTo>
                    <a:pt x="9956" y="50200"/>
                  </a:lnTo>
                  <a:lnTo>
                    <a:pt x="10076" y="49958"/>
                  </a:lnTo>
                  <a:lnTo>
                    <a:pt x="10137" y="49777"/>
                  </a:lnTo>
                  <a:lnTo>
                    <a:pt x="10137" y="49536"/>
                  </a:lnTo>
                  <a:lnTo>
                    <a:pt x="10076" y="49174"/>
                  </a:lnTo>
                  <a:lnTo>
                    <a:pt x="9956" y="48872"/>
                  </a:lnTo>
                  <a:lnTo>
                    <a:pt x="9775" y="48691"/>
                  </a:lnTo>
                  <a:lnTo>
                    <a:pt x="9533" y="48510"/>
                  </a:lnTo>
                  <a:lnTo>
                    <a:pt x="9292" y="48389"/>
                  </a:lnTo>
                  <a:close/>
                  <a:moveTo>
                    <a:pt x="14481" y="48389"/>
                  </a:moveTo>
                  <a:lnTo>
                    <a:pt x="14240" y="48510"/>
                  </a:lnTo>
                  <a:lnTo>
                    <a:pt x="13998" y="48691"/>
                  </a:lnTo>
                  <a:lnTo>
                    <a:pt x="13817" y="48872"/>
                  </a:lnTo>
                  <a:lnTo>
                    <a:pt x="13697" y="49174"/>
                  </a:lnTo>
                  <a:lnTo>
                    <a:pt x="13636" y="49536"/>
                  </a:lnTo>
                  <a:lnTo>
                    <a:pt x="13636" y="49777"/>
                  </a:lnTo>
                  <a:lnTo>
                    <a:pt x="13697" y="49958"/>
                  </a:lnTo>
                  <a:lnTo>
                    <a:pt x="13817" y="50200"/>
                  </a:lnTo>
                  <a:lnTo>
                    <a:pt x="13938" y="50381"/>
                  </a:lnTo>
                  <a:lnTo>
                    <a:pt x="14119" y="50501"/>
                  </a:lnTo>
                  <a:lnTo>
                    <a:pt x="14360" y="50622"/>
                  </a:lnTo>
                  <a:lnTo>
                    <a:pt x="14541" y="50682"/>
                  </a:lnTo>
                  <a:lnTo>
                    <a:pt x="15024" y="50682"/>
                  </a:lnTo>
                  <a:lnTo>
                    <a:pt x="15205" y="50622"/>
                  </a:lnTo>
                  <a:lnTo>
                    <a:pt x="15446" y="50501"/>
                  </a:lnTo>
                  <a:lnTo>
                    <a:pt x="15627" y="50381"/>
                  </a:lnTo>
                  <a:lnTo>
                    <a:pt x="15748" y="50200"/>
                  </a:lnTo>
                  <a:lnTo>
                    <a:pt x="15869" y="49958"/>
                  </a:lnTo>
                  <a:lnTo>
                    <a:pt x="15929" y="49777"/>
                  </a:lnTo>
                  <a:lnTo>
                    <a:pt x="15929" y="49536"/>
                  </a:lnTo>
                  <a:lnTo>
                    <a:pt x="15869" y="49174"/>
                  </a:lnTo>
                  <a:lnTo>
                    <a:pt x="15748" y="48872"/>
                  </a:lnTo>
                  <a:lnTo>
                    <a:pt x="15567" y="48691"/>
                  </a:lnTo>
                  <a:lnTo>
                    <a:pt x="15326" y="48510"/>
                  </a:lnTo>
                  <a:lnTo>
                    <a:pt x="15084" y="48389"/>
                  </a:lnTo>
                  <a:close/>
                  <a:moveTo>
                    <a:pt x="20273" y="48389"/>
                  </a:moveTo>
                  <a:lnTo>
                    <a:pt x="20032" y="48510"/>
                  </a:lnTo>
                  <a:lnTo>
                    <a:pt x="19790" y="48691"/>
                  </a:lnTo>
                  <a:lnTo>
                    <a:pt x="19609" y="48872"/>
                  </a:lnTo>
                  <a:lnTo>
                    <a:pt x="19489" y="49174"/>
                  </a:lnTo>
                  <a:lnTo>
                    <a:pt x="19428" y="49536"/>
                  </a:lnTo>
                  <a:lnTo>
                    <a:pt x="19428" y="49777"/>
                  </a:lnTo>
                  <a:lnTo>
                    <a:pt x="19489" y="49958"/>
                  </a:lnTo>
                  <a:lnTo>
                    <a:pt x="19609" y="50200"/>
                  </a:lnTo>
                  <a:lnTo>
                    <a:pt x="19730" y="50381"/>
                  </a:lnTo>
                  <a:lnTo>
                    <a:pt x="19911" y="50501"/>
                  </a:lnTo>
                  <a:lnTo>
                    <a:pt x="20152" y="50622"/>
                  </a:lnTo>
                  <a:lnTo>
                    <a:pt x="20333" y="50682"/>
                  </a:lnTo>
                  <a:lnTo>
                    <a:pt x="20816" y="50682"/>
                  </a:lnTo>
                  <a:lnTo>
                    <a:pt x="20997" y="50622"/>
                  </a:lnTo>
                  <a:lnTo>
                    <a:pt x="21239" y="50501"/>
                  </a:lnTo>
                  <a:lnTo>
                    <a:pt x="21420" y="50381"/>
                  </a:lnTo>
                  <a:lnTo>
                    <a:pt x="21540" y="50200"/>
                  </a:lnTo>
                  <a:lnTo>
                    <a:pt x="21661" y="49958"/>
                  </a:lnTo>
                  <a:lnTo>
                    <a:pt x="21721" y="49777"/>
                  </a:lnTo>
                  <a:lnTo>
                    <a:pt x="21721" y="49536"/>
                  </a:lnTo>
                  <a:lnTo>
                    <a:pt x="21661" y="49174"/>
                  </a:lnTo>
                  <a:lnTo>
                    <a:pt x="21540" y="48872"/>
                  </a:lnTo>
                  <a:lnTo>
                    <a:pt x="21359" y="48691"/>
                  </a:lnTo>
                  <a:lnTo>
                    <a:pt x="21118" y="48510"/>
                  </a:lnTo>
                  <a:lnTo>
                    <a:pt x="20876" y="48389"/>
                  </a:lnTo>
                  <a:close/>
                  <a:moveTo>
                    <a:pt x="26065" y="48389"/>
                  </a:moveTo>
                  <a:lnTo>
                    <a:pt x="25824" y="48510"/>
                  </a:lnTo>
                  <a:lnTo>
                    <a:pt x="25583" y="48691"/>
                  </a:lnTo>
                  <a:lnTo>
                    <a:pt x="25402" y="48872"/>
                  </a:lnTo>
                  <a:lnTo>
                    <a:pt x="25281" y="49174"/>
                  </a:lnTo>
                  <a:lnTo>
                    <a:pt x="25221" y="49536"/>
                  </a:lnTo>
                  <a:lnTo>
                    <a:pt x="25221" y="49777"/>
                  </a:lnTo>
                  <a:lnTo>
                    <a:pt x="25281" y="49958"/>
                  </a:lnTo>
                  <a:lnTo>
                    <a:pt x="25402" y="50200"/>
                  </a:lnTo>
                  <a:lnTo>
                    <a:pt x="25522" y="50381"/>
                  </a:lnTo>
                  <a:lnTo>
                    <a:pt x="25703" y="50501"/>
                  </a:lnTo>
                  <a:lnTo>
                    <a:pt x="25945" y="50622"/>
                  </a:lnTo>
                  <a:lnTo>
                    <a:pt x="26126" y="50682"/>
                  </a:lnTo>
                  <a:lnTo>
                    <a:pt x="26608" y="50682"/>
                  </a:lnTo>
                  <a:lnTo>
                    <a:pt x="26789" y="50622"/>
                  </a:lnTo>
                  <a:lnTo>
                    <a:pt x="27031" y="50501"/>
                  </a:lnTo>
                  <a:lnTo>
                    <a:pt x="27212" y="50381"/>
                  </a:lnTo>
                  <a:lnTo>
                    <a:pt x="27332" y="50200"/>
                  </a:lnTo>
                  <a:lnTo>
                    <a:pt x="27453" y="49958"/>
                  </a:lnTo>
                  <a:lnTo>
                    <a:pt x="27513" y="49777"/>
                  </a:lnTo>
                  <a:lnTo>
                    <a:pt x="27513" y="49536"/>
                  </a:lnTo>
                  <a:lnTo>
                    <a:pt x="27453" y="49174"/>
                  </a:lnTo>
                  <a:lnTo>
                    <a:pt x="27332" y="48872"/>
                  </a:lnTo>
                  <a:lnTo>
                    <a:pt x="27151" y="48691"/>
                  </a:lnTo>
                  <a:lnTo>
                    <a:pt x="26910" y="48510"/>
                  </a:lnTo>
                  <a:lnTo>
                    <a:pt x="26669" y="48389"/>
                  </a:lnTo>
                  <a:close/>
                  <a:moveTo>
                    <a:pt x="31858" y="48389"/>
                  </a:moveTo>
                  <a:lnTo>
                    <a:pt x="31616" y="48510"/>
                  </a:lnTo>
                  <a:lnTo>
                    <a:pt x="31375" y="48691"/>
                  </a:lnTo>
                  <a:lnTo>
                    <a:pt x="31194" y="48872"/>
                  </a:lnTo>
                  <a:lnTo>
                    <a:pt x="31073" y="49174"/>
                  </a:lnTo>
                  <a:lnTo>
                    <a:pt x="31013" y="49536"/>
                  </a:lnTo>
                  <a:lnTo>
                    <a:pt x="31013" y="49777"/>
                  </a:lnTo>
                  <a:lnTo>
                    <a:pt x="31073" y="49958"/>
                  </a:lnTo>
                  <a:lnTo>
                    <a:pt x="31194" y="50200"/>
                  </a:lnTo>
                  <a:lnTo>
                    <a:pt x="31315" y="50381"/>
                  </a:lnTo>
                  <a:lnTo>
                    <a:pt x="31496" y="50501"/>
                  </a:lnTo>
                  <a:lnTo>
                    <a:pt x="31737" y="50622"/>
                  </a:lnTo>
                  <a:lnTo>
                    <a:pt x="31918" y="50682"/>
                  </a:lnTo>
                  <a:lnTo>
                    <a:pt x="32401" y="50682"/>
                  </a:lnTo>
                  <a:lnTo>
                    <a:pt x="32582" y="50622"/>
                  </a:lnTo>
                  <a:lnTo>
                    <a:pt x="32823" y="50501"/>
                  </a:lnTo>
                  <a:lnTo>
                    <a:pt x="33004" y="50381"/>
                  </a:lnTo>
                  <a:lnTo>
                    <a:pt x="33125" y="50200"/>
                  </a:lnTo>
                  <a:lnTo>
                    <a:pt x="33245" y="49958"/>
                  </a:lnTo>
                  <a:lnTo>
                    <a:pt x="33306" y="49777"/>
                  </a:lnTo>
                  <a:lnTo>
                    <a:pt x="33306" y="49536"/>
                  </a:lnTo>
                  <a:lnTo>
                    <a:pt x="33245" y="49174"/>
                  </a:lnTo>
                  <a:lnTo>
                    <a:pt x="33125" y="48872"/>
                  </a:lnTo>
                  <a:lnTo>
                    <a:pt x="32944" y="48691"/>
                  </a:lnTo>
                  <a:lnTo>
                    <a:pt x="32702" y="48510"/>
                  </a:lnTo>
                  <a:lnTo>
                    <a:pt x="32461" y="48389"/>
                  </a:lnTo>
                  <a:close/>
                  <a:moveTo>
                    <a:pt x="37650" y="48389"/>
                  </a:moveTo>
                  <a:lnTo>
                    <a:pt x="37408" y="48510"/>
                  </a:lnTo>
                  <a:lnTo>
                    <a:pt x="37167" y="48691"/>
                  </a:lnTo>
                  <a:lnTo>
                    <a:pt x="36986" y="48872"/>
                  </a:lnTo>
                  <a:lnTo>
                    <a:pt x="36865" y="49174"/>
                  </a:lnTo>
                  <a:lnTo>
                    <a:pt x="36805" y="49536"/>
                  </a:lnTo>
                  <a:lnTo>
                    <a:pt x="36805" y="49777"/>
                  </a:lnTo>
                  <a:lnTo>
                    <a:pt x="36865" y="49958"/>
                  </a:lnTo>
                  <a:lnTo>
                    <a:pt x="36986" y="50200"/>
                  </a:lnTo>
                  <a:lnTo>
                    <a:pt x="37107" y="50381"/>
                  </a:lnTo>
                  <a:lnTo>
                    <a:pt x="37288" y="50501"/>
                  </a:lnTo>
                  <a:lnTo>
                    <a:pt x="37529" y="50622"/>
                  </a:lnTo>
                  <a:lnTo>
                    <a:pt x="37710" y="50682"/>
                  </a:lnTo>
                  <a:lnTo>
                    <a:pt x="38193" y="50682"/>
                  </a:lnTo>
                  <a:lnTo>
                    <a:pt x="38374" y="50622"/>
                  </a:lnTo>
                  <a:lnTo>
                    <a:pt x="38615" y="50501"/>
                  </a:lnTo>
                  <a:lnTo>
                    <a:pt x="38796" y="50381"/>
                  </a:lnTo>
                  <a:lnTo>
                    <a:pt x="38917" y="50200"/>
                  </a:lnTo>
                  <a:lnTo>
                    <a:pt x="39038" y="49958"/>
                  </a:lnTo>
                  <a:lnTo>
                    <a:pt x="39098" y="49777"/>
                  </a:lnTo>
                  <a:lnTo>
                    <a:pt x="39098" y="49536"/>
                  </a:lnTo>
                  <a:lnTo>
                    <a:pt x="39038" y="49174"/>
                  </a:lnTo>
                  <a:lnTo>
                    <a:pt x="38917" y="48872"/>
                  </a:lnTo>
                  <a:lnTo>
                    <a:pt x="38736" y="48691"/>
                  </a:lnTo>
                  <a:lnTo>
                    <a:pt x="38495" y="48510"/>
                  </a:lnTo>
                  <a:lnTo>
                    <a:pt x="38253" y="48389"/>
                  </a:lnTo>
                  <a:close/>
                  <a:moveTo>
                    <a:pt x="43442" y="48389"/>
                  </a:moveTo>
                  <a:lnTo>
                    <a:pt x="43201" y="48510"/>
                  </a:lnTo>
                  <a:lnTo>
                    <a:pt x="42959" y="48691"/>
                  </a:lnTo>
                  <a:lnTo>
                    <a:pt x="42778" y="48872"/>
                  </a:lnTo>
                  <a:lnTo>
                    <a:pt x="42658" y="49174"/>
                  </a:lnTo>
                  <a:lnTo>
                    <a:pt x="42597" y="49536"/>
                  </a:lnTo>
                  <a:lnTo>
                    <a:pt x="42597" y="49777"/>
                  </a:lnTo>
                  <a:lnTo>
                    <a:pt x="42658" y="49958"/>
                  </a:lnTo>
                  <a:lnTo>
                    <a:pt x="42778" y="50200"/>
                  </a:lnTo>
                  <a:lnTo>
                    <a:pt x="42899" y="50381"/>
                  </a:lnTo>
                  <a:lnTo>
                    <a:pt x="43080" y="50501"/>
                  </a:lnTo>
                  <a:lnTo>
                    <a:pt x="43321" y="50622"/>
                  </a:lnTo>
                  <a:lnTo>
                    <a:pt x="43502" y="50682"/>
                  </a:lnTo>
                  <a:lnTo>
                    <a:pt x="43985" y="50682"/>
                  </a:lnTo>
                  <a:lnTo>
                    <a:pt x="44166" y="50622"/>
                  </a:lnTo>
                  <a:lnTo>
                    <a:pt x="44407" y="50501"/>
                  </a:lnTo>
                  <a:lnTo>
                    <a:pt x="44588" y="50381"/>
                  </a:lnTo>
                  <a:lnTo>
                    <a:pt x="44709" y="50200"/>
                  </a:lnTo>
                  <a:lnTo>
                    <a:pt x="44830" y="49958"/>
                  </a:lnTo>
                  <a:lnTo>
                    <a:pt x="44890" y="49777"/>
                  </a:lnTo>
                  <a:lnTo>
                    <a:pt x="44890" y="49536"/>
                  </a:lnTo>
                  <a:lnTo>
                    <a:pt x="44830" y="49174"/>
                  </a:lnTo>
                  <a:lnTo>
                    <a:pt x="44709" y="48872"/>
                  </a:lnTo>
                  <a:lnTo>
                    <a:pt x="44528" y="48691"/>
                  </a:lnTo>
                  <a:lnTo>
                    <a:pt x="44287" y="48510"/>
                  </a:lnTo>
                  <a:lnTo>
                    <a:pt x="44045" y="48389"/>
                  </a:lnTo>
                  <a:close/>
                  <a:moveTo>
                    <a:pt x="49234" y="48389"/>
                  </a:moveTo>
                  <a:lnTo>
                    <a:pt x="48993" y="48510"/>
                  </a:lnTo>
                  <a:lnTo>
                    <a:pt x="48752" y="48691"/>
                  </a:lnTo>
                  <a:lnTo>
                    <a:pt x="48571" y="48872"/>
                  </a:lnTo>
                  <a:lnTo>
                    <a:pt x="48450" y="49174"/>
                  </a:lnTo>
                  <a:lnTo>
                    <a:pt x="48390" y="49536"/>
                  </a:lnTo>
                  <a:lnTo>
                    <a:pt x="48390" y="49777"/>
                  </a:lnTo>
                  <a:lnTo>
                    <a:pt x="48450" y="49958"/>
                  </a:lnTo>
                  <a:lnTo>
                    <a:pt x="48571" y="50200"/>
                  </a:lnTo>
                  <a:lnTo>
                    <a:pt x="48691" y="50381"/>
                  </a:lnTo>
                  <a:lnTo>
                    <a:pt x="48872" y="50501"/>
                  </a:lnTo>
                  <a:lnTo>
                    <a:pt x="49114" y="50622"/>
                  </a:lnTo>
                  <a:lnTo>
                    <a:pt x="49295" y="50682"/>
                  </a:lnTo>
                  <a:lnTo>
                    <a:pt x="49777" y="50682"/>
                  </a:lnTo>
                  <a:lnTo>
                    <a:pt x="49958" y="50622"/>
                  </a:lnTo>
                  <a:lnTo>
                    <a:pt x="50200" y="50501"/>
                  </a:lnTo>
                  <a:lnTo>
                    <a:pt x="50381" y="50381"/>
                  </a:lnTo>
                  <a:lnTo>
                    <a:pt x="50501" y="50200"/>
                  </a:lnTo>
                  <a:lnTo>
                    <a:pt x="50622" y="49958"/>
                  </a:lnTo>
                  <a:lnTo>
                    <a:pt x="50682" y="49777"/>
                  </a:lnTo>
                  <a:lnTo>
                    <a:pt x="50682" y="49536"/>
                  </a:lnTo>
                  <a:lnTo>
                    <a:pt x="50622" y="49174"/>
                  </a:lnTo>
                  <a:lnTo>
                    <a:pt x="50501" y="48872"/>
                  </a:lnTo>
                  <a:lnTo>
                    <a:pt x="50320" y="48691"/>
                  </a:lnTo>
                  <a:lnTo>
                    <a:pt x="50079" y="48510"/>
                  </a:lnTo>
                  <a:lnTo>
                    <a:pt x="49838" y="48389"/>
                  </a:lnTo>
                  <a:close/>
                  <a:moveTo>
                    <a:pt x="55027" y="48389"/>
                  </a:moveTo>
                  <a:lnTo>
                    <a:pt x="54785" y="48510"/>
                  </a:lnTo>
                  <a:lnTo>
                    <a:pt x="54544" y="48691"/>
                  </a:lnTo>
                  <a:lnTo>
                    <a:pt x="54363" y="48872"/>
                  </a:lnTo>
                  <a:lnTo>
                    <a:pt x="54242" y="49174"/>
                  </a:lnTo>
                  <a:lnTo>
                    <a:pt x="54182" y="49536"/>
                  </a:lnTo>
                  <a:lnTo>
                    <a:pt x="54182" y="49777"/>
                  </a:lnTo>
                  <a:lnTo>
                    <a:pt x="54242" y="49958"/>
                  </a:lnTo>
                  <a:lnTo>
                    <a:pt x="54363" y="50200"/>
                  </a:lnTo>
                  <a:lnTo>
                    <a:pt x="54483" y="50381"/>
                  </a:lnTo>
                  <a:lnTo>
                    <a:pt x="54665" y="50501"/>
                  </a:lnTo>
                  <a:lnTo>
                    <a:pt x="54906" y="50622"/>
                  </a:lnTo>
                  <a:lnTo>
                    <a:pt x="55087" y="50682"/>
                  </a:lnTo>
                  <a:lnTo>
                    <a:pt x="55570" y="50682"/>
                  </a:lnTo>
                  <a:lnTo>
                    <a:pt x="55751" y="50622"/>
                  </a:lnTo>
                  <a:lnTo>
                    <a:pt x="55992" y="50501"/>
                  </a:lnTo>
                  <a:lnTo>
                    <a:pt x="56173" y="50381"/>
                  </a:lnTo>
                  <a:lnTo>
                    <a:pt x="56294" y="50200"/>
                  </a:lnTo>
                  <a:lnTo>
                    <a:pt x="56414" y="49958"/>
                  </a:lnTo>
                  <a:lnTo>
                    <a:pt x="56475" y="49777"/>
                  </a:lnTo>
                  <a:lnTo>
                    <a:pt x="56475" y="49536"/>
                  </a:lnTo>
                  <a:lnTo>
                    <a:pt x="56414" y="49174"/>
                  </a:lnTo>
                  <a:lnTo>
                    <a:pt x="56294" y="48872"/>
                  </a:lnTo>
                  <a:lnTo>
                    <a:pt x="56113" y="48691"/>
                  </a:lnTo>
                  <a:lnTo>
                    <a:pt x="55871" y="48510"/>
                  </a:lnTo>
                  <a:lnTo>
                    <a:pt x="55630" y="48389"/>
                  </a:lnTo>
                  <a:close/>
                  <a:moveTo>
                    <a:pt x="60819" y="48389"/>
                  </a:moveTo>
                  <a:lnTo>
                    <a:pt x="60577" y="48510"/>
                  </a:lnTo>
                  <a:lnTo>
                    <a:pt x="60336" y="48691"/>
                  </a:lnTo>
                  <a:lnTo>
                    <a:pt x="60155" y="48872"/>
                  </a:lnTo>
                  <a:lnTo>
                    <a:pt x="60034" y="49174"/>
                  </a:lnTo>
                  <a:lnTo>
                    <a:pt x="59974" y="49536"/>
                  </a:lnTo>
                  <a:lnTo>
                    <a:pt x="59974" y="49777"/>
                  </a:lnTo>
                  <a:lnTo>
                    <a:pt x="60034" y="49958"/>
                  </a:lnTo>
                  <a:lnTo>
                    <a:pt x="60155" y="50200"/>
                  </a:lnTo>
                  <a:lnTo>
                    <a:pt x="60276" y="50381"/>
                  </a:lnTo>
                  <a:lnTo>
                    <a:pt x="60457" y="50501"/>
                  </a:lnTo>
                  <a:lnTo>
                    <a:pt x="60698" y="50622"/>
                  </a:lnTo>
                  <a:lnTo>
                    <a:pt x="60879" y="50682"/>
                  </a:lnTo>
                  <a:lnTo>
                    <a:pt x="61362" y="50682"/>
                  </a:lnTo>
                  <a:lnTo>
                    <a:pt x="61543" y="50622"/>
                  </a:lnTo>
                  <a:lnTo>
                    <a:pt x="61784" y="50501"/>
                  </a:lnTo>
                  <a:lnTo>
                    <a:pt x="61965" y="50381"/>
                  </a:lnTo>
                  <a:lnTo>
                    <a:pt x="62086" y="50200"/>
                  </a:lnTo>
                  <a:lnTo>
                    <a:pt x="62206" y="49958"/>
                  </a:lnTo>
                  <a:lnTo>
                    <a:pt x="62267" y="49777"/>
                  </a:lnTo>
                  <a:lnTo>
                    <a:pt x="62267" y="49536"/>
                  </a:lnTo>
                  <a:lnTo>
                    <a:pt x="62206" y="49174"/>
                  </a:lnTo>
                  <a:lnTo>
                    <a:pt x="62086" y="48872"/>
                  </a:lnTo>
                  <a:lnTo>
                    <a:pt x="61905" y="48691"/>
                  </a:lnTo>
                  <a:lnTo>
                    <a:pt x="61663" y="48510"/>
                  </a:lnTo>
                  <a:lnTo>
                    <a:pt x="61422" y="48389"/>
                  </a:lnTo>
                  <a:close/>
                  <a:moveTo>
                    <a:pt x="66611" y="48389"/>
                  </a:moveTo>
                  <a:lnTo>
                    <a:pt x="66370" y="48510"/>
                  </a:lnTo>
                  <a:lnTo>
                    <a:pt x="66128" y="48691"/>
                  </a:lnTo>
                  <a:lnTo>
                    <a:pt x="65947" y="48872"/>
                  </a:lnTo>
                  <a:lnTo>
                    <a:pt x="65827" y="49174"/>
                  </a:lnTo>
                  <a:lnTo>
                    <a:pt x="65766" y="49536"/>
                  </a:lnTo>
                  <a:lnTo>
                    <a:pt x="65766" y="49777"/>
                  </a:lnTo>
                  <a:lnTo>
                    <a:pt x="65827" y="49958"/>
                  </a:lnTo>
                  <a:lnTo>
                    <a:pt x="65947" y="50200"/>
                  </a:lnTo>
                  <a:lnTo>
                    <a:pt x="66068" y="50381"/>
                  </a:lnTo>
                  <a:lnTo>
                    <a:pt x="66249" y="50501"/>
                  </a:lnTo>
                  <a:lnTo>
                    <a:pt x="66490" y="50622"/>
                  </a:lnTo>
                  <a:lnTo>
                    <a:pt x="66671" y="50682"/>
                  </a:lnTo>
                  <a:lnTo>
                    <a:pt x="67154" y="50682"/>
                  </a:lnTo>
                  <a:lnTo>
                    <a:pt x="67335" y="50622"/>
                  </a:lnTo>
                  <a:lnTo>
                    <a:pt x="67576" y="50501"/>
                  </a:lnTo>
                  <a:lnTo>
                    <a:pt x="67757" y="50381"/>
                  </a:lnTo>
                  <a:lnTo>
                    <a:pt x="67878" y="50200"/>
                  </a:lnTo>
                  <a:lnTo>
                    <a:pt x="67999" y="49958"/>
                  </a:lnTo>
                  <a:lnTo>
                    <a:pt x="68059" y="49777"/>
                  </a:lnTo>
                  <a:lnTo>
                    <a:pt x="68059" y="49536"/>
                  </a:lnTo>
                  <a:lnTo>
                    <a:pt x="67999" y="49174"/>
                  </a:lnTo>
                  <a:lnTo>
                    <a:pt x="67878" y="48872"/>
                  </a:lnTo>
                  <a:lnTo>
                    <a:pt x="67697" y="48691"/>
                  </a:lnTo>
                  <a:lnTo>
                    <a:pt x="67456" y="48510"/>
                  </a:lnTo>
                  <a:lnTo>
                    <a:pt x="67214" y="48389"/>
                  </a:lnTo>
                  <a:close/>
                  <a:moveTo>
                    <a:pt x="72403" y="48389"/>
                  </a:moveTo>
                  <a:lnTo>
                    <a:pt x="72162" y="48510"/>
                  </a:lnTo>
                  <a:lnTo>
                    <a:pt x="71921" y="48691"/>
                  </a:lnTo>
                  <a:lnTo>
                    <a:pt x="71740" y="48872"/>
                  </a:lnTo>
                  <a:lnTo>
                    <a:pt x="71619" y="49174"/>
                  </a:lnTo>
                  <a:lnTo>
                    <a:pt x="71559" y="49536"/>
                  </a:lnTo>
                  <a:lnTo>
                    <a:pt x="71559" y="49777"/>
                  </a:lnTo>
                  <a:lnTo>
                    <a:pt x="71619" y="49958"/>
                  </a:lnTo>
                  <a:lnTo>
                    <a:pt x="71740" y="50200"/>
                  </a:lnTo>
                  <a:lnTo>
                    <a:pt x="71860" y="50381"/>
                  </a:lnTo>
                  <a:lnTo>
                    <a:pt x="72041" y="50501"/>
                  </a:lnTo>
                  <a:lnTo>
                    <a:pt x="72283" y="50622"/>
                  </a:lnTo>
                  <a:lnTo>
                    <a:pt x="72464" y="50682"/>
                  </a:lnTo>
                  <a:lnTo>
                    <a:pt x="72946" y="50682"/>
                  </a:lnTo>
                  <a:lnTo>
                    <a:pt x="73127" y="50622"/>
                  </a:lnTo>
                  <a:lnTo>
                    <a:pt x="73369" y="50501"/>
                  </a:lnTo>
                  <a:lnTo>
                    <a:pt x="73550" y="50381"/>
                  </a:lnTo>
                  <a:lnTo>
                    <a:pt x="73670" y="50200"/>
                  </a:lnTo>
                  <a:lnTo>
                    <a:pt x="73791" y="49958"/>
                  </a:lnTo>
                  <a:lnTo>
                    <a:pt x="73851" y="49777"/>
                  </a:lnTo>
                  <a:lnTo>
                    <a:pt x="73851" y="49536"/>
                  </a:lnTo>
                  <a:lnTo>
                    <a:pt x="73791" y="49174"/>
                  </a:lnTo>
                  <a:lnTo>
                    <a:pt x="73670" y="48872"/>
                  </a:lnTo>
                  <a:lnTo>
                    <a:pt x="73489" y="48691"/>
                  </a:lnTo>
                  <a:lnTo>
                    <a:pt x="73248" y="48510"/>
                  </a:lnTo>
                  <a:lnTo>
                    <a:pt x="73007" y="48389"/>
                  </a:lnTo>
                  <a:close/>
                  <a:moveTo>
                    <a:pt x="5853" y="51286"/>
                  </a:moveTo>
                  <a:lnTo>
                    <a:pt x="5672" y="51346"/>
                  </a:lnTo>
                  <a:lnTo>
                    <a:pt x="5431" y="51467"/>
                  </a:lnTo>
                  <a:lnTo>
                    <a:pt x="5250" y="51587"/>
                  </a:lnTo>
                  <a:lnTo>
                    <a:pt x="5129" y="51768"/>
                  </a:lnTo>
                  <a:lnTo>
                    <a:pt x="5008" y="52010"/>
                  </a:lnTo>
                  <a:lnTo>
                    <a:pt x="4948" y="52191"/>
                  </a:lnTo>
                  <a:lnTo>
                    <a:pt x="4948" y="52432"/>
                  </a:lnTo>
                  <a:lnTo>
                    <a:pt x="4948" y="52673"/>
                  </a:lnTo>
                  <a:lnTo>
                    <a:pt x="5008" y="52854"/>
                  </a:lnTo>
                  <a:lnTo>
                    <a:pt x="5129" y="53096"/>
                  </a:lnTo>
                  <a:lnTo>
                    <a:pt x="5250" y="53277"/>
                  </a:lnTo>
                  <a:lnTo>
                    <a:pt x="5431" y="53397"/>
                  </a:lnTo>
                  <a:lnTo>
                    <a:pt x="5672" y="53518"/>
                  </a:lnTo>
                  <a:lnTo>
                    <a:pt x="5853" y="53578"/>
                  </a:lnTo>
                  <a:lnTo>
                    <a:pt x="6336" y="53578"/>
                  </a:lnTo>
                  <a:lnTo>
                    <a:pt x="6517" y="53518"/>
                  </a:lnTo>
                  <a:lnTo>
                    <a:pt x="6758" y="53397"/>
                  </a:lnTo>
                  <a:lnTo>
                    <a:pt x="6939" y="53277"/>
                  </a:lnTo>
                  <a:lnTo>
                    <a:pt x="7060" y="53096"/>
                  </a:lnTo>
                  <a:lnTo>
                    <a:pt x="7180" y="52854"/>
                  </a:lnTo>
                  <a:lnTo>
                    <a:pt x="7241" y="52673"/>
                  </a:lnTo>
                  <a:lnTo>
                    <a:pt x="7241" y="52432"/>
                  </a:lnTo>
                  <a:lnTo>
                    <a:pt x="7241" y="52191"/>
                  </a:lnTo>
                  <a:lnTo>
                    <a:pt x="7180" y="52010"/>
                  </a:lnTo>
                  <a:lnTo>
                    <a:pt x="7060" y="51768"/>
                  </a:lnTo>
                  <a:lnTo>
                    <a:pt x="6939" y="51587"/>
                  </a:lnTo>
                  <a:lnTo>
                    <a:pt x="6758" y="51467"/>
                  </a:lnTo>
                  <a:lnTo>
                    <a:pt x="6517" y="51346"/>
                  </a:lnTo>
                  <a:lnTo>
                    <a:pt x="6336" y="51286"/>
                  </a:lnTo>
                  <a:close/>
                  <a:moveTo>
                    <a:pt x="11645" y="51286"/>
                  </a:moveTo>
                  <a:lnTo>
                    <a:pt x="11464" y="51346"/>
                  </a:lnTo>
                  <a:lnTo>
                    <a:pt x="11223" y="51467"/>
                  </a:lnTo>
                  <a:lnTo>
                    <a:pt x="11042" y="51587"/>
                  </a:lnTo>
                  <a:lnTo>
                    <a:pt x="10921" y="51768"/>
                  </a:lnTo>
                  <a:lnTo>
                    <a:pt x="10800" y="52010"/>
                  </a:lnTo>
                  <a:lnTo>
                    <a:pt x="10740" y="52191"/>
                  </a:lnTo>
                  <a:lnTo>
                    <a:pt x="10740" y="52432"/>
                  </a:lnTo>
                  <a:lnTo>
                    <a:pt x="10740" y="52673"/>
                  </a:lnTo>
                  <a:lnTo>
                    <a:pt x="10800" y="52854"/>
                  </a:lnTo>
                  <a:lnTo>
                    <a:pt x="10921" y="53096"/>
                  </a:lnTo>
                  <a:lnTo>
                    <a:pt x="11042" y="53277"/>
                  </a:lnTo>
                  <a:lnTo>
                    <a:pt x="11223" y="53397"/>
                  </a:lnTo>
                  <a:lnTo>
                    <a:pt x="11464" y="53518"/>
                  </a:lnTo>
                  <a:lnTo>
                    <a:pt x="11645" y="53578"/>
                  </a:lnTo>
                  <a:lnTo>
                    <a:pt x="12128" y="53578"/>
                  </a:lnTo>
                  <a:lnTo>
                    <a:pt x="12309" y="53518"/>
                  </a:lnTo>
                  <a:lnTo>
                    <a:pt x="12550" y="53397"/>
                  </a:lnTo>
                  <a:lnTo>
                    <a:pt x="12731" y="53277"/>
                  </a:lnTo>
                  <a:lnTo>
                    <a:pt x="12852" y="53096"/>
                  </a:lnTo>
                  <a:lnTo>
                    <a:pt x="12973" y="52854"/>
                  </a:lnTo>
                  <a:lnTo>
                    <a:pt x="13033" y="52673"/>
                  </a:lnTo>
                  <a:lnTo>
                    <a:pt x="13033" y="52432"/>
                  </a:lnTo>
                  <a:lnTo>
                    <a:pt x="13033" y="52191"/>
                  </a:lnTo>
                  <a:lnTo>
                    <a:pt x="12973" y="52010"/>
                  </a:lnTo>
                  <a:lnTo>
                    <a:pt x="12852" y="51768"/>
                  </a:lnTo>
                  <a:lnTo>
                    <a:pt x="12731" y="51587"/>
                  </a:lnTo>
                  <a:lnTo>
                    <a:pt x="12550" y="51467"/>
                  </a:lnTo>
                  <a:lnTo>
                    <a:pt x="12309" y="51346"/>
                  </a:lnTo>
                  <a:lnTo>
                    <a:pt x="12128" y="51286"/>
                  </a:lnTo>
                  <a:close/>
                  <a:moveTo>
                    <a:pt x="17437" y="51286"/>
                  </a:moveTo>
                  <a:lnTo>
                    <a:pt x="17256" y="51346"/>
                  </a:lnTo>
                  <a:lnTo>
                    <a:pt x="17015" y="51467"/>
                  </a:lnTo>
                  <a:lnTo>
                    <a:pt x="16834" y="51587"/>
                  </a:lnTo>
                  <a:lnTo>
                    <a:pt x="16713" y="51768"/>
                  </a:lnTo>
                  <a:lnTo>
                    <a:pt x="16593" y="52010"/>
                  </a:lnTo>
                  <a:lnTo>
                    <a:pt x="16532" y="52191"/>
                  </a:lnTo>
                  <a:lnTo>
                    <a:pt x="16532" y="52432"/>
                  </a:lnTo>
                  <a:lnTo>
                    <a:pt x="16532" y="52673"/>
                  </a:lnTo>
                  <a:lnTo>
                    <a:pt x="16593" y="52854"/>
                  </a:lnTo>
                  <a:lnTo>
                    <a:pt x="16713" y="53096"/>
                  </a:lnTo>
                  <a:lnTo>
                    <a:pt x="16834" y="53277"/>
                  </a:lnTo>
                  <a:lnTo>
                    <a:pt x="17015" y="53397"/>
                  </a:lnTo>
                  <a:lnTo>
                    <a:pt x="17256" y="53518"/>
                  </a:lnTo>
                  <a:lnTo>
                    <a:pt x="17437" y="53578"/>
                  </a:lnTo>
                  <a:lnTo>
                    <a:pt x="17920" y="53578"/>
                  </a:lnTo>
                  <a:lnTo>
                    <a:pt x="18101" y="53518"/>
                  </a:lnTo>
                  <a:lnTo>
                    <a:pt x="18342" y="53397"/>
                  </a:lnTo>
                  <a:lnTo>
                    <a:pt x="18523" y="53277"/>
                  </a:lnTo>
                  <a:lnTo>
                    <a:pt x="18644" y="53096"/>
                  </a:lnTo>
                  <a:lnTo>
                    <a:pt x="18765" y="52854"/>
                  </a:lnTo>
                  <a:lnTo>
                    <a:pt x="18825" y="52673"/>
                  </a:lnTo>
                  <a:lnTo>
                    <a:pt x="18825" y="52432"/>
                  </a:lnTo>
                  <a:lnTo>
                    <a:pt x="18825" y="52191"/>
                  </a:lnTo>
                  <a:lnTo>
                    <a:pt x="18765" y="52010"/>
                  </a:lnTo>
                  <a:lnTo>
                    <a:pt x="18644" y="51768"/>
                  </a:lnTo>
                  <a:lnTo>
                    <a:pt x="18523" y="51587"/>
                  </a:lnTo>
                  <a:lnTo>
                    <a:pt x="18342" y="51467"/>
                  </a:lnTo>
                  <a:lnTo>
                    <a:pt x="18101" y="51346"/>
                  </a:lnTo>
                  <a:lnTo>
                    <a:pt x="17920" y="51286"/>
                  </a:lnTo>
                  <a:close/>
                  <a:moveTo>
                    <a:pt x="23230" y="51286"/>
                  </a:moveTo>
                  <a:lnTo>
                    <a:pt x="23049" y="51346"/>
                  </a:lnTo>
                  <a:lnTo>
                    <a:pt x="22807" y="51467"/>
                  </a:lnTo>
                  <a:lnTo>
                    <a:pt x="22626" y="51587"/>
                  </a:lnTo>
                  <a:lnTo>
                    <a:pt x="22506" y="51768"/>
                  </a:lnTo>
                  <a:lnTo>
                    <a:pt x="22385" y="52010"/>
                  </a:lnTo>
                  <a:lnTo>
                    <a:pt x="22325" y="52191"/>
                  </a:lnTo>
                  <a:lnTo>
                    <a:pt x="22325" y="52432"/>
                  </a:lnTo>
                  <a:lnTo>
                    <a:pt x="22325" y="52673"/>
                  </a:lnTo>
                  <a:lnTo>
                    <a:pt x="22385" y="52854"/>
                  </a:lnTo>
                  <a:lnTo>
                    <a:pt x="22506" y="53096"/>
                  </a:lnTo>
                  <a:lnTo>
                    <a:pt x="22626" y="53277"/>
                  </a:lnTo>
                  <a:lnTo>
                    <a:pt x="22807" y="53397"/>
                  </a:lnTo>
                  <a:lnTo>
                    <a:pt x="23049" y="53518"/>
                  </a:lnTo>
                  <a:lnTo>
                    <a:pt x="23230" y="53578"/>
                  </a:lnTo>
                  <a:lnTo>
                    <a:pt x="23712" y="53578"/>
                  </a:lnTo>
                  <a:lnTo>
                    <a:pt x="23893" y="53518"/>
                  </a:lnTo>
                  <a:lnTo>
                    <a:pt x="24135" y="53397"/>
                  </a:lnTo>
                  <a:lnTo>
                    <a:pt x="24316" y="53277"/>
                  </a:lnTo>
                  <a:lnTo>
                    <a:pt x="24436" y="53096"/>
                  </a:lnTo>
                  <a:lnTo>
                    <a:pt x="24557" y="52854"/>
                  </a:lnTo>
                  <a:lnTo>
                    <a:pt x="24617" y="52673"/>
                  </a:lnTo>
                  <a:lnTo>
                    <a:pt x="24617" y="52432"/>
                  </a:lnTo>
                  <a:lnTo>
                    <a:pt x="24617" y="52191"/>
                  </a:lnTo>
                  <a:lnTo>
                    <a:pt x="24557" y="52010"/>
                  </a:lnTo>
                  <a:lnTo>
                    <a:pt x="24436" y="51768"/>
                  </a:lnTo>
                  <a:lnTo>
                    <a:pt x="24316" y="51587"/>
                  </a:lnTo>
                  <a:lnTo>
                    <a:pt x="24135" y="51467"/>
                  </a:lnTo>
                  <a:lnTo>
                    <a:pt x="23893" y="51346"/>
                  </a:lnTo>
                  <a:lnTo>
                    <a:pt x="23712" y="51286"/>
                  </a:lnTo>
                  <a:close/>
                  <a:moveTo>
                    <a:pt x="29022" y="51286"/>
                  </a:moveTo>
                  <a:lnTo>
                    <a:pt x="28841" y="51346"/>
                  </a:lnTo>
                  <a:lnTo>
                    <a:pt x="28599" y="51467"/>
                  </a:lnTo>
                  <a:lnTo>
                    <a:pt x="28418" y="51587"/>
                  </a:lnTo>
                  <a:lnTo>
                    <a:pt x="28298" y="51768"/>
                  </a:lnTo>
                  <a:lnTo>
                    <a:pt x="28177" y="52010"/>
                  </a:lnTo>
                  <a:lnTo>
                    <a:pt x="28117" y="52191"/>
                  </a:lnTo>
                  <a:lnTo>
                    <a:pt x="28117" y="52432"/>
                  </a:lnTo>
                  <a:lnTo>
                    <a:pt x="28117" y="52673"/>
                  </a:lnTo>
                  <a:lnTo>
                    <a:pt x="28177" y="52854"/>
                  </a:lnTo>
                  <a:lnTo>
                    <a:pt x="28298" y="53096"/>
                  </a:lnTo>
                  <a:lnTo>
                    <a:pt x="28418" y="53277"/>
                  </a:lnTo>
                  <a:lnTo>
                    <a:pt x="28599" y="53397"/>
                  </a:lnTo>
                  <a:lnTo>
                    <a:pt x="28841" y="53518"/>
                  </a:lnTo>
                  <a:lnTo>
                    <a:pt x="29022" y="53578"/>
                  </a:lnTo>
                  <a:lnTo>
                    <a:pt x="29505" y="53578"/>
                  </a:lnTo>
                  <a:lnTo>
                    <a:pt x="29686" y="53518"/>
                  </a:lnTo>
                  <a:lnTo>
                    <a:pt x="29927" y="53397"/>
                  </a:lnTo>
                  <a:lnTo>
                    <a:pt x="30108" y="53277"/>
                  </a:lnTo>
                  <a:lnTo>
                    <a:pt x="30229" y="53096"/>
                  </a:lnTo>
                  <a:lnTo>
                    <a:pt x="30349" y="52854"/>
                  </a:lnTo>
                  <a:lnTo>
                    <a:pt x="30410" y="52673"/>
                  </a:lnTo>
                  <a:lnTo>
                    <a:pt x="30410" y="52432"/>
                  </a:lnTo>
                  <a:lnTo>
                    <a:pt x="30410" y="52191"/>
                  </a:lnTo>
                  <a:lnTo>
                    <a:pt x="30349" y="52010"/>
                  </a:lnTo>
                  <a:lnTo>
                    <a:pt x="30229" y="51768"/>
                  </a:lnTo>
                  <a:lnTo>
                    <a:pt x="30108" y="51587"/>
                  </a:lnTo>
                  <a:lnTo>
                    <a:pt x="29927" y="51467"/>
                  </a:lnTo>
                  <a:lnTo>
                    <a:pt x="29686" y="51346"/>
                  </a:lnTo>
                  <a:lnTo>
                    <a:pt x="29505" y="51286"/>
                  </a:lnTo>
                  <a:close/>
                  <a:moveTo>
                    <a:pt x="34814" y="51286"/>
                  </a:moveTo>
                  <a:lnTo>
                    <a:pt x="34633" y="51346"/>
                  </a:lnTo>
                  <a:lnTo>
                    <a:pt x="34392" y="51467"/>
                  </a:lnTo>
                  <a:lnTo>
                    <a:pt x="34211" y="51587"/>
                  </a:lnTo>
                  <a:lnTo>
                    <a:pt x="34090" y="51768"/>
                  </a:lnTo>
                  <a:lnTo>
                    <a:pt x="33969" y="52010"/>
                  </a:lnTo>
                  <a:lnTo>
                    <a:pt x="33909" y="52191"/>
                  </a:lnTo>
                  <a:lnTo>
                    <a:pt x="33909" y="52432"/>
                  </a:lnTo>
                  <a:lnTo>
                    <a:pt x="33909" y="52673"/>
                  </a:lnTo>
                  <a:lnTo>
                    <a:pt x="33969" y="52854"/>
                  </a:lnTo>
                  <a:lnTo>
                    <a:pt x="34090" y="53096"/>
                  </a:lnTo>
                  <a:lnTo>
                    <a:pt x="34211" y="53277"/>
                  </a:lnTo>
                  <a:lnTo>
                    <a:pt x="34392" y="53397"/>
                  </a:lnTo>
                  <a:lnTo>
                    <a:pt x="34633" y="53518"/>
                  </a:lnTo>
                  <a:lnTo>
                    <a:pt x="34814" y="53578"/>
                  </a:lnTo>
                  <a:lnTo>
                    <a:pt x="35297" y="53578"/>
                  </a:lnTo>
                  <a:lnTo>
                    <a:pt x="35478" y="53518"/>
                  </a:lnTo>
                  <a:lnTo>
                    <a:pt x="35719" y="53397"/>
                  </a:lnTo>
                  <a:lnTo>
                    <a:pt x="35900" y="53277"/>
                  </a:lnTo>
                  <a:lnTo>
                    <a:pt x="36021" y="53096"/>
                  </a:lnTo>
                  <a:lnTo>
                    <a:pt x="36141" y="52854"/>
                  </a:lnTo>
                  <a:lnTo>
                    <a:pt x="36202" y="52673"/>
                  </a:lnTo>
                  <a:lnTo>
                    <a:pt x="36202" y="52432"/>
                  </a:lnTo>
                  <a:lnTo>
                    <a:pt x="36202" y="52191"/>
                  </a:lnTo>
                  <a:lnTo>
                    <a:pt x="36141" y="52010"/>
                  </a:lnTo>
                  <a:lnTo>
                    <a:pt x="36021" y="51768"/>
                  </a:lnTo>
                  <a:lnTo>
                    <a:pt x="35900" y="51587"/>
                  </a:lnTo>
                  <a:lnTo>
                    <a:pt x="35719" y="51467"/>
                  </a:lnTo>
                  <a:lnTo>
                    <a:pt x="35478" y="51346"/>
                  </a:lnTo>
                  <a:lnTo>
                    <a:pt x="35297" y="51286"/>
                  </a:lnTo>
                  <a:close/>
                  <a:moveTo>
                    <a:pt x="40606" y="51286"/>
                  </a:moveTo>
                  <a:lnTo>
                    <a:pt x="40425" y="51346"/>
                  </a:lnTo>
                  <a:lnTo>
                    <a:pt x="40184" y="51467"/>
                  </a:lnTo>
                  <a:lnTo>
                    <a:pt x="40003" y="51587"/>
                  </a:lnTo>
                  <a:lnTo>
                    <a:pt x="39882" y="51768"/>
                  </a:lnTo>
                  <a:lnTo>
                    <a:pt x="39762" y="52010"/>
                  </a:lnTo>
                  <a:lnTo>
                    <a:pt x="39701" y="52191"/>
                  </a:lnTo>
                  <a:lnTo>
                    <a:pt x="39701" y="52432"/>
                  </a:lnTo>
                  <a:lnTo>
                    <a:pt x="39701" y="52673"/>
                  </a:lnTo>
                  <a:lnTo>
                    <a:pt x="39762" y="52854"/>
                  </a:lnTo>
                  <a:lnTo>
                    <a:pt x="39882" y="53096"/>
                  </a:lnTo>
                  <a:lnTo>
                    <a:pt x="40003" y="53277"/>
                  </a:lnTo>
                  <a:lnTo>
                    <a:pt x="40184" y="53397"/>
                  </a:lnTo>
                  <a:lnTo>
                    <a:pt x="40425" y="53518"/>
                  </a:lnTo>
                  <a:lnTo>
                    <a:pt x="40606" y="53578"/>
                  </a:lnTo>
                  <a:lnTo>
                    <a:pt x="41089" y="53578"/>
                  </a:lnTo>
                  <a:lnTo>
                    <a:pt x="41270" y="53518"/>
                  </a:lnTo>
                  <a:lnTo>
                    <a:pt x="41511" y="53397"/>
                  </a:lnTo>
                  <a:lnTo>
                    <a:pt x="41692" y="53277"/>
                  </a:lnTo>
                  <a:lnTo>
                    <a:pt x="41813" y="53096"/>
                  </a:lnTo>
                  <a:lnTo>
                    <a:pt x="41934" y="52854"/>
                  </a:lnTo>
                  <a:lnTo>
                    <a:pt x="41994" y="52673"/>
                  </a:lnTo>
                  <a:lnTo>
                    <a:pt x="41994" y="52432"/>
                  </a:lnTo>
                  <a:lnTo>
                    <a:pt x="41994" y="52191"/>
                  </a:lnTo>
                  <a:lnTo>
                    <a:pt x="41934" y="52010"/>
                  </a:lnTo>
                  <a:lnTo>
                    <a:pt x="41813" y="51768"/>
                  </a:lnTo>
                  <a:lnTo>
                    <a:pt x="41692" y="51587"/>
                  </a:lnTo>
                  <a:lnTo>
                    <a:pt x="41511" y="51467"/>
                  </a:lnTo>
                  <a:lnTo>
                    <a:pt x="41270" y="51346"/>
                  </a:lnTo>
                  <a:lnTo>
                    <a:pt x="41089" y="51286"/>
                  </a:lnTo>
                  <a:close/>
                  <a:moveTo>
                    <a:pt x="46399" y="51286"/>
                  </a:moveTo>
                  <a:lnTo>
                    <a:pt x="46218" y="51346"/>
                  </a:lnTo>
                  <a:lnTo>
                    <a:pt x="45976" y="51467"/>
                  </a:lnTo>
                  <a:lnTo>
                    <a:pt x="45795" y="51587"/>
                  </a:lnTo>
                  <a:lnTo>
                    <a:pt x="45674" y="51768"/>
                  </a:lnTo>
                  <a:lnTo>
                    <a:pt x="45554" y="52010"/>
                  </a:lnTo>
                  <a:lnTo>
                    <a:pt x="45493" y="52191"/>
                  </a:lnTo>
                  <a:lnTo>
                    <a:pt x="45493" y="52432"/>
                  </a:lnTo>
                  <a:lnTo>
                    <a:pt x="45493" y="52673"/>
                  </a:lnTo>
                  <a:lnTo>
                    <a:pt x="45554" y="52854"/>
                  </a:lnTo>
                  <a:lnTo>
                    <a:pt x="45674" y="53096"/>
                  </a:lnTo>
                  <a:lnTo>
                    <a:pt x="45795" y="53277"/>
                  </a:lnTo>
                  <a:lnTo>
                    <a:pt x="45976" y="53397"/>
                  </a:lnTo>
                  <a:lnTo>
                    <a:pt x="46218" y="53518"/>
                  </a:lnTo>
                  <a:lnTo>
                    <a:pt x="46399" y="53578"/>
                  </a:lnTo>
                  <a:lnTo>
                    <a:pt x="46881" y="53578"/>
                  </a:lnTo>
                  <a:lnTo>
                    <a:pt x="47062" y="53518"/>
                  </a:lnTo>
                  <a:lnTo>
                    <a:pt x="47304" y="53397"/>
                  </a:lnTo>
                  <a:lnTo>
                    <a:pt x="47485" y="53277"/>
                  </a:lnTo>
                  <a:lnTo>
                    <a:pt x="47605" y="53096"/>
                  </a:lnTo>
                  <a:lnTo>
                    <a:pt x="47726" y="52854"/>
                  </a:lnTo>
                  <a:lnTo>
                    <a:pt x="47786" y="52673"/>
                  </a:lnTo>
                  <a:lnTo>
                    <a:pt x="47786" y="52432"/>
                  </a:lnTo>
                  <a:lnTo>
                    <a:pt x="47786" y="52191"/>
                  </a:lnTo>
                  <a:lnTo>
                    <a:pt x="47726" y="52010"/>
                  </a:lnTo>
                  <a:lnTo>
                    <a:pt x="47605" y="51768"/>
                  </a:lnTo>
                  <a:lnTo>
                    <a:pt x="47485" y="51587"/>
                  </a:lnTo>
                  <a:lnTo>
                    <a:pt x="47304" y="51467"/>
                  </a:lnTo>
                  <a:lnTo>
                    <a:pt x="47062" y="51346"/>
                  </a:lnTo>
                  <a:lnTo>
                    <a:pt x="46881" y="51286"/>
                  </a:lnTo>
                  <a:close/>
                  <a:moveTo>
                    <a:pt x="52191" y="51286"/>
                  </a:moveTo>
                  <a:lnTo>
                    <a:pt x="52010" y="51346"/>
                  </a:lnTo>
                  <a:lnTo>
                    <a:pt x="51768" y="51467"/>
                  </a:lnTo>
                  <a:lnTo>
                    <a:pt x="51587" y="51587"/>
                  </a:lnTo>
                  <a:lnTo>
                    <a:pt x="51467" y="51768"/>
                  </a:lnTo>
                  <a:lnTo>
                    <a:pt x="51346" y="52010"/>
                  </a:lnTo>
                  <a:lnTo>
                    <a:pt x="51286" y="52191"/>
                  </a:lnTo>
                  <a:lnTo>
                    <a:pt x="51286" y="52432"/>
                  </a:lnTo>
                  <a:lnTo>
                    <a:pt x="51286" y="52673"/>
                  </a:lnTo>
                  <a:lnTo>
                    <a:pt x="51346" y="52854"/>
                  </a:lnTo>
                  <a:lnTo>
                    <a:pt x="51467" y="53096"/>
                  </a:lnTo>
                  <a:lnTo>
                    <a:pt x="51587" y="53277"/>
                  </a:lnTo>
                  <a:lnTo>
                    <a:pt x="51768" y="53397"/>
                  </a:lnTo>
                  <a:lnTo>
                    <a:pt x="52010" y="53518"/>
                  </a:lnTo>
                  <a:lnTo>
                    <a:pt x="52191" y="53578"/>
                  </a:lnTo>
                  <a:lnTo>
                    <a:pt x="52673" y="53578"/>
                  </a:lnTo>
                  <a:lnTo>
                    <a:pt x="52854" y="53518"/>
                  </a:lnTo>
                  <a:lnTo>
                    <a:pt x="53096" y="53397"/>
                  </a:lnTo>
                  <a:lnTo>
                    <a:pt x="53277" y="53277"/>
                  </a:lnTo>
                  <a:lnTo>
                    <a:pt x="53397" y="53096"/>
                  </a:lnTo>
                  <a:lnTo>
                    <a:pt x="53518" y="52854"/>
                  </a:lnTo>
                  <a:lnTo>
                    <a:pt x="53578" y="52673"/>
                  </a:lnTo>
                  <a:lnTo>
                    <a:pt x="53578" y="52432"/>
                  </a:lnTo>
                  <a:lnTo>
                    <a:pt x="53578" y="52191"/>
                  </a:lnTo>
                  <a:lnTo>
                    <a:pt x="53518" y="52010"/>
                  </a:lnTo>
                  <a:lnTo>
                    <a:pt x="53397" y="51768"/>
                  </a:lnTo>
                  <a:lnTo>
                    <a:pt x="53277" y="51587"/>
                  </a:lnTo>
                  <a:lnTo>
                    <a:pt x="53096" y="51467"/>
                  </a:lnTo>
                  <a:lnTo>
                    <a:pt x="52854" y="51346"/>
                  </a:lnTo>
                  <a:lnTo>
                    <a:pt x="52673" y="51286"/>
                  </a:lnTo>
                  <a:close/>
                  <a:moveTo>
                    <a:pt x="57983" y="51286"/>
                  </a:moveTo>
                  <a:lnTo>
                    <a:pt x="57802" y="51346"/>
                  </a:lnTo>
                  <a:lnTo>
                    <a:pt x="57561" y="51467"/>
                  </a:lnTo>
                  <a:lnTo>
                    <a:pt x="57380" y="51587"/>
                  </a:lnTo>
                  <a:lnTo>
                    <a:pt x="57259" y="51768"/>
                  </a:lnTo>
                  <a:lnTo>
                    <a:pt x="57138" y="52010"/>
                  </a:lnTo>
                  <a:lnTo>
                    <a:pt x="57078" y="52191"/>
                  </a:lnTo>
                  <a:lnTo>
                    <a:pt x="57078" y="52432"/>
                  </a:lnTo>
                  <a:lnTo>
                    <a:pt x="57078" y="52673"/>
                  </a:lnTo>
                  <a:lnTo>
                    <a:pt x="57138" y="52854"/>
                  </a:lnTo>
                  <a:lnTo>
                    <a:pt x="57259" y="53096"/>
                  </a:lnTo>
                  <a:lnTo>
                    <a:pt x="57380" y="53277"/>
                  </a:lnTo>
                  <a:lnTo>
                    <a:pt x="57561" y="53397"/>
                  </a:lnTo>
                  <a:lnTo>
                    <a:pt x="57802" y="53518"/>
                  </a:lnTo>
                  <a:lnTo>
                    <a:pt x="57983" y="53578"/>
                  </a:lnTo>
                  <a:lnTo>
                    <a:pt x="58466" y="53578"/>
                  </a:lnTo>
                  <a:lnTo>
                    <a:pt x="58647" y="53518"/>
                  </a:lnTo>
                  <a:lnTo>
                    <a:pt x="58888" y="53397"/>
                  </a:lnTo>
                  <a:lnTo>
                    <a:pt x="59069" y="53277"/>
                  </a:lnTo>
                  <a:lnTo>
                    <a:pt x="59190" y="53096"/>
                  </a:lnTo>
                  <a:lnTo>
                    <a:pt x="59310" y="52854"/>
                  </a:lnTo>
                  <a:lnTo>
                    <a:pt x="59371" y="52673"/>
                  </a:lnTo>
                  <a:lnTo>
                    <a:pt x="59371" y="52432"/>
                  </a:lnTo>
                  <a:lnTo>
                    <a:pt x="59371" y="52191"/>
                  </a:lnTo>
                  <a:lnTo>
                    <a:pt x="59310" y="52010"/>
                  </a:lnTo>
                  <a:lnTo>
                    <a:pt x="59190" y="51768"/>
                  </a:lnTo>
                  <a:lnTo>
                    <a:pt x="59069" y="51587"/>
                  </a:lnTo>
                  <a:lnTo>
                    <a:pt x="58888" y="51467"/>
                  </a:lnTo>
                  <a:lnTo>
                    <a:pt x="58647" y="51346"/>
                  </a:lnTo>
                  <a:lnTo>
                    <a:pt x="58466" y="51286"/>
                  </a:lnTo>
                  <a:close/>
                  <a:moveTo>
                    <a:pt x="63775" y="51286"/>
                  </a:moveTo>
                  <a:lnTo>
                    <a:pt x="63594" y="51346"/>
                  </a:lnTo>
                  <a:lnTo>
                    <a:pt x="63353" y="51467"/>
                  </a:lnTo>
                  <a:lnTo>
                    <a:pt x="63172" y="51587"/>
                  </a:lnTo>
                  <a:lnTo>
                    <a:pt x="63051" y="51768"/>
                  </a:lnTo>
                  <a:lnTo>
                    <a:pt x="62931" y="52010"/>
                  </a:lnTo>
                  <a:lnTo>
                    <a:pt x="62870" y="52191"/>
                  </a:lnTo>
                  <a:lnTo>
                    <a:pt x="62870" y="52432"/>
                  </a:lnTo>
                  <a:lnTo>
                    <a:pt x="62870" y="52673"/>
                  </a:lnTo>
                  <a:lnTo>
                    <a:pt x="62931" y="52854"/>
                  </a:lnTo>
                  <a:lnTo>
                    <a:pt x="63051" y="53096"/>
                  </a:lnTo>
                  <a:lnTo>
                    <a:pt x="63172" y="53277"/>
                  </a:lnTo>
                  <a:lnTo>
                    <a:pt x="63353" y="53397"/>
                  </a:lnTo>
                  <a:lnTo>
                    <a:pt x="63594" y="53518"/>
                  </a:lnTo>
                  <a:lnTo>
                    <a:pt x="63775" y="53578"/>
                  </a:lnTo>
                  <a:lnTo>
                    <a:pt x="64258" y="53578"/>
                  </a:lnTo>
                  <a:lnTo>
                    <a:pt x="64439" y="53518"/>
                  </a:lnTo>
                  <a:lnTo>
                    <a:pt x="64680" y="53397"/>
                  </a:lnTo>
                  <a:lnTo>
                    <a:pt x="64861" y="53277"/>
                  </a:lnTo>
                  <a:lnTo>
                    <a:pt x="64982" y="53096"/>
                  </a:lnTo>
                  <a:lnTo>
                    <a:pt x="65103" y="52854"/>
                  </a:lnTo>
                  <a:lnTo>
                    <a:pt x="65163" y="52673"/>
                  </a:lnTo>
                  <a:lnTo>
                    <a:pt x="65163" y="52432"/>
                  </a:lnTo>
                  <a:lnTo>
                    <a:pt x="65163" y="52191"/>
                  </a:lnTo>
                  <a:lnTo>
                    <a:pt x="65103" y="52010"/>
                  </a:lnTo>
                  <a:lnTo>
                    <a:pt x="64982" y="51768"/>
                  </a:lnTo>
                  <a:lnTo>
                    <a:pt x="64861" y="51587"/>
                  </a:lnTo>
                  <a:lnTo>
                    <a:pt x="64680" y="51467"/>
                  </a:lnTo>
                  <a:lnTo>
                    <a:pt x="64439" y="51346"/>
                  </a:lnTo>
                  <a:lnTo>
                    <a:pt x="64258" y="51286"/>
                  </a:lnTo>
                  <a:close/>
                  <a:moveTo>
                    <a:pt x="69567" y="51286"/>
                  </a:moveTo>
                  <a:lnTo>
                    <a:pt x="69386" y="51346"/>
                  </a:lnTo>
                  <a:lnTo>
                    <a:pt x="69145" y="51467"/>
                  </a:lnTo>
                  <a:lnTo>
                    <a:pt x="68964" y="51587"/>
                  </a:lnTo>
                  <a:lnTo>
                    <a:pt x="68843" y="51768"/>
                  </a:lnTo>
                  <a:lnTo>
                    <a:pt x="68723" y="52010"/>
                  </a:lnTo>
                  <a:lnTo>
                    <a:pt x="68662" y="52191"/>
                  </a:lnTo>
                  <a:lnTo>
                    <a:pt x="68662" y="52432"/>
                  </a:lnTo>
                  <a:lnTo>
                    <a:pt x="68662" y="52673"/>
                  </a:lnTo>
                  <a:lnTo>
                    <a:pt x="68723" y="52854"/>
                  </a:lnTo>
                  <a:lnTo>
                    <a:pt x="68843" y="53096"/>
                  </a:lnTo>
                  <a:lnTo>
                    <a:pt x="68964" y="53277"/>
                  </a:lnTo>
                  <a:lnTo>
                    <a:pt x="69145" y="53397"/>
                  </a:lnTo>
                  <a:lnTo>
                    <a:pt x="69386" y="53518"/>
                  </a:lnTo>
                  <a:lnTo>
                    <a:pt x="69567" y="53578"/>
                  </a:lnTo>
                  <a:lnTo>
                    <a:pt x="70050" y="53578"/>
                  </a:lnTo>
                  <a:lnTo>
                    <a:pt x="70231" y="53518"/>
                  </a:lnTo>
                  <a:lnTo>
                    <a:pt x="70472" y="53397"/>
                  </a:lnTo>
                  <a:lnTo>
                    <a:pt x="70653" y="53277"/>
                  </a:lnTo>
                  <a:lnTo>
                    <a:pt x="70774" y="53096"/>
                  </a:lnTo>
                  <a:lnTo>
                    <a:pt x="70895" y="52854"/>
                  </a:lnTo>
                  <a:lnTo>
                    <a:pt x="70955" y="52673"/>
                  </a:lnTo>
                  <a:lnTo>
                    <a:pt x="70955" y="52432"/>
                  </a:lnTo>
                  <a:lnTo>
                    <a:pt x="70955" y="52191"/>
                  </a:lnTo>
                  <a:lnTo>
                    <a:pt x="70895" y="52010"/>
                  </a:lnTo>
                  <a:lnTo>
                    <a:pt x="70774" y="51768"/>
                  </a:lnTo>
                  <a:lnTo>
                    <a:pt x="70653" y="51587"/>
                  </a:lnTo>
                  <a:lnTo>
                    <a:pt x="70472" y="51467"/>
                  </a:lnTo>
                  <a:lnTo>
                    <a:pt x="70231" y="51346"/>
                  </a:lnTo>
                  <a:lnTo>
                    <a:pt x="70050" y="51286"/>
                  </a:lnTo>
                  <a:close/>
                  <a:moveTo>
                    <a:pt x="3620" y="54242"/>
                  </a:moveTo>
                  <a:lnTo>
                    <a:pt x="4284" y="55630"/>
                  </a:lnTo>
                  <a:lnTo>
                    <a:pt x="4345" y="55328"/>
                  </a:lnTo>
                  <a:lnTo>
                    <a:pt x="4284" y="54966"/>
                  </a:lnTo>
                  <a:lnTo>
                    <a:pt x="4164" y="54664"/>
                  </a:lnTo>
                  <a:lnTo>
                    <a:pt x="3922" y="54423"/>
                  </a:lnTo>
                  <a:lnTo>
                    <a:pt x="3620" y="54242"/>
                  </a:lnTo>
                  <a:close/>
                  <a:moveTo>
                    <a:pt x="72283" y="54242"/>
                  </a:moveTo>
                  <a:lnTo>
                    <a:pt x="71981" y="54423"/>
                  </a:lnTo>
                  <a:lnTo>
                    <a:pt x="71740" y="54664"/>
                  </a:lnTo>
                  <a:lnTo>
                    <a:pt x="71619" y="54966"/>
                  </a:lnTo>
                  <a:lnTo>
                    <a:pt x="71559" y="55328"/>
                  </a:lnTo>
                  <a:lnTo>
                    <a:pt x="71619" y="55630"/>
                  </a:lnTo>
                  <a:lnTo>
                    <a:pt x="72283" y="54242"/>
                  </a:lnTo>
                  <a:close/>
                  <a:moveTo>
                    <a:pt x="8749" y="54182"/>
                  </a:moveTo>
                  <a:lnTo>
                    <a:pt x="8568" y="54242"/>
                  </a:lnTo>
                  <a:lnTo>
                    <a:pt x="8327" y="54363"/>
                  </a:lnTo>
                  <a:lnTo>
                    <a:pt x="8146" y="54483"/>
                  </a:lnTo>
                  <a:lnTo>
                    <a:pt x="8025" y="54664"/>
                  </a:lnTo>
                  <a:lnTo>
                    <a:pt x="7904" y="54906"/>
                  </a:lnTo>
                  <a:lnTo>
                    <a:pt x="7844" y="55087"/>
                  </a:lnTo>
                  <a:lnTo>
                    <a:pt x="7844" y="55328"/>
                  </a:lnTo>
                  <a:lnTo>
                    <a:pt x="7844" y="55569"/>
                  </a:lnTo>
                  <a:lnTo>
                    <a:pt x="7904" y="55750"/>
                  </a:lnTo>
                  <a:lnTo>
                    <a:pt x="8025" y="55992"/>
                  </a:lnTo>
                  <a:lnTo>
                    <a:pt x="8146" y="56173"/>
                  </a:lnTo>
                  <a:lnTo>
                    <a:pt x="8327" y="56293"/>
                  </a:lnTo>
                  <a:lnTo>
                    <a:pt x="8568" y="56414"/>
                  </a:lnTo>
                  <a:lnTo>
                    <a:pt x="8749" y="56474"/>
                  </a:lnTo>
                  <a:lnTo>
                    <a:pt x="9232" y="56474"/>
                  </a:lnTo>
                  <a:lnTo>
                    <a:pt x="9413" y="56414"/>
                  </a:lnTo>
                  <a:lnTo>
                    <a:pt x="9654" y="56293"/>
                  </a:lnTo>
                  <a:lnTo>
                    <a:pt x="9835" y="56173"/>
                  </a:lnTo>
                  <a:lnTo>
                    <a:pt x="9956" y="55992"/>
                  </a:lnTo>
                  <a:lnTo>
                    <a:pt x="10076" y="55750"/>
                  </a:lnTo>
                  <a:lnTo>
                    <a:pt x="10137" y="55569"/>
                  </a:lnTo>
                  <a:lnTo>
                    <a:pt x="10137" y="55328"/>
                  </a:lnTo>
                  <a:lnTo>
                    <a:pt x="10137" y="55087"/>
                  </a:lnTo>
                  <a:lnTo>
                    <a:pt x="10076" y="54906"/>
                  </a:lnTo>
                  <a:lnTo>
                    <a:pt x="9956" y="54664"/>
                  </a:lnTo>
                  <a:lnTo>
                    <a:pt x="9835" y="54483"/>
                  </a:lnTo>
                  <a:lnTo>
                    <a:pt x="9654" y="54363"/>
                  </a:lnTo>
                  <a:lnTo>
                    <a:pt x="9413" y="54242"/>
                  </a:lnTo>
                  <a:lnTo>
                    <a:pt x="9232" y="54182"/>
                  </a:lnTo>
                  <a:close/>
                  <a:moveTo>
                    <a:pt x="14541" y="54182"/>
                  </a:moveTo>
                  <a:lnTo>
                    <a:pt x="14360" y="54242"/>
                  </a:lnTo>
                  <a:lnTo>
                    <a:pt x="14119" y="54363"/>
                  </a:lnTo>
                  <a:lnTo>
                    <a:pt x="13938" y="54483"/>
                  </a:lnTo>
                  <a:lnTo>
                    <a:pt x="13817" y="54664"/>
                  </a:lnTo>
                  <a:lnTo>
                    <a:pt x="13697" y="54906"/>
                  </a:lnTo>
                  <a:lnTo>
                    <a:pt x="13636" y="55087"/>
                  </a:lnTo>
                  <a:lnTo>
                    <a:pt x="13636" y="55328"/>
                  </a:lnTo>
                  <a:lnTo>
                    <a:pt x="13636" y="55569"/>
                  </a:lnTo>
                  <a:lnTo>
                    <a:pt x="13697" y="55750"/>
                  </a:lnTo>
                  <a:lnTo>
                    <a:pt x="13817" y="55992"/>
                  </a:lnTo>
                  <a:lnTo>
                    <a:pt x="13938" y="56173"/>
                  </a:lnTo>
                  <a:lnTo>
                    <a:pt x="14119" y="56293"/>
                  </a:lnTo>
                  <a:lnTo>
                    <a:pt x="14360" y="56414"/>
                  </a:lnTo>
                  <a:lnTo>
                    <a:pt x="14541" y="56474"/>
                  </a:lnTo>
                  <a:lnTo>
                    <a:pt x="15024" y="56474"/>
                  </a:lnTo>
                  <a:lnTo>
                    <a:pt x="15205" y="56414"/>
                  </a:lnTo>
                  <a:lnTo>
                    <a:pt x="15446" y="56293"/>
                  </a:lnTo>
                  <a:lnTo>
                    <a:pt x="15627" y="56173"/>
                  </a:lnTo>
                  <a:lnTo>
                    <a:pt x="15748" y="55992"/>
                  </a:lnTo>
                  <a:lnTo>
                    <a:pt x="15869" y="55750"/>
                  </a:lnTo>
                  <a:lnTo>
                    <a:pt x="15929" y="55569"/>
                  </a:lnTo>
                  <a:lnTo>
                    <a:pt x="15929" y="55328"/>
                  </a:lnTo>
                  <a:lnTo>
                    <a:pt x="15929" y="55087"/>
                  </a:lnTo>
                  <a:lnTo>
                    <a:pt x="15869" y="54906"/>
                  </a:lnTo>
                  <a:lnTo>
                    <a:pt x="15748" y="54664"/>
                  </a:lnTo>
                  <a:lnTo>
                    <a:pt x="15627" y="54483"/>
                  </a:lnTo>
                  <a:lnTo>
                    <a:pt x="15446" y="54363"/>
                  </a:lnTo>
                  <a:lnTo>
                    <a:pt x="15205" y="54242"/>
                  </a:lnTo>
                  <a:lnTo>
                    <a:pt x="15024" y="54182"/>
                  </a:lnTo>
                  <a:close/>
                  <a:moveTo>
                    <a:pt x="20333" y="54182"/>
                  </a:moveTo>
                  <a:lnTo>
                    <a:pt x="20152" y="54242"/>
                  </a:lnTo>
                  <a:lnTo>
                    <a:pt x="19911" y="54363"/>
                  </a:lnTo>
                  <a:lnTo>
                    <a:pt x="19730" y="54483"/>
                  </a:lnTo>
                  <a:lnTo>
                    <a:pt x="19609" y="54664"/>
                  </a:lnTo>
                  <a:lnTo>
                    <a:pt x="19489" y="54906"/>
                  </a:lnTo>
                  <a:lnTo>
                    <a:pt x="19428" y="55087"/>
                  </a:lnTo>
                  <a:lnTo>
                    <a:pt x="19428" y="55328"/>
                  </a:lnTo>
                  <a:lnTo>
                    <a:pt x="19428" y="55569"/>
                  </a:lnTo>
                  <a:lnTo>
                    <a:pt x="19489" y="55750"/>
                  </a:lnTo>
                  <a:lnTo>
                    <a:pt x="19609" y="55992"/>
                  </a:lnTo>
                  <a:lnTo>
                    <a:pt x="19730" y="56173"/>
                  </a:lnTo>
                  <a:lnTo>
                    <a:pt x="19911" y="56293"/>
                  </a:lnTo>
                  <a:lnTo>
                    <a:pt x="20152" y="56414"/>
                  </a:lnTo>
                  <a:lnTo>
                    <a:pt x="20333" y="56474"/>
                  </a:lnTo>
                  <a:lnTo>
                    <a:pt x="20816" y="56474"/>
                  </a:lnTo>
                  <a:lnTo>
                    <a:pt x="20997" y="56414"/>
                  </a:lnTo>
                  <a:lnTo>
                    <a:pt x="21239" y="56293"/>
                  </a:lnTo>
                  <a:lnTo>
                    <a:pt x="21420" y="56173"/>
                  </a:lnTo>
                  <a:lnTo>
                    <a:pt x="21540" y="55992"/>
                  </a:lnTo>
                  <a:lnTo>
                    <a:pt x="21661" y="55750"/>
                  </a:lnTo>
                  <a:lnTo>
                    <a:pt x="21721" y="55569"/>
                  </a:lnTo>
                  <a:lnTo>
                    <a:pt x="21721" y="55328"/>
                  </a:lnTo>
                  <a:lnTo>
                    <a:pt x="21721" y="55087"/>
                  </a:lnTo>
                  <a:lnTo>
                    <a:pt x="21661" y="54906"/>
                  </a:lnTo>
                  <a:lnTo>
                    <a:pt x="21540" y="54664"/>
                  </a:lnTo>
                  <a:lnTo>
                    <a:pt x="21420" y="54483"/>
                  </a:lnTo>
                  <a:lnTo>
                    <a:pt x="21239" y="54363"/>
                  </a:lnTo>
                  <a:lnTo>
                    <a:pt x="20997" y="54242"/>
                  </a:lnTo>
                  <a:lnTo>
                    <a:pt x="20816" y="54182"/>
                  </a:lnTo>
                  <a:close/>
                  <a:moveTo>
                    <a:pt x="26126" y="54182"/>
                  </a:moveTo>
                  <a:lnTo>
                    <a:pt x="25945" y="54242"/>
                  </a:lnTo>
                  <a:lnTo>
                    <a:pt x="25703" y="54363"/>
                  </a:lnTo>
                  <a:lnTo>
                    <a:pt x="25522" y="54483"/>
                  </a:lnTo>
                  <a:lnTo>
                    <a:pt x="25402" y="54664"/>
                  </a:lnTo>
                  <a:lnTo>
                    <a:pt x="25281" y="54906"/>
                  </a:lnTo>
                  <a:lnTo>
                    <a:pt x="25221" y="55087"/>
                  </a:lnTo>
                  <a:lnTo>
                    <a:pt x="25221" y="55328"/>
                  </a:lnTo>
                  <a:lnTo>
                    <a:pt x="25221" y="55569"/>
                  </a:lnTo>
                  <a:lnTo>
                    <a:pt x="25281" y="55750"/>
                  </a:lnTo>
                  <a:lnTo>
                    <a:pt x="25402" y="55992"/>
                  </a:lnTo>
                  <a:lnTo>
                    <a:pt x="25522" y="56173"/>
                  </a:lnTo>
                  <a:lnTo>
                    <a:pt x="25703" y="56293"/>
                  </a:lnTo>
                  <a:lnTo>
                    <a:pt x="25945" y="56414"/>
                  </a:lnTo>
                  <a:lnTo>
                    <a:pt x="26126" y="56474"/>
                  </a:lnTo>
                  <a:lnTo>
                    <a:pt x="26608" y="56474"/>
                  </a:lnTo>
                  <a:lnTo>
                    <a:pt x="26789" y="56414"/>
                  </a:lnTo>
                  <a:lnTo>
                    <a:pt x="27031" y="56293"/>
                  </a:lnTo>
                  <a:lnTo>
                    <a:pt x="27212" y="56173"/>
                  </a:lnTo>
                  <a:lnTo>
                    <a:pt x="27332" y="55992"/>
                  </a:lnTo>
                  <a:lnTo>
                    <a:pt x="27453" y="55750"/>
                  </a:lnTo>
                  <a:lnTo>
                    <a:pt x="27513" y="55569"/>
                  </a:lnTo>
                  <a:lnTo>
                    <a:pt x="27513" y="55328"/>
                  </a:lnTo>
                  <a:lnTo>
                    <a:pt x="27513" y="55087"/>
                  </a:lnTo>
                  <a:lnTo>
                    <a:pt x="27453" y="54906"/>
                  </a:lnTo>
                  <a:lnTo>
                    <a:pt x="27332" y="54664"/>
                  </a:lnTo>
                  <a:lnTo>
                    <a:pt x="27212" y="54483"/>
                  </a:lnTo>
                  <a:lnTo>
                    <a:pt x="27031" y="54363"/>
                  </a:lnTo>
                  <a:lnTo>
                    <a:pt x="26789" y="54242"/>
                  </a:lnTo>
                  <a:lnTo>
                    <a:pt x="26608" y="54182"/>
                  </a:lnTo>
                  <a:close/>
                  <a:moveTo>
                    <a:pt x="31918" y="54182"/>
                  </a:moveTo>
                  <a:lnTo>
                    <a:pt x="31737" y="54242"/>
                  </a:lnTo>
                  <a:lnTo>
                    <a:pt x="31496" y="54363"/>
                  </a:lnTo>
                  <a:lnTo>
                    <a:pt x="31315" y="54483"/>
                  </a:lnTo>
                  <a:lnTo>
                    <a:pt x="31194" y="54664"/>
                  </a:lnTo>
                  <a:lnTo>
                    <a:pt x="31073" y="54906"/>
                  </a:lnTo>
                  <a:lnTo>
                    <a:pt x="31013" y="55087"/>
                  </a:lnTo>
                  <a:lnTo>
                    <a:pt x="31013" y="55328"/>
                  </a:lnTo>
                  <a:lnTo>
                    <a:pt x="31013" y="55569"/>
                  </a:lnTo>
                  <a:lnTo>
                    <a:pt x="31073" y="55750"/>
                  </a:lnTo>
                  <a:lnTo>
                    <a:pt x="31194" y="55992"/>
                  </a:lnTo>
                  <a:lnTo>
                    <a:pt x="31315" y="56173"/>
                  </a:lnTo>
                  <a:lnTo>
                    <a:pt x="31496" y="56293"/>
                  </a:lnTo>
                  <a:lnTo>
                    <a:pt x="31737" y="56414"/>
                  </a:lnTo>
                  <a:lnTo>
                    <a:pt x="31918" y="56474"/>
                  </a:lnTo>
                  <a:lnTo>
                    <a:pt x="32401" y="56474"/>
                  </a:lnTo>
                  <a:lnTo>
                    <a:pt x="32582" y="56414"/>
                  </a:lnTo>
                  <a:lnTo>
                    <a:pt x="32823" y="56293"/>
                  </a:lnTo>
                  <a:lnTo>
                    <a:pt x="33004" y="56173"/>
                  </a:lnTo>
                  <a:lnTo>
                    <a:pt x="33125" y="55992"/>
                  </a:lnTo>
                  <a:lnTo>
                    <a:pt x="33245" y="55750"/>
                  </a:lnTo>
                  <a:lnTo>
                    <a:pt x="33306" y="55569"/>
                  </a:lnTo>
                  <a:lnTo>
                    <a:pt x="33306" y="55328"/>
                  </a:lnTo>
                  <a:lnTo>
                    <a:pt x="33306" y="55087"/>
                  </a:lnTo>
                  <a:lnTo>
                    <a:pt x="33245" y="54906"/>
                  </a:lnTo>
                  <a:lnTo>
                    <a:pt x="33125" y="54664"/>
                  </a:lnTo>
                  <a:lnTo>
                    <a:pt x="33004" y="54483"/>
                  </a:lnTo>
                  <a:lnTo>
                    <a:pt x="32823" y="54363"/>
                  </a:lnTo>
                  <a:lnTo>
                    <a:pt x="32582" y="54242"/>
                  </a:lnTo>
                  <a:lnTo>
                    <a:pt x="32401" y="54182"/>
                  </a:lnTo>
                  <a:close/>
                  <a:moveTo>
                    <a:pt x="37710" y="54182"/>
                  </a:moveTo>
                  <a:lnTo>
                    <a:pt x="37529" y="54242"/>
                  </a:lnTo>
                  <a:lnTo>
                    <a:pt x="37288" y="54363"/>
                  </a:lnTo>
                  <a:lnTo>
                    <a:pt x="37107" y="54483"/>
                  </a:lnTo>
                  <a:lnTo>
                    <a:pt x="36986" y="54664"/>
                  </a:lnTo>
                  <a:lnTo>
                    <a:pt x="36865" y="54906"/>
                  </a:lnTo>
                  <a:lnTo>
                    <a:pt x="36805" y="55087"/>
                  </a:lnTo>
                  <a:lnTo>
                    <a:pt x="36805" y="55328"/>
                  </a:lnTo>
                  <a:lnTo>
                    <a:pt x="36805" y="55569"/>
                  </a:lnTo>
                  <a:lnTo>
                    <a:pt x="36865" y="55750"/>
                  </a:lnTo>
                  <a:lnTo>
                    <a:pt x="36986" y="55992"/>
                  </a:lnTo>
                  <a:lnTo>
                    <a:pt x="37107" y="56173"/>
                  </a:lnTo>
                  <a:lnTo>
                    <a:pt x="37288" y="56293"/>
                  </a:lnTo>
                  <a:lnTo>
                    <a:pt x="37529" y="56414"/>
                  </a:lnTo>
                  <a:lnTo>
                    <a:pt x="37710" y="56474"/>
                  </a:lnTo>
                  <a:lnTo>
                    <a:pt x="38193" y="56474"/>
                  </a:lnTo>
                  <a:lnTo>
                    <a:pt x="38374" y="56414"/>
                  </a:lnTo>
                  <a:lnTo>
                    <a:pt x="38615" y="56293"/>
                  </a:lnTo>
                  <a:lnTo>
                    <a:pt x="38796" y="56173"/>
                  </a:lnTo>
                  <a:lnTo>
                    <a:pt x="38917" y="55992"/>
                  </a:lnTo>
                  <a:lnTo>
                    <a:pt x="39038" y="55750"/>
                  </a:lnTo>
                  <a:lnTo>
                    <a:pt x="39098" y="55569"/>
                  </a:lnTo>
                  <a:lnTo>
                    <a:pt x="39098" y="55328"/>
                  </a:lnTo>
                  <a:lnTo>
                    <a:pt x="39098" y="55087"/>
                  </a:lnTo>
                  <a:lnTo>
                    <a:pt x="39038" y="54906"/>
                  </a:lnTo>
                  <a:lnTo>
                    <a:pt x="38917" y="54664"/>
                  </a:lnTo>
                  <a:lnTo>
                    <a:pt x="38796" y="54483"/>
                  </a:lnTo>
                  <a:lnTo>
                    <a:pt x="38615" y="54363"/>
                  </a:lnTo>
                  <a:lnTo>
                    <a:pt x="38374" y="54242"/>
                  </a:lnTo>
                  <a:lnTo>
                    <a:pt x="38193" y="54182"/>
                  </a:lnTo>
                  <a:close/>
                  <a:moveTo>
                    <a:pt x="43502" y="54182"/>
                  </a:moveTo>
                  <a:lnTo>
                    <a:pt x="43321" y="54242"/>
                  </a:lnTo>
                  <a:lnTo>
                    <a:pt x="43080" y="54363"/>
                  </a:lnTo>
                  <a:lnTo>
                    <a:pt x="42899" y="54483"/>
                  </a:lnTo>
                  <a:lnTo>
                    <a:pt x="42778" y="54664"/>
                  </a:lnTo>
                  <a:lnTo>
                    <a:pt x="42658" y="54906"/>
                  </a:lnTo>
                  <a:lnTo>
                    <a:pt x="42597" y="55087"/>
                  </a:lnTo>
                  <a:lnTo>
                    <a:pt x="42597" y="55328"/>
                  </a:lnTo>
                  <a:lnTo>
                    <a:pt x="42597" y="55569"/>
                  </a:lnTo>
                  <a:lnTo>
                    <a:pt x="42658" y="55750"/>
                  </a:lnTo>
                  <a:lnTo>
                    <a:pt x="42778" y="55992"/>
                  </a:lnTo>
                  <a:lnTo>
                    <a:pt x="42899" y="56173"/>
                  </a:lnTo>
                  <a:lnTo>
                    <a:pt x="43080" y="56293"/>
                  </a:lnTo>
                  <a:lnTo>
                    <a:pt x="43321" y="56414"/>
                  </a:lnTo>
                  <a:lnTo>
                    <a:pt x="43502" y="56474"/>
                  </a:lnTo>
                  <a:lnTo>
                    <a:pt x="43985" y="56474"/>
                  </a:lnTo>
                  <a:lnTo>
                    <a:pt x="44166" y="56414"/>
                  </a:lnTo>
                  <a:lnTo>
                    <a:pt x="44407" y="56293"/>
                  </a:lnTo>
                  <a:lnTo>
                    <a:pt x="44588" y="56173"/>
                  </a:lnTo>
                  <a:lnTo>
                    <a:pt x="44709" y="55992"/>
                  </a:lnTo>
                  <a:lnTo>
                    <a:pt x="44830" y="55750"/>
                  </a:lnTo>
                  <a:lnTo>
                    <a:pt x="44890" y="55569"/>
                  </a:lnTo>
                  <a:lnTo>
                    <a:pt x="44890" y="55328"/>
                  </a:lnTo>
                  <a:lnTo>
                    <a:pt x="44890" y="55087"/>
                  </a:lnTo>
                  <a:lnTo>
                    <a:pt x="44830" y="54906"/>
                  </a:lnTo>
                  <a:lnTo>
                    <a:pt x="44709" y="54664"/>
                  </a:lnTo>
                  <a:lnTo>
                    <a:pt x="44588" y="54483"/>
                  </a:lnTo>
                  <a:lnTo>
                    <a:pt x="44407" y="54363"/>
                  </a:lnTo>
                  <a:lnTo>
                    <a:pt x="44166" y="54242"/>
                  </a:lnTo>
                  <a:lnTo>
                    <a:pt x="43985" y="54182"/>
                  </a:lnTo>
                  <a:close/>
                  <a:moveTo>
                    <a:pt x="49295" y="54182"/>
                  </a:moveTo>
                  <a:lnTo>
                    <a:pt x="49114" y="54242"/>
                  </a:lnTo>
                  <a:lnTo>
                    <a:pt x="48872" y="54363"/>
                  </a:lnTo>
                  <a:lnTo>
                    <a:pt x="48691" y="54483"/>
                  </a:lnTo>
                  <a:lnTo>
                    <a:pt x="48571" y="54664"/>
                  </a:lnTo>
                  <a:lnTo>
                    <a:pt x="48450" y="54906"/>
                  </a:lnTo>
                  <a:lnTo>
                    <a:pt x="48390" y="55087"/>
                  </a:lnTo>
                  <a:lnTo>
                    <a:pt x="48390" y="55328"/>
                  </a:lnTo>
                  <a:lnTo>
                    <a:pt x="48390" y="55569"/>
                  </a:lnTo>
                  <a:lnTo>
                    <a:pt x="48450" y="55750"/>
                  </a:lnTo>
                  <a:lnTo>
                    <a:pt x="48571" y="55992"/>
                  </a:lnTo>
                  <a:lnTo>
                    <a:pt x="48691" y="56173"/>
                  </a:lnTo>
                  <a:lnTo>
                    <a:pt x="48872" y="56293"/>
                  </a:lnTo>
                  <a:lnTo>
                    <a:pt x="49114" y="56414"/>
                  </a:lnTo>
                  <a:lnTo>
                    <a:pt x="49295" y="56474"/>
                  </a:lnTo>
                  <a:lnTo>
                    <a:pt x="49777" y="56474"/>
                  </a:lnTo>
                  <a:lnTo>
                    <a:pt x="49958" y="56414"/>
                  </a:lnTo>
                  <a:lnTo>
                    <a:pt x="50200" y="56293"/>
                  </a:lnTo>
                  <a:lnTo>
                    <a:pt x="50381" y="56173"/>
                  </a:lnTo>
                  <a:lnTo>
                    <a:pt x="50501" y="55992"/>
                  </a:lnTo>
                  <a:lnTo>
                    <a:pt x="50622" y="55750"/>
                  </a:lnTo>
                  <a:lnTo>
                    <a:pt x="50682" y="55569"/>
                  </a:lnTo>
                  <a:lnTo>
                    <a:pt x="50682" y="55328"/>
                  </a:lnTo>
                  <a:lnTo>
                    <a:pt x="50682" y="55087"/>
                  </a:lnTo>
                  <a:lnTo>
                    <a:pt x="50622" y="54906"/>
                  </a:lnTo>
                  <a:lnTo>
                    <a:pt x="50501" y="54664"/>
                  </a:lnTo>
                  <a:lnTo>
                    <a:pt x="50381" y="54483"/>
                  </a:lnTo>
                  <a:lnTo>
                    <a:pt x="50200" y="54363"/>
                  </a:lnTo>
                  <a:lnTo>
                    <a:pt x="49958" y="54242"/>
                  </a:lnTo>
                  <a:lnTo>
                    <a:pt x="49777" y="54182"/>
                  </a:lnTo>
                  <a:close/>
                  <a:moveTo>
                    <a:pt x="55087" y="54182"/>
                  </a:moveTo>
                  <a:lnTo>
                    <a:pt x="54906" y="54242"/>
                  </a:lnTo>
                  <a:lnTo>
                    <a:pt x="54665" y="54363"/>
                  </a:lnTo>
                  <a:lnTo>
                    <a:pt x="54483" y="54483"/>
                  </a:lnTo>
                  <a:lnTo>
                    <a:pt x="54363" y="54664"/>
                  </a:lnTo>
                  <a:lnTo>
                    <a:pt x="54242" y="54906"/>
                  </a:lnTo>
                  <a:lnTo>
                    <a:pt x="54182" y="55087"/>
                  </a:lnTo>
                  <a:lnTo>
                    <a:pt x="54182" y="55328"/>
                  </a:lnTo>
                  <a:lnTo>
                    <a:pt x="54182" y="55569"/>
                  </a:lnTo>
                  <a:lnTo>
                    <a:pt x="54242" y="55750"/>
                  </a:lnTo>
                  <a:lnTo>
                    <a:pt x="54363" y="55992"/>
                  </a:lnTo>
                  <a:lnTo>
                    <a:pt x="54483" y="56173"/>
                  </a:lnTo>
                  <a:lnTo>
                    <a:pt x="54665" y="56293"/>
                  </a:lnTo>
                  <a:lnTo>
                    <a:pt x="54906" y="56414"/>
                  </a:lnTo>
                  <a:lnTo>
                    <a:pt x="55087" y="56474"/>
                  </a:lnTo>
                  <a:lnTo>
                    <a:pt x="55570" y="56474"/>
                  </a:lnTo>
                  <a:lnTo>
                    <a:pt x="55751" y="56414"/>
                  </a:lnTo>
                  <a:lnTo>
                    <a:pt x="55992" y="56293"/>
                  </a:lnTo>
                  <a:lnTo>
                    <a:pt x="56173" y="56173"/>
                  </a:lnTo>
                  <a:lnTo>
                    <a:pt x="56294" y="55992"/>
                  </a:lnTo>
                  <a:lnTo>
                    <a:pt x="56414" y="55750"/>
                  </a:lnTo>
                  <a:lnTo>
                    <a:pt x="56475" y="55569"/>
                  </a:lnTo>
                  <a:lnTo>
                    <a:pt x="56475" y="55328"/>
                  </a:lnTo>
                  <a:lnTo>
                    <a:pt x="56475" y="55087"/>
                  </a:lnTo>
                  <a:lnTo>
                    <a:pt x="56414" y="54906"/>
                  </a:lnTo>
                  <a:lnTo>
                    <a:pt x="56294" y="54664"/>
                  </a:lnTo>
                  <a:lnTo>
                    <a:pt x="56173" y="54483"/>
                  </a:lnTo>
                  <a:lnTo>
                    <a:pt x="55992" y="54363"/>
                  </a:lnTo>
                  <a:lnTo>
                    <a:pt x="55751" y="54242"/>
                  </a:lnTo>
                  <a:lnTo>
                    <a:pt x="55570" y="54182"/>
                  </a:lnTo>
                  <a:close/>
                  <a:moveTo>
                    <a:pt x="60879" y="54182"/>
                  </a:moveTo>
                  <a:lnTo>
                    <a:pt x="60698" y="54242"/>
                  </a:lnTo>
                  <a:lnTo>
                    <a:pt x="60457" y="54363"/>
                  </a:lnTo>
                  <a:lnTo>
                    <a:pt x="60276" y="54483"/>
                  </a:lnTo>
                  <a:lnTo>
                    <a:pt x="60155" y="54664"/>
                  </a:lnTo>
                  <a:lnTo>
                    <a:pt x="60034" y="54906"/>
                  </a:lnTo>
                  <a:lnTo>
                    <a:pt x="59974" y="55087"/>
                  </a:lnTo>
                  <a:lnTo>
                    <a:pt x="59974" y="55328"/>
                  </a:lnTo>
                  <a:lnTo>
                    <a:pt x="59974" y="55569"/>
                  </a:lnTo>
                  <a:lnTo>
                    <a:pt x="60034" y="55750"/>
                  </a:lnTo>
                  <a:lnTo>
                    <a:pt x="60155" y="55992"/>
                  </a:lnTo>
                  <a:lnTo>
                    <a:pt x="60276" y="56173"/>
                  </a:lnTo>
                  <a:lnTo>
                    <a:pt x="60457" y="56293"/>
                  </a:lnTo>
                  <a:lnTo>
                    <a:pt x="60698" y="56414"/>
                  </a:lnTo>
                  <a:lnTo>
                    <a:pt x="60879" y="56474"/>
                  </a:lnTo>
                  <a:lnTo>
                    <a:pt x="61362" y="56474"/>
                  </a:lnTo>
                  <a:lnTo>
                    <a:pt x="61543" y="56414"/>
                  </a:lnTo>
                  <a:lnTo>
                    <a:pt x="61784" y="56293"/>
                  </a:lnTo>
                  <a:lnTo>
                    <a:pt x="61965" y="56173"/>
                  </a:lnTo>
                  <a:lnTo>
                    <a:pt x="62086" y="55992"/>
                  </a:lnTo>
                  <a:lnTo>
                    <a:pt x="62206" y="55750"/>
                  </a:lnTo>
                  <a:lnTo>
                    <a:pt x="62267" y="55569"/>
                  </a:lnTo>
                  <a:lnTo>
                    <a:pt x="62267" y="55328"/>
                  </a:lnTo>
                  <a:lnTo>
                    <a:pt x="62267" y="55087"/>
                  </a:lnTo>
                  <a:lnTo>
                    <a:pt x="62206" y="54906"/>
                  </a:lnTo>
                  <a:lnTo>
                    <a:pt x="62086" y="54664"/>
                  </a:lnTo>
                  <a:lnTo>
                    <a:pt x="61965" y="54483"/>
                  </a:lnTo>
                  <a:lnTo>
                    <a:pt x="61784" y="54363"/>
                  </a:lnTo>
                  <a:lnTo>
                    <a:pt x="61543" y="54242"/>
                  </a:lnTo>
                  <a:lnTo>
                    <a:pt x="61362" y="54182"/>
                  </a:lnTo>
                  <a:close/>
                  <a:moveTo>
                    <a:pt x="66671" y="54182"/>
                  </a:moveTo>
                  <a:lnTo>
                    <a:pt x="66490" y="54242"/>
                  </a:lnTo>
                  <a:lnTo>
                    <a:pt x="66249" y="54363"/>
                  </a:lnTo>
                  <a:lnTo>
                    <a:pt x="66068" y="54483"/>
                  </a:lnTo>
                  <a:lnTo>
                    <a:pt x="65947" y="54664"/>
                  </a:lnTo>
                  <a:lnTo>
                    <a:pt x="65827" y="54906"/>
                  </a:lnTo>
                  <a:lnTo>
                    <a:pt x="65766" y="55087"/>
                  </a:lnTo>
                  <a:lnTo>
                    <a:pt x="65766" y="55328"/>
                  </a:lnTo>
                  <a:lnTo>
                    <a:pt x="65766" y="55569"/>
                  </a:lnTo>
                  <a:lnTo>
                    <a:pt x="65827" y="55750"/>
                  </a:lnTo>
                  <a:lnTo>
                    <a:pt x="65947" y="55992"/>
                  </a:lnTo>
                  <a:lnTo>
                    <a:pt x="66068" y="56173"/>
                  </a:lnTo>
                  <a:lnTo>
                    <a:pt x="66249" y="56293"/>
                  </a:lnTo>
                  <a:lnTo>
                    <a:pt x="66490" y="56414"/>
                  </a:lnTo>
                  <a:lnTo>
                    <a:pt x="66671" y="56474"/>
                  </a:lnTo>
                  <a:lnTo>
                    <a:pt x="67154" y="56474"/>
                  </a:lnTo>
                  <a:lnTo>
                    <a:pt x="67335" y="56414"/>
                  </a:lnTo>
                  <a:lnTo>
                    <a:pt x="67576" y="56293"/>
                  </a:lnTo>
                  <a:lnTo>
                    <a:pt x="67757" y="56173"/>
                  </a:lnTo>
                  <a:lnTo>
                    <a:pt x="67878" y="55992"/>
                  </a:lnTo>
                  <a:lnTo>
                    <a:pt x="67999" y="55750"/>
                  </a:lnTo>
                  <a:lnTo>
                    <a:pt x="68059" y="55569"/>
                  </a:lnTo>
                  <a:lnTo>
                    <a:pt x="68059" y="55328"/>
                  </a:lnTo>
                  <a:lnTo>
                    <a:pt x="68059" y="55087"/>
                  </a:lnTo>
                  <a:lnTo>
                    <a:pt x="67999" y="54906"/>
                  </a:lnTo>
                  <a:lnTo>
                    <a:pt x="67878" y="54664"/>
                  </a:lnTo>
                  <a:lnTo>
                    <a:pt x="67757" y="54483"/>
                  </a:lnTo>
                  <a:lnTo>
                    <a:pt x="67576" y="54363"/>
                  </a:lnTo>
                  <a:lnTo>
                    <a:pt x="67335" y="54242"/>
                  </a:lnTo>
                  <a:lnTo>
                    <a:pt x="67154" y="54182"/>
                  </a:lnTo>
                  <a:close/>
                  <a:moveTo>
                    <a:pt x="5853" y="57078"/>
                  </a:moveTo>
                  <a:lnTo>
                    <a:pt x="5672" y="57138"/>
                  </a:lnTo>
                  <a:lnTo>
                    <a:pt x="5431" y="57259"/>
                  </a:lnTo>
                  <a:lnTo>
                    <a:pt x="5310" y="57379"/>
                  </a:lnTo>
                  <a:lnTo>
                    <a:pt x="6517" y="59310"/>
                  </a:lnTo>
                  <a:lnTo>
                    <a:pt x="6818" y="59129"/>
                  </a:lnTo>
                  <a:lnTo>
                    <a:pt x="7060" y="58888"/>
                  </a:lnTo>
                  <a:lnTo>
                    <a:pt x="7180" y="58586"/>
                  </a:lnTo>
                  <a:lnTo>
                    <a:pt x="7241" y="58224"/>
                  </a:lnTo>
                  <a:lnTo>
                    <a:pt x="7241" y="57983"/>
                  </a:lnTo>
                  <a:lnTo>
                    <a:pt x="7180" y="57802"/>
                  </a:lnTo>
                  <a:lnTo>
                    <a:pt x="7060" y="57560"/>
                  </a:lnTo>
                  <a:lnTo>
                    <a:pt x="6939" y="57379"/>
                  </a:lnTo>
                  <a:lnTo>
                    <a:pt x="6758" y="57259"/>
                  </a:lnTo>
                  <a:lnTo>
                    <a:pt x="6517" y="57138"/>
                  </a:lnTo>
                  <a:lnTo>
                    <a:pt x="6336" y="57078"/>
                  </a:lnTo>
                  <a:close/>
                  <a:moveTo>
                    <a:pt x="69567" y="57078"/>
                  </a:moveTo>
                  <a:lnTo>
                    <a:pt x="69386" y="57138"/>
                  </a:lnTo>
                  <a:lnTo>
                    <a:pt x="69145" y="57259"/>
                  </a:lnTo>
                  <a:lnTo>
                    <a:pt x="68964" y="57379"/>
                  </a:lnTo>
                  <a:lnTo>
                    <a:pt x="68843" y="57560"/>
                  </a:lnTo>
                  <a:lnTo>
                    <a:pt x="68723" y="57802"/>
                  </a:lnTo>
                  <a:lnTo>
                    <a:pt x="68662" y="57983"/>
                  </a:lnTo>
                  <a:lnTo>
                    <a:pt x="68662" y="58224"/>
                  </a:lnTo>
                  <a:lnTo>
                    <a:pt x="68723" y="58586"/>
                  </a:lnTo>
                  <a:lnTo>
                    <a:pt x="68843" y="58888"/>
                  </a:lnTo>
                  <a:lnTo>
                    <a:pt x="69085" y="59129"/>
                  </a:lnTo>
                  <a:lnTo>
                    <a:pt x="69386" y="59310"/>
                  </a:lnTo>
                  <a:lnTo>
                    <a:pt x="70593" y="57379"/>
                  </a:lnTo>
                  <a:lnTo>
                    <a:pt x="70472" y="57259"/>
                  </a:lnTo>
                  <a:lnTo>
                    <a:pt x="70231" y="57138"/>
                  </a:lnTo>
                  <a:lnTo>
                    <a:pt x="70050" y="57078"/>
                  </a:lnTo>
                  <a:close/>
                  <a:moveTo>
                    <a:pt x="11645" y="57078"/>
                  </a:moveTo>
                  <a:lnTo>
                    <a:pt x="11464" y="57138"/>
                  </a:lnTo>
                  <a:lnTo>
                    <a:pt x="11223" y="57259"/>
                  </a:lnTo>
                  <a:lnTo>
                    <a:pt x="11042" y="57379"/>
                  </a:lnTo>
                  <a:lnTo>
                    <a:pt x="10921" y="57560"/>
                  </a:lnTo>
                  <a:lnTo>
                    <a:pt x="10800" y="57802"/>
                  </a:lnTo>
                  <a:lnTo>
                    <a:pt x="10740" y="57983"/>
                  </a:lnTo>
                  <a:lnTo>
                    <a:pt x="10740" y="58224"/>
                  </a:lnTo>
                  <a:lnTo>
                    <a:pt x="10740" y="58466"/>
                  </a:lnTo>
                  <a:lnTo>
                    <a:pt x="10800" y="58647"/>
                  </a:lnTo>
                  <a:lnTo>
                    <a:pt x="10921" y="58888"/>
                  </a:lnTo>
                  <a:lnTo>
                    <a:pt x="11042" y="59069"/>
                  </a:lnTo>
                  <a:lnTo>
                    <a:pt x="11223" y="59190"/>
                  </a:lnTo>
                  <a:lnTo>
                    <a:pt x="11464" y="59310"/>
                  </a:lnTo>
                  <a:lnTo>
                    <a:pt x="11645" y="59371"/>
                  </a:lnTo>
                  <a:lnTo>
                    <a:pt x="12128" y="59371"/>
                  </a:lnTo>
                  <a:lnTo>
                    <a:pt x="12309" y="59310"/>
                  </a:lnTo>
                  <a:lnTo>
                    <a:pt x="12550" y="59190"/>
                  </a:lnTo>
                  <a:lnTo>
                    <a:pt x="12731" y="59069"/>
                  </a:lnTo>
                  <a:lnTo>
                    <a:pt x="12852" y="58888"/>
                  </a:lnTo>
                  <a:lnTo>
                    <a:pt x="12973" y="58647"/>
                  </a:lnTo>
                  <a:lnTo>
                    <a:pt x="13033" y="58466"/>
                  </a:lnTo>
                  <a:lnTo>
                    <a:pt x="13033" y="58224"/>
                  </a:lnTo>
                  <a:lnTo>
                    <a:pt x="13033" y="57983"/>
                  </a:lnTo>
                  <a:lnTo>
                    <a:pt x="12973" y="57802"/>
                  </a:lnTo>
                  <a:lnTo>
                    <a:pt x="12852" y="57560"/>
                  </a:lnTo>
                  <a:lnTo>
                    <a:pt x="12731" y="57379"/>
                  </a:lnTo>
                  <a:lnTo>
                    <a:pt x="12550" y="57259"/>
                  </a:lnTo>
                  <a:lnTo>
                    <a:pt x="12309" y="57138"/>
                  </a:lnTo>
                  <a:lnTo>
                    <a:pt x="12128" y="57078"/>
                  </a:lnTo>
                  <a:close/>
                  <a:moveTo>
                    <a:pt x="17437" y="57078"/>
                  </a:moveTo>
                  <a:lnTo>
                    <a:pt x="17256" y="57138"/>
                  </a:lnTo>
                  <a:lnTo>
                    <a:pt x="17015" y="57259"/>
                  </a:lnTo>
                  <a:lnTo>
                    <a:pt x="16834" y="57379"/>
                  </a:lnTo>
                  <a:lnTo>
                    <a:pt x="16713" y="57560"/>
                  </a:lnTo>
                  <a:lnTo>
                    <a:pt x="16593" y="57802"/>
                  </a:lnTo>
                  <a:lnTo>
                    <a:pt x="16532" y="57983"/>
                  </a:lnTo>
                  <a:lnTo>
                    <a:pt x="16532" y="58224"/>
                  </a:lnTo>
                  <a:lnTo>
                    <a:pt x="16532" y="58466"/>
                  </a:lnTo>
                  <a:lnTo>
                    <a:pt x="16593" y="58647"/>
                  </a:lnTo>
                  <a:lnTo>
                    <a:pt x="16713" y="58888"/>
                  </a:lnTo>
                  <a:lnTo>
                    <a:pt x="16834" y="59069"/>
                  </a:lnTo>
                  <a:lnTo>
                    <a:pt x="17015" y="59190"/>
                  </a:lnTo>
                  <a:lnTo>
                    <a:pt x="17256" y="59310"/>
                  </a:lnTo>
                  <a:lnTo>
                    <a:pt x="17437" y="59371"/>
                  </a:lnTo>
                  <a:lnTo>
                    <a:pt x="17920" y="59371"/>
                  </a:lnTo>
                  <a:lnTo>
                    <a:pt x="18101" y="59310"/>
                  </a:lnTo>
                  <a:lnTo>
                    <a:pt x="18342" y="59190"/>
                  </a:lnTo>
                  <a:lnTo>
                    <a:pt x="18523" y="59069"/>
                  </a:lnTo>
                  <a:lnTo>
                    <a:pt x="18644" y="58888"/>
                  </a:lnTo>
                  <a:lnTo>
                    <a:pt x="18765" y="58647"/>
                  </a:lnTo>
                  <a:lnTo>
                    <a:pt x="18825" y="58466"/>
                  </a:lnTo>
                  <a:lnTo>
                    <a:pt x="18825" y="58224"/>
                  </a:lnTo>
                  <a:lnTo>
                    <a:pt x="18825" y="57983"/>
                  </a:lnTo>
                  <a:lnTo>
                    <a:pt x="18765" y="57802"/>
                  </a:lnTo>
                  <a:lnTo>
                    <a:pt x="18644" y="57560"/>
                  </a:lnTo>
                  <a:lnTo>
                    <a:pt x="18523" y="57379"/>
                  </a:lnTo>
                  <a:lnTo>
                    <a:pt x="18342" y="57259"/>
                  </a:lnTo>
                  <a:lnTo>
                    <a:pt x="18101" y="57138"/>
                  </a:lnTo>
                  <a:lnTo>
                    <a:pt x="17920" y="57078"/>
                  </a:lnTo>
                  <a:close/>
                  <a:moveTo>
                    <a:pt x="23230" y="57078"/>
                  </a:moveTo>
                  <a:lnTo>
                    <a:pt x="23049" y="57138"/>
                  </a:lnTo>
                  <a:lnTo>
                    <a:pt x="22807" y="57259"/>
                  </a:lnTo>
                  <a:lnTo>
                    <a:pt x="22626" y="57379"/>
                  </a:lnTo>
                  <a:lnTo>
                    <a:pt x="22506" y="57560"/>
                  </a:lnTo>
                  <a:lnTo>
                    <a:pt x="22385" y="57802"/>
                  </a:lnTo>
                  <a:lnTo>
                    <a:pt x="22325" y="57983"/>
                  </a:lnTo>
                  <a:lnTo>
                    <a:pt x="22325" y="58224"/>
                  </a:lnTo>
                  <a:lnTo>
                    <a:pt x="22325" y="58466"/>
                  </a:lnTo>
                  <a:lnTo>
                    <a:pt x="22385" y="58647"/>
                  </a:lnTo>
                  <a:lnTo>
                    <a:pt x="22506" y="58888"/>
                  </a:lnTo>
                  <a:lnTo>
                    <a:pt x="22626" y="59069"/>
                  </a:lnTo>
                  <a:lnTo>
                    <a:pt x="22807" y="59190"/>
                  </a:lnTo>
                  <a:lnTo>
                    <a:pt x="23049" y="59310"/>
                  </a:lnTo>
                  <a:lnTo>
                    <a:pt x="23230" y="59371"/>
                  </a:lnTo>
                  <a:lnTo>
                    <a:pt x="23712" y="59371"/>
                  </a:lnTo>
                  <a:lnTo>
                    <a:pt x="23893" y="59310"/>
                  </a:lnTo>
                  <a:lnTo>
                    <a:pt x="24135" y="59190"/>
                  </a:lnTo>
                  <a:lnTo>
                    <a:pt x="24316" y="59069"/>
                  </a:lnTo>
                  <a:lnTo>
                    <a:pt x="24436" y="58888"/>
                  </a:lnTo>
                  <a:lnTo>
                    <a:pt x="24557" y="58647"/>
                  </a:lnTo>
                  <a:lnTo>
                    <a:pt x="24617" y="58466"/>
                  </a:lnTo>
                  <a:lnTo>
                    <a:pt x="24617" y="58224"/>
                  </a:lnTo>
                  <a:lnTo>
                    <a:pt x="24617" y="57983"/>
                  </a:lnTo>
                  <a:lnTo>
                    <a:pt x="24557" y="57802"/>
                  </a:lnTo>
                  <a:lnTo>
                    <a:pt x="24436" y="57560"/>
                  </a:lnTo>
                  <a:lnTo>
                    <a:pt x="24316" y="57379"/>
                  </a:lnTo>
                  <a:lnTo>
                    <a:pt x="24135" y="57259"/>
                  </a:lnTo>
                  <a:lnTo>
                    <a:pt x="23893" y="57138"/>
                  </a:lnTo>
                  <a:lnTo>
                    <a:pt x="23712" y="57078"/>
                  </a:lnTo>
                  <a:close/>
                  <a:moveTo>
                    <a:pt x="29022" y="57078"/>
                  </a:moveTo>
                  <a:lnTo>
                    <a:pt x="28841" y="57138"/>
                  </a:lnTo>
                  <a:lnTo>
                    <a:pt x="28599" y="57259"/>
                  </a:lnTo>
                  <a:lnTo>
                    <a:pt x="28418" y="57379"/>
                  </a:lnTo>
                  <a:lnTo>
                    <a:pt x="28298" y="57560"/>
                  </a:lnTo>
                  <a:lnTo>
                    <a:pt x="28177" y="57802"/>
                  </a:lnTo>
                  <a:lnTo>
                    <a:pt x="28117" y="57983"/>
                  </a:lnTo>
                  <a:lnTo>
                    <a:pt x="28117" y="58224"/>
                  </a:lnTo>
                  <a:lnTo>
                    <a:pt x="28117" y="58466"/>
                  </a:lnTo>
                  <a:lnTo>
                    <a:pt x="28177" y="58647"/>
                  </a:lnTo>
                  <a:lnTo>
                    <a:pt x="28298" y="58888"/>
                  </a:lnTo>
                  <a:lnTo>
                    <a:pt x="28418" y="59069"/>
                  </a:lnTo>
                  <a:lnTo>
                    <a:pt x="28599" y="59190"/>
                  </a:lnTo>
                  <a:lnTo>
                    <a:pt x="28841" y="59310"/>
                  </a:lnTo>
                  <a:lnTo>
                    <a:pt x="29022" y="59371"/>
                  </a:lnTo>
                  <a:lnTo>
                    <a:pt x="29505" y="59371"/>
                  </a:lnTo>
                  <a:lnTo>
                    <a:pt x="29686" y="59310"/>
                  </a:lnTo>
                  <a:lnTo>
                    <a:pt x="29927" y="59190"/>
                  </a:lnTo>
                  <a:lnTo>
                    <a:pt x="30108" y="59069"/>
                  </a:lnTo>
                  <a:lnTo>
                    <a:pt x="30229" y="58888"/>
                  </a:lnTo>
                  <a:lnTo>
                    <a:pt x="30349" y="58647"/>
                  </a:lnTo>
                  <a:lnTo>
                    <a:pt x="30410" y="58466"/>
                  </a:lnTo>
                  <a:lnTo>
                    <a:pt x="30410" y="58224"/>
                  </a:lnTo>
                  <a:lnTo>
                    <a:pt x="30410" y="57983"/>
                  </a:lnTo>
                  <a:lnTo>
                    <a:pt x="30349" y="57802"/>
                  </a:lnTo>
                  <a:lnTo>
                    <a:pt x="30229" y="57560"/>
                  </a:lnTo>
                  <a:lnTo>
                    <a:pt x="30108" y="57379"/>
                  </a:lnTo>
                  <a:lnTo>
                    <a:pt x="29927" y="57259"/>
                  </a:lnTo>
                  <a:lnTo>
                    <a:pt x="29686" y="57138"/>
                  </a:lnTo>
                  <a:lnTo>
                    <a:pt x="29505" y="57078"/>
                  </a:lnTo>
                  <a:close/>
                  <a:moveTo>
                    <a:pt x="34814" y="57078"/>
                  </a:moveTo>
                  <a:lnTo>
                    <a:pt x="34633" y="57138"/>
                  </a:lnTo>
                  <a:lnTo>
                    <a:pt x="34392" y="57259"/>
                  </a:lnTo>
                  <a:lnTo>
                    <a:pt x="34211" y="57379"/>
                  </a:lnTo>
                  <a:lnTo>
                    <a:pt x="34090" y="57560"/>
                  </a:lnTo>
                  <a:lnTo>
                    <a:pt x="33969" y="57802"/>
                  </a:lnTo>
                  <a:lnTo>
                    <a:pt x="33909" y="57983"/>
                  </a:lnTo>
                  <a:lnTo>
                    <a:pt x="33909" y="58224"/>
                  </a:lnTo>
                  <a:lnTo>
                    <a:pt x="33909" y="58466"/>
                  </a:lnTo>
                  <a:lnTo>
                    <a:pt x="33969" y="58647"/>
                  </a:lnTo>
                  <a:lnTo>
                    <a:pt x="34090" y="58888"/>
                  </a:lnTo>
                  <a:lnTo>
                    <a:pt x="34211" y="59069"/>
                  </a:lnTo>
                  <a:lnTo>
                    <a:pt x="34392" y="59190"/>
                  </a:lnTo>
                  <a:lnTo>
                    <a:pt x="34633" y="59310"/>
                  </a:lnTo>
                  <a:lnTo>
                    <a:pt x="34814" y="59371"/>
                  </a:lnTo>
                  <a:lnTo>
                    <a:pt x="35297" y="59371"/>
                  </a:lnTo>
                  <a:lnTo>
                    <a:pt x="35478" y="59310"/>
                  </a:lnTo>
                  <a:lnTo>
                    <a:pt x="35719" y="59190"/>
                  </a:lnTo>
                  <a:lnTo>
                    <a:pt x="35900" y="59069"/>
                  </a:lnTo>
                  <a:lnTo>
                    <a:pt x="36021" y="58888"/>
                  </a:lnTo>
                  <a:lnTo>
                    <a:pt x="36141" y="58647"/>
                  </a:lnTo>
                  <a:lnTo>
                    <a:pt x="36202" y="58466"/>
                  </a:lnTo>
                  <a:lnTo>
                    <a:pt x="36202" y="58224"/>
                  </a:lnTo>
                  <a:lnTo>
                    <a:pt x="36202" y="57983"/>
                  </a:lnTo>
                  <a:lnTo>
                    <a:pt x="36141" y="57802"/>
                  </a:lnTo>
                  <a:lnTo>
                    <a:pt x="36021" y="57560"/>
                  </a:lnTo>
                  <a:lnTo>
                    <a:pt x="35900" y="57379"/>
                  </a:lnTo>
                  <a:lnTo>
                    <a:pt x="35719" y="57259"/>
                  </a:lnTo>
                  <a:lnTo>
                    <a:pt x="35478" y="57138"/>
                  </a:lnTo>
                  <a:lnTo>
                    <a:pt x="35297" y="57078"/>
                  </a:lnTo>
                  <a:close/>
                  <a:moveTo>
                    <a:pt x="40606" y="57078"/>
                  </a:moveTo>
                  <a:lnTo>
                    <a:pt x="40425" y="57138"/>
                  </a:lnTo>
                  <a:lnTo>
                    <a:pt x="40184" y="57259"/>
                  </a:lnTo>
                  <a:lnTo>
                    <a:pt x="40003" y="57379"/>
                  </a:lnTo>
                  <a:lnTo>
                    <a:pt x="39882" y="57560"/>
                  </a:lnTo>
                  <a:lnTo>
                    <a:pt x="39762" y="57802"/>
                  </a:lnTo>
                  <a:lnTo>
                    <a:pt x="39701" y="57983"/>
                  </a:lnTo>
                  <a:lnTo>
                    <a:pt x="39701" y="58224"/>
                  </a:lnTo>
                  <a:lnTo>
                    <a:pt x="39701" y="58466"/>
                  </a:lnTo>
                  <a:lnTo>
                    <a:pt x="39762" y="58647"/>
                  </a:lnTo>
                  <a:lnTo>
                    <a:pt x="39882" y="58888"/>
                  </a:lnTo>
                  <a:lnTo>
                    <a:pt x="40003" y="59069"/>
                  </a:lnTo>
                  <a:lnTo>
                    <a:pt x="40184" y="59190"/>
                  </a:lnTo>
                  <a:lnTo>
                    <a:pt x="40425" y="59310"/>
                  </a:lnTo>
                  <a:lnTo>
                    <a:pt x="40606" y="59371"/>
                  </a:lnTo>
                  <a:lnTo>
                    <a:pt x="41089" y="59371"/>
                  </a:lnTo>
                  <a:lnTo>
                    <a:pt x="41270" y="59310"/>
                  </a:lnTo>
                  <a:lnTo>
                    <a:pt x="41511" y="59190"/>
                  </a:lnTo>
                  <a:lnTo>
                    <a:pt x="41692" y="59069"/>
                  </a:lnTo>
                  <a:lnTo>
                    <a:pt x="41813" y="58888"/>
                  </a:lnTo>
                  <a:lnTo>
                    <a:pt x="41934" y="58647"/>
                  </a:lnTo>
                  <a:lnTo>
                    <a:pt x="41994" y="58466"/>
                  </a:lnTo>
                  <a:lnTo>
                    <a:pt x="41994" y="58224"/>
                  </a:lnTo>
                  <a:lnTo>
                    <a:pt x="41994" y="57983"/>
                  </a:lnTo>
                  <a:lnTo>
                    <a:pt x="41934" y="57802"/>
                  </a:lnTo>
                  <a:lnTo>
                    <a:pt x="41813" y="57560"/>
                  </a:lnTo>
                  <a:lnTo>
                    <a:pt x="41692" y="57379"/>
                  </a:lnTo>
                  <a:lnTo>
                    <a:pt x="41511" y="57259"/>
                  </a:lnTo>
                  <a:lnTo>
                    <a:pt x="41270" y="57138"/>
                  </a:lnTo>
                  <a:lnTo>
                    <a:pt x="41089" y="57078"/>
                  </a:lnTo>
                  <a:close/>
                  <a:moveTo>
                    <a:pt x="46399" y="57078"/>
                  </a:moveTo>
                  <a:lnTo>
                    <a:pt x="46218" y="57138"/>
                  </a:lnTo>
                  <a:lnTo>
                    <a:pt x="45976" y="57259"/>
                  </a:lnTo>
                  <a:lnTo>
                    <a:pt x="45795" y="57379"/>
                  </a:lnTo>
                  <a:lnTo>
                    <a:pt x="45674" y="57560"/>
                  </a:lnTo>
                  <a:lnTo>
                    <a:pt x="45554" y="57802"/>
                  </a:lnTo>
                  <a:lnTo>
                    <a:pt x="45493" y="57983"/>
                  </a:lnTo>
                  <a:lnTo>
                    <a:pt x="45493" y="58224"/>
                  </a:lnTo>
                  <a:lnTo>
                    <a:pt x="45493" y="58466"/>
                  </a:lnTo>
                  <a:lnTo>
                    <a:pt x="45554" y="58647"/>
                  </a:lnTo>
                  <a:lnTo>
                    <a:pt x="45674" y="58888"/>
                  </a:lnTo>
                  <a:lnTo>
                    <a:pt x="45795" y="59069"/>
                  </a:lnTo>
                  <a:lnTo>
                    <a:pt x="45976" y="59190"/>
                  </a:lnTo>
                  <a:lnTo>
                    <a:pt x="46218" y="59310"/>
                  </a:lnTo>
                  <a:lnTo>
                    <a:pt x="46399" y="59371"/>
                  </a:lnTo>
                  <a:lnTo>
                    <a:pt x="46881" y="59371"/>
                  </a:lnTo>
                  <a:lnTo>
                    <a:pt x="47062" y="59310"/>
                  </a:lnTo>
                  <a:lnTo>
                    <a:pt x="47304" y="59190"/>
                  </a:lnTo>
                  <a:lnTo>
                    <a:pt x="47485" y="59069"/>
                  </a:lnTo>
                  <a:lnTo>
                    <a:pt x="47605" y="58888"/>
                  </a:lnTo>
                  <a:lnTo>
                    <a:pt x="47726" y="58647"/>
                  </a:lnTo>
                  <a:lnTo>
                    <a:pt x="47786" y="58466"/>
                  </a:lnTo>
                  <a:lnTo>
                    <a:pt x="47786" y="58224"/>
                  </a:lnTo>
                  <a:lnTo>
                    <a:pt x="47786" y="57983"/>
                  </a:lnTo>
                  <a:lnTo>
                    <a:pt x="47726" y="57802"/>
                  </a:lnTo>
                  <a:lnTo>
                    <a:pt x="47605" y="57560"/>
                  </a:lnTo>
                  <a:lnTo>
                    <a:pt x="47485" y="57379"/>
                  </a:lnTo>
                  <a:lnTo>
                    <a:pt x="47304" y="57259"/>
                  </a:lnTo>
                  <a:lnTo>
                    <a:pt x="47062" y="57138"/>
                  </a:lnTo>
                  <a:lnTo>
                    <a:pt x="46881" y="57078"/>
                  </a:lnTo>
                  <a:close/>
                  <a:moveTo>
                    <a:pt x="52191" y="57078"/>
                  </a:moveTo>
                  <a:lnTo>
                    <a:pt x="52010" y="57138"/>
                  </a:lnTo>
                  <a:lnTo>
                    <a:pt x="51768" y="57259"/>
                  </a:lnTo>
                  <a:lnTo>
                    <a:pt x="51587" y="57379"/>
                  </a:lnTo>
                  <a:lnTo>
                    <a:pt x="51467" y="57560"/>
                  </a:lnTo>
                  <a:lnTo>
                    <a:pt x="51346" y="57802"/>
                  </a:lnTo>
                  <a:lnTo>
                    <a:pt x="51286" y="57983"/>
                  </a:lnTo>
                  <a:lnTo>
                    <a:pt x="51286" y="58224"/>
                  </a:lnTo>
                  <a:lnTo>
                    <a:pt x="51286" y="58466"/>
                  </a:lnTo>
                  <a:lnTo>
                    <a:pt x="51346" y="58647"/>
                  </a:lnTo>
                  <a:lnTo>
                    <a:pt x="51467" y="58888"/>
                  </a:lnTo>
                  <a:lnTo>
                    <a:pt x="51587" y="59069"/>
                  </a:lnTo>
                  <a:lnTo>
                    <a:pt x="51768" y="59190"/>
                  </a:lnTo>
                  <a:lnTo>
                    <a:pt x="52010" y="59310"/>
                  </a:lnTo>
                  <a:lnTo>
                    <a:pt x="52191" y="59371"/>
                  </a:lnTo>
                  <a:lnTo>
                    <a:pt x="52673" y="59371"/>
                  </a:lnTo>
                  <a:lnTo>
                    <a:pt x="52854" y="59310"/>
                  </a:lnTo>
                  <a:lnTo>
                    <a:pt x="53096" y="59190"/>
                  </a:lnTo>
                  <a:lnTo>
                    <a:pt x="53277" y="59069"/>
                  </a:lnTo>
                  <a:lnTo>
                    <a:pt x="53397" y="58888"/>
                  </a:lnTo>
                  <a:lnTo>
                    <a:pt x="53518" y="58647"/>
                  </a:lnTo>
                  <a:lnTo>
                    <a:pt x="53578" y="58466"/>
                  </a:lnTo>
                  <a:lnTo>
                    <a:pt x="53578" y="58224"/>
                  </a:lnTo>
                  <a:lnTo>
                    <a:pt x="53578" y="57983"/>
                  </a:lnTo>
                  <a:lnTo>
                    <a:pt x="53518" y="57802"/>
                  </a:lnTo>
                  <a:lnTo>
                    <a:pt x="53397" y="57560"/>
                  </a:lnTo>
                  <a:lnTo>
                    <a:pt x="53277" y="57379"/>
                  </a:lnTo>
                  <a:lnTo>
                    <a:pt x="53096" y="57259"/>
                  </a:lnTo>
                  <a:lnTo>
                    <a:pt x="52854" y="57138"/>
                  </a:lnTo>
                  <a:lnTo>
                    <a:pt x="52673" y="57078"/>
                  </a:lnTo>
                  <a:close/>
                  <a:moveTo>
                    <a:pt x="57983" y="57078"/>
                  </a:moveTo>
                  <a:lnTo>
                    <a:pt x="57802" y="57138"/>
                  </a:lnTo>
                  <a:lnTo>
                    <a:pt x="57561" y="57259"/>
                  </a:lnTo>
                  <a:lnTo>
                    <a:pt x="57380" y="57379"/>
                  </a:lnTo>
                  <a:lnTo>
                    <a:pt x="57259" y="57560"/>
                  </a:lnTo>
                  <a:lnTo>
                    <a:pt x="57138" y="57802"/>
                  </a:lnTo>
                  <a:lnTo>
                    <a:pt x="57078" y="57983"/>
                  </a:lnTo>
                  <a:lnTo>
                    <a:pt x="57078" y="58224"/>
                  </a:lnTo>
                  <a:lnTo>
                    <a:pt x="57078" y="58466"/>
                  </a:lnTo>
                  <a:lnTo>
                    <a:pt x="57138" y="58647"/>
                  </a:lnTo>
                  <a:lnTo>
                    <a:pt x="57259" y="58888"/>
                  </a:lnTo>
                  <a:lnTo>
                    <a:pt x="57380" y="59069"/>
                  </a:lnTo>
                  <a:lnTo>
                    <a:pt x="57561" y="59190"/>
                  </a:lnTo>
                  <a:lnTo>
                    <a:pt x="57802" y="59310"/>
                  </a:lnTo>
                  <a:lnTo>
                    <a:pt x="57983" y="59371"/>
                  </a:lnTo>
                  <a:lnTo>
                    <a:pt x="58466" y="59371"/>
                  </a:lnTo>
                  <a:lnTo>
                    <a:pt x="58647" y="59310"/>
                  </a:lnTo>
                  <a:lnTo>
                    <a:pt x="58888" y="59190"/>
                  </a:lnTo>
                  <a:lnTo>
                    <a:pt x="59069" y="59069"/>
                  </a:lnTo>
                  <a:lnTo>
                    <a:pt x="59190" y="58888"/>
                  </a:lnTo>
                  <a:lnTo>
                    <a:pt x="59310" y="58647"/>
                  </a:lnTo>
                  <a:lnTo>
                    <a:pt x="59371" y="58466"/>
                  </a:lnTo>
                  <a:lnTo>
                    <a:pt x="59371" y="58224"/>
                  </a:lnTo>
                  <a:lnTo>
                    <a:pt x="59371" y="57983"/>
                  </a:lnTo>
                  <a:lnTo>
                    <a:pt x="59310" y="57802"/>
                  </a:lnTo>
                  <a:lnTo>
                    <a:pt x="59190" y="57560"/>
                  </a:lnTo>
                  <a:lnTo>
                    <a:pt x="59069" y="57379"/>
                  </a:lnTo>
                  <a:lnTo>
                    <a:pt x="58888" y="57259"/>
                  </a:lnTo>
                  <a:lnTo>
                    <a:pt x="58647" y="57138"/>
                  </a:lnTo>
                  <a:lnTo>
                    <a:pt x="58466" y="57078"/>
                  </a:lnTo>
                  <a:close/>
                  <a:moveTo>
                    <a:pt x="63775" y="57078"/>
                  </a:moveTo>
                  <a:lnTo>
                    <a:pt x="63594" y="57138"/>
                  </a:lnTo>
                  <a:lnTo>
                    <a:pt x="63353" y="57259"/>
                  </a:lnTo>
                  <a:lnTo>
                    <a:pt x="63172" y="57379"/>
                  </a:lnTo>
                  <a:lnTo>
                    <a:pt x="63051" y="57560"/>
                  </a:lnTo>
                  <a:lnTo>
                    <a:pt x="62931" y="57802"/>
                  </a:lnTo>
                  <a:lnTo>
                    <a:pt x="62870" y="57983"/>
                  </a:lnTo>
                  <a:lnTo>
                    <a:pt x="62870" y="58224"/>
                  </a:lnTo>
                  <a:lnTo>
                    <a:pt x="62870" y="58466"/>
                  </a:lnTo>
                  <a:lnTo>
                    <a:pt x="62931" y="58647"/>
                  </a:lnTo>
                  <a:lnTo>
                    <a:pt x="63051" y="58888"/>
                  </a:lnTo>
                  <a:lnTo>
                    <a:pt x="63172" y="59069"/>
                  </a:lnTo>
                  <a:lnTo>
                    <a:pt x="63353" y="59190"/>
                  </a:lnTo>
                  <a:lnTo>
                    <a:pt x="63594" y="59310"/>
                  </a:lnTo>
                  <a:lnTo>
                    <a:pt x="63775" y="59371"/>
                  </a:lnTo>
                  <a:lnTo>
                    <a:pt x="64258" y="59371"/>
                  </a:lnTo>
                  <a:lnTo>
                    <a:pt x="64439" y="59310"/>
                  </a:lnTo>
                  <a:lnTo>
                    <a:pt x="64680" y="59190"/>
                  </a:lnTo>
                  <a:lnTo>
                    <a:pt x="64861" y="59069"/>
                  </a:lnTo>
                  <a:lnTo>
                    <a:pt x="64982" y="58888"/>
                  </a:lnTo>
                  <a:lnTo>
                    <a:pt x="65103" y="58647"/>
                  </a:lnTo>
                  <a:lnTo>
                    <a:pt x="65163" y="58466"/>
                  </a:lnTo>
                  <a:lnTo>
                    <a:pt x="65163" y="58224"/>
                  </a:lnTo>
                  <a:lnTo>
                    <a:pt x="65163" y="57983"/>
                  </a:lnTo>
                  <a:lnTo>
                    <a:pt x="65103" y="57802"/>
                  </a:lnTo>
                  <a:lnTo>
                    <a:pt x="64982" y="57560"/>
                  </a:lnTo>
                  <a:lnTo>
                    <a:pt x="64861" y="57379"/>
                  </a:lnTo>
                  <a:lnTo>
                    <a:pt x="64680" y="57259"/>
                  </a:lnTo>
                  <a:lnTo>
                    <a:pt x="64439" y="57138"/>
                  </a:lnTo>
                  <a:lnTo>
                    <a:pt x="64258" y="57078"/>
                  </a:lnTo>
                  <a:close/>
                  <a:moveTo>
                    <a:pt x="8689" y="59974"/>
                  </a:moveTo>
                  <a:lnTo>
                    <a:pt x="8447" y="60095"/>
                  </a:lnTo>
                  <a:lnTo>
                    <a:pt x="8206" y="60276"/>
                  </a:lnTo>
                  <a:lnTo>
                    <a:pt x="8025" y="60457"/>
                  </a:lnTo>
                  <a:lnTo>
                    <a:pt x="7904" y="60758"/>
                  </a:lnTo>
                  <a:lnTo>
                    <a:pt x="7844" y="61120"/>
                  </a:lnTo>
                  <a:lnTo>
                    <a:pt x="8689" y="62267"/>
                  </a:lnTo>
                  <a:lnTo>
                    <a:pt x="9232" y="62267"/>
                  </a:lnTo>
                  <a:lnTo>
                    <a:pt x="9413" y="62206"/>
                  </a:lnTo>
                  <a:lnTo>
                    <a:pt x="9654" y="62086"/>
                  </a:lnTo>
                  <a:lnTo>
                    <a:pt x="9835" y="61965"/>
                  </a:lnTo>
                  <a:lnTo>
                    <a:pt x="9956" y="61784"/>
                  </a:lnTo>
                  <a:lnTo>
                    <a:pt x="10076" y="61543"/>
                  </a:lnTo>
                  <a:lnTo>
                    <a:pt x="10137" y="61362"/>
                  </a:lnTo>
                  <a:lnTo>
                    <a:pt x="10137" y="61120"/>
                  </a:lnTo>
                  <a:lnTo>
                    <a:pt x="10076" y="60758"/>
                  </a:lnTo>
                  <a:lnTo>
                    <a:pt x="9956" y="60457"/>
                  </a:lnTo>
                  <a:lnTo>
                    <a:pt x="9775" y="60276"/>
                  </a:lnTo>
                  <a:lnTo>
                    <a:pt x="9533" y="60095"/>
                  </a:lnTo>
                  <a:lnTo>
                    <a:pt x="9292" y="59974"/>
                  </a:lnTo>
                  <a:close/>
                  <a:moveTo>
                    <a:pt x="14481" y="59974"/>
                  </a:moveTo>
                  <a:lnTo>
                    <a:pt x="14240" y="60095"/>
                  </a:lnTo>
                  <a:lnTo>
                    <a:pt x="13998" y="60276"/>
                  </a:lnTo>
                  <a:lnTo>
                    <a:pt x="13817" y="60457"/>
                  </a:lnTo>
                  <a:lnTo>
                    <a:pt x="13697" y="60758"/>
                  </a:lnTo>
                  <a:lnTo>
                    <a:pt x="13636" y="61120"/>
                  </a:lnTo>
                  <a:lnTo>
                    <a:pt x="13636" y="61362"/>
                  </a:lnTo>
                  <a:lnTo>
                    <a:pt x="13697" y="61543"/>
                  </a:lnTo>
                  <a:lnTo>
                    <a:pt x="13817" y="61784"/>
                  </a:lnTo>
                  <a:lnTo>
                    <a:pt x="13938" y="61965"/>
                  </a:lnTo>
                  <a:lnTo>
                    <a:pt x="14119" y="62086"/>
                  </a:lnTo>
                  <a:lnTo>
                    <a:pt x="14360" y="62206"/>
                  </a:lnTo>
                  <a:lnTo>
                    <a:pt x="14541" y="62267"/>
                  </a:lnTo>
                  <a:lnTo>
                    <a:pt x="15024" y="62267"/>
                  </a:lnTo>
                  <a:lnTo>
                    <a:pt x="15205" y="62206"/>
                  </a:lnTo>
                  <a:lnTo>
                    <a:pt x="15446" y="62086"/>
                  </a:lnTo>
                  <a:lnTo>
                    <a:pt x="15627" y="61965"/>
                  </a:lnTo>
                  <a:lnTo>
                    <a:pt x="15748" y="61784"/>
                  </a:lnTo>
                  <a:lnTo>
                    <a:pt x="15869" y="61543"/>
                  </a:lnTo>
                  <a:lnTo>
                    <a:pt x="15929" y="61362"/>
                  </a:lnTo>
                  <a:lnTo>
                    <a:pt x="15929" y="61120"/>
                  </a:lnTo>
                  <a:lnTo>
                    <a:pt x="15869" y="60758"/>
                  </a:lnTo>
                  <a:lnTo>
                    <a:pt x="15748" y="60457"/>
                  </a:lnTo>
                  <a:lnTo>
                    <a:pt x="15567" y="60276"/>
                  </a:lnTo>
                  <a:lnTo>
                    <a:pt x="15326" y="60095"/>
                  </a:lnTo>
                  <a:lnTo>
                    <a:pt x="15084" y="59974"/>
                  </a:lnTo>
                  <a:close/>
                  <a:moveTo>
                    <a:pt x="20273" y="59974"/>
                  </a:moveTo>
                  <a:lnTo>
                    <a:pt x="20032" y="60095"/>
                  </a:lnTo>
                  <a:lnTo>
                    <a:pt x="19790" y="60276"/>
                  </a:lnTo>
                  <a:lnTo>
                    <a:pt x="19609" y="60457"/>
                  </a:lnTo>
                  <a:lnTo>
                    <a:pt x="19489" y="60758"/>
                  </a:lnTo>
                  <a:lnTo>
                    <a:pt x="19428" y="61120"/>
                  </a:lnTo>
                  <a:lnTo>
                    <a:pt x="19428" y="61362"/>
                  </a:lnTo>
                  <a:lnTo>
                    <a:pt x="19489" y="61543"/>
                  </a:lnTo>
                  <a:lnTo>
                    <a:pt x="19609" y="61784"/>
                  </a:lnTo>
                  <a:lnTo>
                    <a:pt x="19730" y="61965"/>
                  </a:lnTo>
                  <a:lnTo>
                    <a:pt x="19911" y="62086"/>
                  </a:lnTo>
                  <a:lnTo>
                    <a:pt x="20152" y="62206"/>
                  </a:lnTo>
                  <a:lnTo>
                    <a:pt x="20333" y="62267"/>
                  </a:lnTo>
                  <a:lnTo>
                    <a:pt x="20816" y="62267"/>
                  </a:lnTo>
                  <a:lnTo>
                    <a:pt x="20997" y="62206"/>
                  </a:lnTo>
                  <a:lnTo>
                    <a:pt x="21239" y="62086"/>
                  </a:lnTo>
                  <a:lnTo>
                    <a:pt x="21420" y="61965"/>
                  </a:lnTo>
                  <a:lnTo>
                    <a:pt x="21540" y="61784"/>
                  </a:lnTo>
                  <a:lnTo>
                    <a:pt x="21661" y="61543"/>
                  </a:lnTo>
                  <a:lnTo>
                    <a:pt x="21721" y="61362"/>
                  </a:lnTo>
                  <a:lnTo>
                    <a:pt x="21721" y="61120"/>
                  </a:lnTo>
                  <a:lnTo>
                    <a:pt x="21661" y="60758"/>
                  </a:lnTo>
                  <a:lnTo>
                    <a:pt x="21540" y="60457"/>
                  </a:lnTo>
                  <a:lnTo>
                    <a:pt x="21359" y="60276"/>
                  </a:lnTo>
                  <a:lnTo>
                    <a:pt x="21118" y="60095"/>
                  </a:lnTo>
                  <a:lnTo>
                    <a:pt x="20876" y="59974"/>
                  </a:lnTo>
                  <a:close/>
                  <a:moveTo>
                    <a:pt x="26065" y="59974"/>
                  </a:moveTo>
                  <a:lnTo>
                    <a:pt x="25824" y="60095"/>
                  </a:lnTo>
                  <a:lnTo>
                    <a:pt x="25583" y="60276"/>
                  </a:lnTo>
                  <a:lnTo>
                    <a:pt x="25402" y="60457"/>
                  </a:lnTo>
                  <a:lnTo>
                    <a:pt x="25281" y="60758"/>
                  </a:lnTo>
                  <a:lnTo>
                    <a:pt x="25221" y="61120"/>
                  </a:lnTo>
                  <a:lnTo>
                    <a:pt x="25221" y="61362"/>
                  </a:lnTo>
                  <a:lnTo>
                    <a:pt x="25281" y="61543"/>
                  </a:lnTo>
                  <a:lnTo>
                    <a:pt x="25402" y="61784"/>
                  </a:lnTo>
                  <a:lnTo>
                    <a:pt x="25522" y="61965"/>
                  </a:lnTo>
                  <a:lnTo>
                    <a:pt x="25703" y="62086"/>
                  </a:lnTo>
                  <a:lnTo>
                    <a:pt x="25945" y="62206"/>
                  </a:lnTo>
                  <a:lnTo>
                    <a:pt x="26126" y="62267"/>
                  </a:lnTo>
                  <a:lnTo>
                    <a:pt x="26608" y="62267"/>
                  </a:lnTo>
                  <a:lnTo>
                    <a:pt x="26789" y="62206"/>
                  </a:lnTo>
                  <a:lnTo>
                    <a:pt x="27031" y="62086"/>
                  </a:lnTo>
                  <a:lnTo>
                    <a:pt x="27212" y="61965"/>
                  </a:lnTo>
                  <a:lnTo>
                    <a:pt x="27332" y="61784"/>
                  </a:lnTo>
                  <a:lnTo>
                    <a:pt x="27453" y="61543"/>
                  </a:lnTo>
                  <a:lnTo>
                    <a:pt x="27513" y="61362"/>
                  </a:lnTo>
                  <a:lnTo>
                    <a:pt x="27513" y="61120"/>
                  </a:lnTo>
                  <a:lnTo>
                    <a:pt x="27453" y="60758"/>
                  </a:lnTo>
                  <a:lnTo>
                    <a:pt x="27332" y="60457"/>
                  </a:lnTo>
                  <a:lnTo>
                    <a:pt x="27151" y="60276"/>
                  </a:lnTo>
                  <a:lnTo>
                    <a:pt x="26910" y="60095"/>
                  </a:lnTo>
                  <a:lnTo>
                    <a:pt x="26669" y="59974"/>
                  </a:lnTo>
                  <a:close/>
                  <a:moveTo>
                    <a:pt x="31858" y="59974"/>
                  </a:moveTo>
                  <a:lnTo>
                    <a:pt x="31616" y="60095"/>
                  </a:lnTo>
                  <a:lnTo>
                    <a:pt x="31375" y="60276"/>
                  </a:lnTo>
                  <a:lnTo>
                    <a:pt x="31194" y="60457"/>
                  </a:lnTo>
                  <a:lnTo>
                    <a:pt x="31073" y="60758"/>
                  </a:lnTo>
                  <a:lnTo>
                    <a:pt x="31013" y="61120"/>
                  </a:lnTo>
                  <a:lnTo>
                    <a:pt x="31013" y="61362"/>
                  </a:lnTo>
                  <a:lnTo>
                    <a:pt x="31073" y="61543"/>
                  </a:lnTo>
                  <a:lnTo>
                    <a:pt x="31194" y="61784"/>
                  </a:lnTo>
                  <a:lnTo>
                    <a:pt x="31315" y="61965"/>
                  </a:lnTo>
                  <a:lnTo>
                    <a:pt x="31496" y="62086"/>
                  </a:lnTo>
                  <a:lnTo>
                    <a:pt x="31737" y="62206"/>
                  </a:lnTo>
                  <a:lnTo>
                    <a:pt x="31918" y="62267"/>
                  </a:lnTo>
                  <a:lnTo>
                    <a:pt x="32401" y="62267"/>
                  </a:lnTo>
                  <a:lnTo>
                    <a:pt x="32582" y="62206"/>
                  </a:lnTo>
                  <a:lnTo>
                    <a:pt x="32823" y="62086"/>
                  </a:lnTo>
                  <a:lnTo>
                    <a:pt x="33004" y="61965"/>
                  </a:lnTo>
                  <a:lnTo>
                    <a:pt x="33125" y="61784"/>
                  </a:lnTo>
                  <a:lnTo>
                    <a:pt x="33245" y="61543"/>
                  </a:lnTo>
                  <a:lnTo>
                    <a:pt x="33306" y="61362"/>
                  </a:lnTo>
                  <a:lnTo>
                    <a:pt x="33306" y="61120"/>
                  </a:lnTo>
                  <a:lnTo>
                    <a:pt x="33245" y="60758"/>
                  </a:lnTo>
                  <a:lnTo>
                    <a:pt x="33125" y="60457"/>
                  </a:lnTo>
                  <a:lnTo>
                    <a:pt x="32944" y="60276"/>
                  </a:lnTo>
                  <a:lnTo>
                    <a:pt x="32702" y="60095"/>
                  </a:lnTo>
                  <a:lnTo>
                    <a:pt x="32461" y="59974"/>
                  </a:lnTo>
                  <a:close/>
                  <a:moveTo>
                    <a:pt x="37650" y="59974"/>
                  </a:moveTo>
                  <a:lnTo>
                    <a:pt x="37408" y="60095"/>
                  </a:lnTo>
                  <a:lnTo>
                    <a:pt x="37167" y="60276"/>
                  </a:lnTo>
                  <a:lnTo>
                    <a:pt x="36986" y="60457"/>
                  </a:lnTo>
                  <a:lnTo>
                    <a:pt x="36865" y="60758"/>
                  </a:lnTo>
                  <a:lnTo>
                    <a:pt x="36805" y="61120"/>
                  </a:lnTo>
                  <a:lnTo>
                    <a:pt x="36805" y="61362"/>
                  </a:lnTo>
                  <a:lnTo>
                    <a:pt x="36865" y="61543"/>
                  </a:lnTo>
                  <a:lnTo>
                    <a:pt x="36986" y="61784"/>
                  </a:lnTo>
                  <a:lnTo>
                    <a:pt x="37107" y="61965"/>
                  </a:lnTo>
                  <a:lnTo>
                    <a:pt x="37288" y="62086"/>
                  </a:lnTo>
                  <a:lnTo>
                    <a:pt x="37529" y="62206"/>
                  </a:lnTo>
                  <a:lnTo>
                    <a:pt x="37710" y="62267"/>
                  </a:lnTo>
                  <a:lnTo>
                    <a:pt x="38193" y="62267"/>
                  </a:lnTo>
                  <a:lnTo>
                    <a:pt x="38374" y="62206"/>
                  </a:lnTo>
                  <a:lnTo>
                    <a:pt x="38615" y="62086"/>
                  </a:lnTo>
                  <a:lnTo>
                    <a:pt x="38796" y="61965"/>
                  </a:lnTo>
                  <a:lnTo>
                    <a:pt x="38917" y="61784"/>
                  </a:lnTo>
                  <a:lnTo>
                    <a:pt x="39038" y="61543"/>
                  </a:lnTo>
                  <a:lnTo>
                    <a:pt x="39098" y="61362"/>
                  </a:lnTo>
                  <a:lnTo>
                    <a:pt x="39098" y="61120"/>
                  </a:lnTo>
                  <a:lnTo>
                    <a:pt x="39038" y="60758"/>
                  </a:lnTo>
                  <a:lnTo>
                    <a:pt x="38917" y="60457"/>
                  </a:lnTo>
                  <a:lnTo>
                    <a:pt x="38736" y="60276"/>
                  </a:lnTo>
                  <a:lnTo>
                    <a:pt x="38495" y="60095"/>
                  </a:lnTo>
                  <a:lnTo>
                    <a:pt x="38253" y="59974"/>
                  </a:lnTo>
                  <a:close/>
                  <a:moveTo>
                    <a:pt x="43442" y="59974"/>
                  </a:moveTo>
                  <a:lnTo>
                    <a:pt x="43201" y="60095"/>
                  </a:lnTo>
                  <a:lnTo>
                    <a:pt x="42959" y="60276"/>
                  </a:lnTo>
                  <a:lnTo>
                    <a:pt x="42778" y="60457"/>
                  </a:lnTo>
                  <a:lnTo>
                    <a:pt x="42658" y="60758"/>
                  </a:lnTo>
                  <a:lnTo>
                    <a:pt x="42597" y="61120"/>
                  </a:lnTo>
                  <a:lnTo>
                    <a:pt x="42597" y="61362"/>
                  </a:lnTo>
                  <a:lnTo>
                    <a:pt x="42658" y="61543"/>
                  </a:lnTo>
                  <a:lnTo>
                    <a:pt x="42778" y="61784"/>
                  </a:lnTo>
                  <a:lnTo>
                    <a:pt x="42899" y="61965"/>
                  </a:lnTo>
                  <a:lnTo>
                    <a:pt x="43080" y="62086"/>
                  </a:lnTo>
                  <a:lnTo>
                    <a:pt x="43321" y="62206"/>
                  </a:lnTo>
                  <a:lnTo>
                    <a:pt x="43502" y="62267"/>
                  </a:lnTo>
                  <a:lnTo>
                    <a:pt x="43985" y="62267"/>
                  </a:lnTo>
                  <a:lnTo>
                    <a:pt x="44166" y="62206"/>
                  </a:lnTo>
                  <a:lnTo>
                    <a:pt x="44407" y="62086"/>
                  </a:lnTo>
                  <a:lnTo>
                    <a:pt x="44588" y="61965"/>
                  </a:lnTo>
                  <a:lnTo>
                    <a:pt x="44709" y="61784"/>
                  </a:lnTo>
                  <a:lnTo>
                    <a:pt x="44830" y="61543"/>
                  </a:lnTo>
                  <a:lnTo>
                    <a:pt x="44890" y="61362"/>
                  </a:lnTo>
                  <a:lnTo>
                    <a:pt x="44890" y="61120"/>
                  </a:lnTo>
                  <a:lnTo>
                    <a:pt x="44830" y="60758"/>
                  </a:lnTo>
                  <a:lnTo>
                    <a:pt x="44709" y="60457"/>
                  </a:lnTo>
                  <a:lnTo>
                    <a:pt x="44528" y="60276"/>
                  </a:lnTo>
                  <a:lnTo>
                    <a:pt x="44287" y="60095"/>
                  </a:lnTo>
                  <a:lnTo>
                    <a:pt x="44045" y="59974"/>
                  </a:lnTo>
                  <a:close/>
                  <a:moveTo>
                    <a:pt x="49234" y="59974"/>
                  </a:moveTo>
                  <a:lnTo>
                    <a:pt x="48993" y="60095"/>
                  </a:lnTo>
                  <a:lnTo>
                    <a:pt x="48752" y="60276"/>
                  </a:lnTo>
                  <a:lnTo>
                    <a:pt x="48571" y="60457"/>
                  </a:lnTo>
                  <a:lnTo>
                    <a:pt x="48450" y="60758"/>
                  </a:lnTo>
                  <a:lnTo>
                    <a:pt x="48390" y="61120"/>
                  </a:lnTo>
                  <a:lnTo>
                    <a:pt x="48390" y="61362"/>
                  </a:lnTo>
                  <a:lnTo>
                    <a:pt x="48450" y="61543"/>
                  </a:lnTo>
                  <a:lnTo>
                    <a:pt x="48571" y="61784"/>
                  </a:lnTo>
                  <a:lnTo>
                    <a:pt x="48691" y="61965"/>
                  </a:lnTo>
                  <a:lnTo>
                    <a:pt x="48872" y="62086"/>
                  </a:lnTo>
                  <a:lnTo>
                    <a:pt x="49114" y="62206"/>
                  </a:lnTo>
                  <a:lnTo>
                    <a:pt x="49295" y="62267"/>
                  </a:lnTo>
                  <a:lnTo>
                    <a:pt x="49777" y="62267"/>
                  </a:lnTo>
                  <a:lnTo>
                    <a:pt x="49958" y="62206"/>
                  </a:lnTo>
                  <a:lnTo>
                    <a:pt x="50200" y="62086"/>
                  </a:lnTo>
                  <a:lnTo>
                    <a:pt x="50381" y="61965"/>
                  </a:lnTo>
                  <a:lnTo>
                    <a:pt x="50501" y="61784"/>
                  </a:lnTo>
                  <a:lnTo>
                    <a:pt x="50622" y="61543"/>
                  </a:lnTo>
                  <a:lnTo>
                    <a:pt x="50682" y="61362"/>
                  </a:lnTo>
                  <a:lnTo>
                    <a:pt x="50682" y="61120"/>
                  </a:lnTo>
                  <a:lnTo>
                    <a:pt x="50622" y="60758"/>
                  </a:lnTo>
                  <a:lnTo>
                    <a:pt x="50501" y="60457"/>
                  </a:lnTo>
                  <a:lnTo>
                    <a:pt x="50320" y="60276"/>
                  </a:lnTo>
                  <a:lnTo>
                    <a:pt x="50079" y="60095"/>
                  </a:lnTo>
                  <a:lnTo>
                    <a:pt x="49838" y="59974"/>
                  </a:lnTo>
                  <a:close/>
                  <a:moveTo>
                    <a:pt x="55027" y="59974"/>
                  </a:moveTo>
                  <a:lnTo>
                    <a:pt x="54785" y="60095"/>
                  </a:lnTo>
                  <a:lnTo>
                    <a:pt x="54544" y="60276"/>
                  </a:lnTo>
                  <a:lnTo>
                    <a:pt x="54363" y="60457"/>
                  </a:lnTo>
                  <a:lnTo>
                    <a:pt x="54242" y="60758"/>
                  </a:lnTo>
                  <a:lnTo>
                    <a:pt x="54182" y="61120"/>
                  </a:lnTo>
                  <a:lnTo>
                    <a:pt x="54182" y="61362"/>
                  </a:lnTo>
                  <a:lnTo>
                    <a:pt x="54242" y="61543"/>
                  </a:lnTo>
                  <a:lnTo>
                    <a:pt x="54363" y="61784"/>
                  </a:lnTo>
                  <a:lnTo>
                    <a:pt x="54483" y="61965"/>
                  </a:lnTo>
                  <a:lnTo>
                    <a:pt x="54665" y="62086"/>
                  </a:lnTo>
                  <a:lnTo>
                    <a:pt x="54906" y="62206"/>
                  </a:lnTo>
                  <a:lnTo>
                    <a:pt x="55087" y="62267"/>
                  </a:lnTo>
                  <a:lnTo>
                    <a:pt x="55570" y="62267"/>
                  </a:lnTo>
                  <a:lnTo>
                    <a:pt x="55751" y="62206"/>
                  </a:lnTo>
                  <a:lnTo>
                    <a:pt x="55992" y="62086"/>
                  </a:lnTo>
                  <a:lnTo>
                    <a:pt x="56173" y="61965"/>
                  </a:lnTo>
                  <a:lnTo>
                    <a:pt x="56294" y="61784"/>
                  </a:lnTo>
                  <a:lnTo>
                    <a:pt x="56414" y="61543"/>
                  </a:lnTo>
                  <a:lnTo>
                    <a:pt x="56475" y="61362"/>
                  </a:lnTo>
                  <a:lnTo>
                    <a:pt x="56475" y="61120"/>
                  </a:lnTo>
                  <a:lnTo>
                    <a:pt x="56414" y="60758"/>
                  </a:lnTo>
                  <a:lnTo>
                    <a:pt x="56294" y="60457"/>
                  </a:lnTo>
                  <a:lnTo>
                    <a:pt x="56113" y="60276"/>
                  </a:lnTo>
                  <a:lnTo>
                    <a:pt x="55871" y="60095"/>
                  </a:lnTo>
                  <a:lnTo>
                    <a:pt x="55630" y="59974"/>
                  </a:lnTo>
                  <a:close/>
                  <a:moveTo>
                    <a:pt x="60819" y="59974"/>
                  </a:moveTo>
                  <a:lnTo>
                    <a:pt x="60577" y="60095"/>
                  </a:lnTo>
                  <a:lnTo>
                    <a:pt x="60336" y="60276"/>
                  </a:lnTo>
                  <a:lnTo>
                    <a:pt x="60155" y="60457"/>
                  </a:lnTo>
                  <a:lnTo>
                    <a:pt x="60034" y="60758"/>
                  </a:lnTo>
                  <a:lnTo>
                    <a:pt x="59974" y="61120"/>
                  </a:lnTo>
                  <a:lnTo>
                    <a:pt x="59974" y="61362"/>
                  </a:lnTo>
                  <a:lnTo>
                    <a:pt x="60034" y="61543"/>
                  </a:lnTo>
                  <a:lnTo>
                    <a:pt x="60155" y="61784"/>
                  </a:lnTo>
                  <a:lnTo>
                    <a:pt x="60276" y="61965"/>
                  </a:lnTo>
                  <a:lnTo>
                    <a:pt x="60457" y="62086"/>
                  </a:lnTo>
                  <a:lnTo>
                    <a:pt x="60698" y="62206"/>
                  </a:lnTo>
                  <a:lnTo>
                    <a:pt x="60879" y="62267"/>
                  </a:lnTo>
                  <a:lnTo>
                    <a:pt x="61362" y="62267"/>
                  </a:lnTo>
                  <a:lnTo>
                    <a:pt x="61543" y="62206"/>
                  </a:lnTo>
                  <a:lnTo>
                    <a:pt x="61784" y="62086"/>
                  </a:lnTo>
                  <a:lnTo>
                    <a:pt x="61965" y="61965"/>
                  </a:lnTo>
                  <a:lnTo>
                    <a:pt x="62086" y="61784"/>
                  </a:lnTo>
                  <a:lnTo>
                    <a:pt x="62206" y="61543"/>
                  </a:lnTo>
                  <a:lnTo>
                    <a:pt x="62267" y="61362"/>
                  </a:lnTo>
                  <a:lnTo>
                    <a:pt x="62267" y="61120"/>
                  </a:lnTo>
                  <a:lnTo>
                    <a:pt x="62206" y="60758"/>
                  </a:lnTo>
                  <a:lnTo>
                    <a:pt x="62086" y="60457"/>
                  </a:lnTo>
                  <a:lnTo>
                    <a:pt x="61905" y="60276"/>
                  </a:lnTo>
                  <a:lnTo>
                    <a:pt x="61663" y="60095"/>
                  </a:lnTo>
                  <a:lnTo>
                    <a:pt x="61422" y="59974"/>
                  </a:lnTo>
                  <a:close/>
                  <a:moveTo>
                    <a:pt x="66611" y="59974"/>
                  </a:moveTo>
                  <a:lnTo>
                    <a:pt x="66370" y="60095"/>
                  </a:lnTo>
                  <a:lnTo>
                    <a:pt x="66128" y="60276"/>
                  </a:lnTo>
                  <a:lnTo>
                    <a:pt x="65947" y="60457"/>
                  </a:lnTo>
                  <a:lnTo>
                    <a:pt x="65827" y="60758"/>
                  </a:lnTo>
                  <a:lnTo>
                    <a:pt x="65766" y="61120"/>
                  </a:lnTo>
                  <a:lnTo>
                    <a:pt x="65766" y="61362"/>
                  </a:lnTo>
                  <a:lnTo>
                    <a:pt x="65827" y="61543"/>
                  </a:lnTo>
                  <a:lnTo>
                    <a:pt x="65947" y="61784"/>
                  </a:lnTo>
                  <a:lnTo>
                    <a:pt x="66068" y="61965"/>
                  </a:lnTo>
                  <a:lnTo>
                    <a:pt x="66249" y="62086"/>
                  </a:lnTo>
                  <a:lnTo>
                    <a:pt x="66490" y="62206"/>
                  </a:lnTo>
                  <a:lnTo>
                    <a:pt x="66671" y="62267"/>
                  </a:lnTo>
                  <a:lnTo>
                    <a:pt x="67214" y="62267"/>
                  </a:lnTo>
                  <a:lnTo>
                    <a:pt x="68059" y="61120"/>
                  </a:lnTo>
                  <a:lnTo>
                    <a:pt x="67999" y="60758"/>
                  </a:lnTo>
                  <a:lnTo>
                    <a:pt x="67878" y="60457"/>
                  </a:lnTo>
                  <a:lnTo>
                    <a:pt x="67697" y="60276"/>
                  </a:lnTo>
                  <a:lnTo>
                    <a:pt x="67456" y="60095"/>
                  </a:lnTo>
                  <a:lnTo>
                    <a:pt x="67214" y="59974"/>
                  </a:lnTo>
                  <a:close/>
                  <a:moveTo>
                    <a:pt x="11645" y="62870"/>
                  </a:moveTo>
                  <a:lnTo>
                    <a:pt x="11464" y="62930"/>
                  </a:lnTo>
                  <a:lnTo>
                    <a:pt x="11223" y="63051"/>
                  </a:lnTo>
                  <a:lnTo>
                    <a:pt x="11042" y="63172"/>
                  </a:lnTo>
                  <a:lnTo>
                    <a:pt x="10921" y="63353"/>
                  </a:lnTo>
                  <a:lnTo>
                    <a:pt x="10800" y="63594"/>
                  </a:lnTo>
                  <a:lnTo>
                    <a:pt x="10740" y="63775"/>
                  </a:lnTo>
                  <a:lnTo>
                    <a:pt x="10740" y="64016"/>
                  </a:lnTo>
                  <a:lnTo>
                    <a:pt x="10740" y="64197"/>
                  </a:lnTo>
                  <a:lnTo>
                    <a:pt x="10800" y="64439"/>
                  </a:lnTo>
                  <a:lnTo>
                    <a:pt x="10981" y="64740"/>
                  </a:lnTo>
                  <a:lnTo>
                    <a:pt x="11162" y="64921"/>
                  </a:lnTo>
                  <a:lnTo>
                    <a:pt x="11464" y="65102"/>
                  </a:lnTo>
                  <a:lnTo>
                    <a:pt x="11705" y="65163"/>
                  </a:lnTo>
                  <a:lnTo>
                    <a:pt x="12128" y="65163"/>
                  </a:lnTo>
                  <a:lnTo>
                    <a:pt x="12309" y="65102"/>
                  </a:lnTo>
                  <a:lnTo>
                    <a:pt x="12550" y="64982"/>
                  </a:lnTo>
                  <a:lnTo>
                    <a:pt x="12731" y="64861"/>
                  </a:lnTo>
                  <a:lnTo>
                    <a:pt x="12852" y="64680"/>
                  </a:lnTo>
                  <a:lnTo>
                    <a:pt x="12973" y="64439"/>
                  </a:lnTo>
                  <a:lnTo>
                    <a:pt x="13033" y="64258"/>
                  </a:lnTo>
                  <a:lnTo>
                    <a:pt x="13033" y="64016"/>
                  </a:lnTo>
                  <a:lnTo>
                    <a:pt x="13033" y="63775"/>
                  </a:lnTo>
                  <a:lnTo>
                    <a:pt x="12973" y="63594"/>
                  </a:lnTo>
                  <a:lnTo>
                    <a:pt x="12852" y="63353"/>
                  </a:lnTo>
                  <a:lnTo>
                    <a:pt x="12731" y="63172"/>
                  </a:lnTo>
                  <a:lnTo>
                    <a:pt x="12550" y="63051"/>
                  </a:lnTo>
                  <a:lnTo>
                    <a:pt x="12309" y="62930"/>
                  </a:lnTo>
                  <a:lnTo>
                    <a:pt x="12128" y="62870"/>
                  </a:lnTo>
                  <a:close/>
                  <a:moveTo>
                    <a:pt x="17437" y="62870"/>
                  </a:moveTo>
                  <a:lnTo>
                    <a:pt x="17256" y="62930"/>
                  </a:lnTo>
                  <a:lnTo>
                    <a:pt x="17015" y="63051"/>
                  </a:lnTo>
                  <a:lnTo>
                    <a:pt x="16834" y="63172"/>
                  </a:lnTo>
                  <a:lnTo>
                    <a:pt x="16713" y="63353"/>
                  </a:lnTo>
                  <a:lnTo>
                    <a:pt x="16593" y="63594"/>
                  </a:lnTo>
                  <a:lnTo>
                    <a:pt x="16532" y="63775"/>
                  </a:lnTo>
                  <a:lnTo>
                    <a:pt x="16532" y="64016"/>
                  </a:lnTo>
                  <a:lnTo>
                    <a:pt x="16532" y="64258"/>
                  </a:lnTo>
                  <a:lnTo>
                    <a:pt x="16593" y="64439"/>
                  </a:lnTo>
                  <a:lnTo>
                    <a:pt x="16713" y="64680"/>
                  </a:lnTo>
                  <a:lnTo>
                    <a:pt x="16834" y="64861"/>
                  </a:lnTo>
                  <a:lnTo>
                    <a:pt x="17015" y="64982"/>
                  </a:lnTo>
                  <a:lnTo>
                    <a:pt x="17256" y="65102"/>
                  </a:lnTo>
                  <a:lnTo>
                    <a:pt x="17437" y="65163"/>
                  </a:lnTo>
                  <a:lnTo>
                    <a:pt x="17920" y="65163"/>
                  </a:lnTo>
                  <a:lnTo>
                    <a:pt x="18101" y="65102"/>
                  </a:lnTo>
                  <a:lnTo>
                    <a:pt x="18342" y="64982"/>
                  </a:lnTo>
                  <a:lnTo>
                    <a:pt x="18523" y="64861"/>
                  </a:lnTo>
                  <a:lnTo>
                    <a:pt x="18644" y="64680"/>
                  </a:lnTo>
                  <a:lnTo>
                    <a:pt x="18765" y="64439"/>
                  </a:lnTo>
                  <a:lnTo>
                    <a:pt x="18825" y="64258"/>
                  </a:lnTo>
                  <a:lnTo>
                    <a:pt x="18825" y="64016"/>
                  </a:lnTo>
                  <a:lnTo>
                    <a:pt x="18825" y="63775"/>
                  </a:lnTo>
                  <a:lnTo>
                    <a:pt x="18765" y="63594"/>
                  </a:lnTo>
                  <a:lnTo>
                    <a:pt x="18644" y="63353"/>
                  </a:lnTo>
                  <a:lnTo>
                    <a:pt x="18523" y="63172"/>
                  </a:lnTo>
                  <a:lnTo>
                    <a:pt x="18342" y="63051"/>
                  </a:lnTo>
                  <a:lnTo>
                    <a:pt x="18101" y="62930"/>
                  </a:lnTo>
                  <a:lnTo>
                    <a:pt x="17920" y="62870"/>
                  </a:lnTo>
                  <a:close/>
                  <a:moveTo>
                    <a:pt x="23230" y="62870"/>
                  </a:moveTo>
                  <a:lnTo>
                    <a:pt x="23049" y="62930"/>
                  </a:lnTo>
                  <a:lnTo>
                    <a:pt x="22807" y="63051"/>
                  </a:lnTo>
                  <a:lnTo>
                    <a:pt x="22626" y="63172"/>
                  </a:lnTo>
                  <a:lnTo>
                    <a:pt x="22506" y="63353"/>
                  </a:lnTo>
                  <a:lnTo>
                    <a:pt x="22385" y="63594"/>
                  </a:lnTo>
                  <a:lnTo>
                    <a:pt x="22325" y="63775"/>
                  </a:lnTo>
                  <a:lnTo>
                    <a:pt x="22325" y="64016"/>
                  </a:lnTo>
                  <a:lnTo>
                    <a:pt x="22325" y="64258"/>
                  </a:lnTo>
                  <a:lnTo>
                    <a:pt x="22385" y="64439"/>
                  </a:lnTo>
                  <a:lnTo>
                    <a:pt x="22506" y="64680"/>
                  </a:lnTo>
                  <a:lnTo>
                    <a:pt x="22626" y="64861"/>
                  </a:lnTo>
                  <a:lnTo>
                    <a:pt x="22807" y="64982"/>
                  </a:lnTo>
                  <a:lnTo>
                    <a:pt x="23049" y="65102"/>
                  </a:lnTo>
                  <a:lnTo>
                    <a:pt x="23230" y="65163"/>
                  </a:lnTo>
                  <a:lnTo>
                    <a:pt x="23712" y="65163"/>
                  </a:lnTo>
                  <a:lnTo>
                    <a:pt x="23893" y="65102"/>
                  </a:lnTo>
                  <a:lnTo>
                    <a:pt x="24135" y="64982"/>
                  </a:lnTo>
                  <a:lnTo>
                    <a:pt x="24316" y="64861"/>
                  </a:lnTo>
                  <a:lnTo>
                    <a:pt x="24436" y="64680"/>
                  </a:lnTo>
                  <a:lnTo>
                    <a:pt x="24557" y="64439"/>
                  </a:lnTo>
                  <a:lnTo>
                    <a:pt x="24617" y="64258"/>
                  </a:lnTo>
                  <a:lnTo>
                    <a:pt x="24617" y="64016"/>
                  </a:lnTo>
                  <a:lnTo>
                    <a:pt x="24617" y="63775"/>
                  </a:lnTo>
                  <a:lnTo>
                    <a:pt x="24557" y="63594"/>
                  </a:lnTo>
                  <a:lnTo>
                    <a:pt x="24436" y="63353"/>
                  </a:lnTo>
                  <a:lnTo>
                    <a:pt x="24316" y="63172"/>
                  </a:lnTo>
                  <a:lnTo>
                    <a:pt x="24135" y="63051"/>
                  </a:lnTo>
                  <a:lnTo>
                    <a:pt x="23893" y="62930"/>
                  </a:lnTo>
                  <a:lnTo>
                    <a:pt x="23712" y="62870"/>
                  </a:lnTo>
                  <a:close/>
                  <a:moveTo>
                    <a:pt x="29022" y="62870"/>
                  </a:moveTo>
                  <a:lnTo>
                    <a:pt x="28841" y="62930"/>
                  </a:lnTo>
                  <a:lnTo>
                    <a:pt x="28599" y="63051"/>
                  </a:lnTo>
                  <a:lnTo>
                    <a:pt x="28418" y="63172"/>
                  </a:lnTo>
                  <a:lnTo>
                    <a:pt x="28298" y="63353"/>
                  </a:lnTo>
                  <a:lnTo>
                    <a:pt x="28177" y="63594"/>
                  </a:lnTo>
                  <a:lnTo>
                    <a:pt x="28117" y="63775"/>
                  </a:lnTo>
                  <a:lnTo>
                    <a:pt x="28117" y="64016"/>
                  </a:lnTo>
                  <a:lnTo>
                    <a:pt x="28117" y="64258"/>
                  </a:lnTo>
                  <a:lnTo>
                    <a:pt x="28177" y="64439"/>
                  </a:lnTo>
                  <a:lnTo>
                    <a:pt x="28298" y="64680"/>
                  </a:lnTo>
                  <a:lnTo>
                    <a:pt x="28418" y="64861"/>
                  </a:lnTo>
                  <a:lnTo>
                    <a:pt x="28599" y="64982"/>
                  </a:lnTo>
                  <a:lnTo>
                    <a:pt x="28841" y="65102"/>
                  </a:lnTo>
                  <a:lnTo>
                    <a:pt x="29022" y="65163"/>
                  </a:lnTo>
                  <a:lnTo>
                    <a:pt x="29505" y="65163"/>
                  </a:lnTo>
                  <a:lnTo>
                    <a:pt x="29686" y="65102"/>
                  </a:lnTo>
                  <a:lnTo>
                    <a:pt x="29927" y="64982"/>
                  </a:lnTo>
                  <a:lnTo>
                    <a:pt x="30108" y="64861"/>
                  </a:lnTo>
                  <a:lnTo>
                    <a:pt x="30229" y="64680"/>
                  </a:lnTo>
                  <a:lnTo>
                    <a:pt x="30349" y="64439"/>
                  </a:lnTo>
                  <a:lnTo>
                    <a:pt x="30410" y="64258"/>
                  </a:lnTo>
                  <a:lnTo>
                    <a:pt x="30410" y="64016"/>
                  </a:lnTo>
                  <a:lnTo>
                    <a:pt x="30410" y="63775"/>
                  </a:lnTo>
                  <a:lnTo>
                    <a:pt x="30349" y="63594"/>
                  </a:lnTo>
                  <a:lnTo>
                    <a:pt x="30229" y="63353"/>
                  </a:lnTo>
                  <a:lnTo>
                    <a:pt x="30108" y="63172"/>
                  </a:lnTo>
                  <a:lnTo>
                    <a:pt x="29927" y="63051"/>
                  </a:lnTo>
                  <a:lnTo>
                    <a:pt x="29686" y="62930"/>
                  </a:lnTo>
                  <a:lnTo>
                    <a:pt x="29505" y="62870"/>
                  </a:lnTo>
                  <a:close/>
                  <a:moveTo>
                    <a:pt x="34814" y="62870"/>
                  </a:moveTo>
                  <a:lnTo>
                    <a:pt x="34633" y="62930"/>
                  </a:lnTo>
                  <a:lnTo>
                    <a:pt x="34392" y="63051"/>
                  </a:lnTo>
                  <a:lnTo>
                    <a:pt x="34211" y="63172"/>
                  </a:lnTo>
                  <a:lnTo>
                    <a:pt x="34090" y="63353"/>
                  </a:lnTo>
                  <a:lnTo>
                    <a:pt x="33969" y="63594"/>
                  </a:lnTo>
                  <a:lnTo>
                    <a:pt x="33909" y="63775"/>
                  </a:lnTo>
                  <a:lnTo>
                    <a:pt x="33909" y="64016"/>
                  </a:lnTo>
                  <a:lnTo>
                    <a:pt x="33909" y="64258"/>
                  </a:lnTo>
                  <a:lnTo>
                    <a:pt x="33969" y="64439"/>
                  </a:lnTo>
                  <a:lnTo>
                    <a:pt x="34090" y="64680"/>
                  </a:lnTo>
                  <a:lnTo>
                    <a:pt x="34211" y="64861"/>
                  </a:lnTo>
                  <a:lnTo>
                    <a:pt x="34392" y="64982"/>
                  </a:lnTo>
                  <a:lnTo>
                    <a:pt x="34633" y="65102"/>
                  </a:lnTo>
                  <a:lnTo>
                    <a:pt x="34814" y="65163"/>
                  </a:lnTo>
                  <a:lnTo>
                    <a:pt x="35297" y="65163"/>
                  </a:lnTo>
                  <a:lnTo>
                    <a:pt x="35478" y="65102"/>
                  </a:lnTo>
                  <a:lnTo>
                    <a:pt x="35719" y="64982"/>
                  </a:lnTo>
                  <a:lnTo>
                    <a:pt x="35900" y="64861"/>
                  </a:lnTo>
                  <a:lnTo>
                    <a:pt x="36021" y="64680"/>
                  </a:lnTo>
                  <a:lnTo>
                    <a:pt x="36141" y="64439"/>
                  </a:lnTo>
                  <a:lnTo>
                    <a:pt x="36202" y="64258"/>
                  </a:lnTo>
                  <a:lnTo>
                    <a:pt x="36202" y="64016"/>
                  </a:lnTo>
                  <a:lnTo>
                    <a:pt x="36202" y="63775"/>
                  </a:lnTo>
                  <a:lnTo>
                    <a:pt x="36141" y="63594"/>
                  </a:lnTo>
                  <a:lnTo>
                    <a:pt x="36021" y="63353"/>
                  </a:lnTo>
                  <a:lnTo>
                    <a:pt x="35900" y="63172"/>
                  </a:lnTo>
                  <a:lnTo>
                    <a:pt x="35719" y="63051"/>
                  </a:lnTo>
                  <a:lnTo>
                    <a:pt x="35478" y="62930"/>
                  </a:lnTo>
                  <a:lnTo>
                    <a:pt x="35297" y="62870"/>
                  </a:lnTo>
                  <a:close/>
                  <a:moveTo>
                    <a:pt x="40606" y="62870"/>
                  </a:moveTo>
                  <a:lnTo>
                    <a:pt x="40425" y="62930"/>
                  </a:lnTo>
                  <a:lnTo>
                    <a:pt x="40184" y="63051"/>
                  </a:lnTo>
                  <a:lnTo>
                    <a:pt x="40003" y="63172"/>
                  </a:lnTo>
                  <a:lnTo>
                    <a:pt x="39882" y="63353"/>
                  </a:lnTo>
                  <a:lnTo>
                    <a:pt x="39762" y="63594"/>
                  </a:lnTo>
                  <a:lnTo>
                    <a:pt x="39701" y="63775"/>
                  </a:lnTo>
                  <a:lnTo>
                    <a:pt x="39701" y="64016"/>
                  </a:lnTo>
                  <a:lnTo>
                    <a:pt x="39701" y="64258"/>
                  </a:lnTo>
                  <a:lnTo>
                    <a:pt x="39762" y="64439"/>
                  </a:lnTo>
                  <a:lnTo>
                    <a:pt x="39882" y="64680"/>
                  </a:lnTo>
                  <a:lnTo>
                    <a:pt x="40003" y="64861"/>
                  </a:lnTo>
                  <a:lnTo>
                    <a:pt x="40184" y="64982"/>
                  </a:lnTo>
                  <a:lnTo>
                    <a:pt x="40425" y="65102"/>
                  </a:lnTo>
                  <a:lnTo>
                    <a:pt x="40606" y="65163"/>
                  </a:lnTo>
                  <a:lnTo>
                    <a:pt x="41089" y="65163"/>
                  </a:lnTo>
                  <a:lnTo>
                    <a:pt x="41270" y="65102"/>
                  </a:lnTo>
                  <a:lnTo>
                    <a:pt x="41511" y="64982"/>
                  </a:lnTo>
                  <a:lnTo>
                    <a:pt x="41692" y="64861"/>
                  </a:lnTo>
                  <a:lnTo>
                    <a:pt x="41813" y="64680"/>
                  </a:lnTo>
                  <a:lnTo>
                    <a:pt x="41934" y="64439"/>
                  </a:lnTo>
                  <a:lnTo>
                    <a:pt x="41994" y="64258"/>
                  </a:lnTo>
                  <a:lnTo>
                    <a:pt x="41994" y="64016"/>
                  </a:lnTo>
                  <a:lnTo>
                    <a:pt x="41994" y="63775"/>
                  </a:lnTo>
                  <a:lnTo>
                    <a:pt x="41934" y="63594"/>
                  </a:lnTo>
                  <a:lnTo>
                    <a:pt x="41813" y="63353"/>
                  </a:lnTo>
                  <a:lnTo>
                    <a:pt x="41692" y="63172"/>
                  </a:lnTo>
                  <a:lnTo>
                    <a:pt x="41511" y="63051"/>
                  </a:lnTo>
                  <a:lnTo>
                    <a:pt x="41270" y="62930"/>
                  </a:lnTo>
                  <a:lnTo>
                    <a:pt x="41089" y="62870"/>
                  </a:lnTo>
                  <a:close/>
                  <a:moveTo>
                    <a:pt x="46399" y="62870"/>
                  </a:moveTo>
                  <a:lnTo>
                    <a:pt x="46218" y="62930"/>
                  </a:lnTo>
                  <a:lnTo>
                    <a:pt x="45976" y="63051"/>
                  </a:lnTo>
                  <a:lnTo>
                    <a:pt x="45795" y="63172"/>
                  </a:lnTo>
                  <a:lnTo>
                    <a:pt x="45674" y="63353"/>
                  </a:lnTo>
                  <a:lnTo>
                    <a:pt x="45554" y="63594"/>
                  </a:lnTo>
                  <a:lnTo>
                    <a:pt x="45493" y="63775"/>
                  </a:lnTo>
                  <a:lnTo>
                    <a:pt x="45493" y="64016"/>
                  </a:lnTo>
                  <a:lnTo>
                    <a:pt x="45493" y="64258"/>
                  </a:lnTo>
                  <a:lnTo>
                    <a:pt x="45554" y="64439"/>
                  </a:lnTo>
                  <a:lnTo>
                    <a:pt x="45674" y="64680"/>
                  </a:lnTo>
                  <a:lnTo>
                    <a:pt x="45795" y="64861"/>
                  </a:lnTo>
                  <a:lnTo>
                    <a:pt x="45976" y="64982"/>
                  </a:lnTo>
                  <a:lnTo>
                    <a:pt x="46218" y="65102"/>
                  </a:lnTo>
                  <a:lnTo>
                    <a:pt x="46399" y="65163"/>
                  </a:lnTo>
                  <a:lnTo>
                    <a:pt x="46881" y="65163"/>
                  </a:lnTo>
                  <a:lnTo>
                    <a:pt x="47062" y="65102"/>
                  </a:lnTo>
                  <a:lnTo>
                    <a:pt x="47304" y="64982"/>
                  </a:lnTo>
                  <a:lnTo>
                    <a:pt x="47485" y="64861"/>
                  </a:lnTo>
                  <a:lnTo>
                    <a:pt x="47605" y="64680"/>
                  </a:lnTo>
                  <a:lnTo>
                    <a:pt x="47726" y="64439"/>
                  </a:lnTo>
                  <a:lnTo>
                    <a:pt x="47786" y="64258"/>
                  </a:lnTo>
                  <a:lnTo>
                    <a:pt x="47786" y="64016"/>
                  </a:lnTo>
                  <a:lnTo>
                    <a:pt x="47786" y="63775"/>
                  </a:lnTo>
                  <a:lnTo>
                    <a:pt x="47726" y="63594"/>
                  </a:lnTo>
                  <a:lnTo>
                    <a:pt x="47605" y="63353"/>
                  </a:lnTo>
                  <a:lnTo>
                    <a:pt x="47485" y="63172"/>
                  </a:lnTo>
                  <a:lnTo>
                    <a:pt x="47304" y="63051"/>
                  </a:lnTo>
                  <a:lnTo>
                    <a:pt x="47062" y="62930"/>
                  </a:lnTo>
                  <a:lnTo>
                    <a:pt x="46881" y="62870"/>
                  </a:lnTo>
                  <a:close/>
                  <a:moveTo>
                    <a:pt x="52191" y="62870"/>
                  </a:moveTo>
                  <a:lnTo>
                    <a:pt x="52010" y="62930"/>
                  </a:lnTo>
                  <a:lnTo>
                    <a:pt x="51768" y="63051"/>
                  </a:lnTo>
                  <a:lnTo>
                    <a:pt x="51587" y="63172"/>
                  </a:lnTo>
                  <a:lnTo>
                    <a:pt x="51467" y="63353"/>
                  </a:lnTo>
                  <a:lnTo>
                    <a:pt x="51346" y="63594"/>
                  </a:lnTo>
                  <a:lnTo>
                    <a:pt x="51286" y="63775"/>
                  </a:lnTo>
                  <a:lnTo>
                    <a:pt x="51286" y="64016"/>
                  </a:lnTo>
                  <a:lnTo>
                    <a:pt x="51286" y="64258"/>
                  </a:lnTo>
                  <a:lnTo>
                    <a:pt x="51346" y="64439"/>
                  </a:lnTo>
                  <a:lnTo>
                    <a:pt x="51467" y="64680"/>
                  </a:lnTo>
                  <a:lnTo>
                    <a:pt x="51587" y="64861"/>
                  </a:lnTo>
                  <a:lnTo>
                    <a:pt x="51768" y="64982"/>
                  </a:lnTo>
                  <a:lnTo>
                    <a:pt x="52010" y="65102"/>
                  </a:lnTo>
                  <a:lnTo>
                    <a:pt x="52191" y="65163"/>
                  </a:lnTo>
                  <a:lnTo>
                    <a:pt x="52673" y="65163"/>
                  </a:lnTo>
                  <a:lnTo>
                    <a:pt x="52854" y="65102"/>
                  </a:lnTo>
                  <a:lnTo>
                    <a:pt x="53096" y="64982"/>
                  </a:lnTo>
                  <a:lnTo>
                    <a:pt x="53277" y="64861"/>
                  </a:lnTo>
                  <a:lnTo>
                    <a:pt x="53397" y="64680"/>
                  </a:lnTo>
                  <a:lnTo>
                    <a:pt x="53518" y="64439"/>
                  </a:lnTo>
                  <a:lnTo>
                    <a:pt x="53578" y="64258"/>
                  </a:lnTo>
                  <a:lnTo>
                    <a:pt x="53578" y="64016"/>
                  </a:lnTo>
                  <a:lnTo>
                    <a:pt x="53578" y="63775"/>
                  </a:lnTo>
                  <a:lnTo>
                    <a:pt x="53518" y="63594"/>
                  </a:lnTo>
                  <a:lnTo>
                    <a:pt x="53397" y="63353"/>
                  </a:lnTo>
                  <a:lnTo>
                    <a:pt x="53277" y="63172"/>
                  </a:lnTo>
                  <a:lnTo>
                    <a:pt x="53096" y="63051"/>
                  </a:lnTo>
                  <a:lnTo>
                    <a:pt x="52854" y="62930"/>
                  </a:lnTo>
                  <a:lnTo>
                    <a:pt x="52673" y="62870"/>
                  </a:lnTo>
                  <a:close/>
                  <a:moveTo>
                    <a:pt x="57983" y="62870"/>
                  </a:moveTo>
                  <a:lnTo>
                    <a:pt x="57802" y="62930"/>
                  </a:lnTo>
                  <a:lnTo>
                    <a:pt x="57561" y="63051"/>
                  </a:lnTo>
                  <a:lnTo>
                    <a:pt x="57380" y="63172"/>
                  </a:lnTo>
                  <a:lnTo>
                    <a:pt x="57259" y="63353"/>
                  </a:lnTo>
                  <a:lnTo>
                    <a:pt x="57138" y="63594"/>
                  </a:lnTo>
                  <a:lnTo>
                    <a:pt x="57078" y="63775"/>
                  </a:lnTo>
                  <a:lnTo>
                    <a:pt x="57078" y="64016"/>
                  </a:lnTo>
                  <a:lnTo>
                    <a:pt x="57078" y="64258"/>
                  </a:lnTo>
                  <a:lnTo>
                    <a:pt x="57138" y="64439"/>
                  </a:lnTo>
                  <a:lnTo>
                    <a:pt x="57259" y="64680"/>
                  </a:lnTo>
                  <a:lnTo>
                    <a:pt x="57380" y="64861"/>
                  </a:lnTo>
                  <a:lnTo>
                    <a:pt x="57561" y="64982"/>
                  </a:lnTo>
                  <a:lnTo>
                    <a:pt x="57802" y="65102"/>
                  </a:lnTo>
                  <a:lnTo>
                    <a:pt x="57983" y="65163"/>
                  </a:lnTo>
                  <a:lnTo>
                    <a:pt x="58466" y="65163"/>
                  </a:lnTo>
                  <a:lnTo>
                    <a:pt x="58647" y="65102"/>
                  </a:lnTo>
                  <a:lnTo>
                    <a:pt x="58888" y="64982"/>
                  </a:lnTo>
                  <a:lnTo>
                    <a:pt x="59069" y="64861"/>
                  </a:lnTo>
                  <a:lnTo>
                    <a:pt x="59190" y="64680"/>
                  </a:lnTo>
                  <a:lnTo>
                    <a:pt x="59310" y="64439"/>
                  </a:lnTo>
                  <a:lnTo>
                    <a:pt x="59371" y="64258"/>
                  </a:lnTo>
                  <a:lnTo>
                    <a:pt x="59371" y="64016"/>
                  </a:lnTo>
                  <a:lnTo>
                    <a:pt x="59371" y="63775"/>
                  </a:lnTo>
                  <a:lnTo>
                    <a:pt x="59310" y="63594"/>
                  </a:lnTo>
                  <a:lnTo>
                    <a:pt x="59190" y="63353"/>
                  </a:lnTo>
                  <a:lnTo>
                    <a:pt x="59069" y="63172"/>
                  </a:lnTo>
                  <a:lnTo>
                    <a:pt x="58888" y="63051"/>
                  </a:lnTo>
                  <a:lnTo>
                    <a:pt x="58647" y="62930"/>
                  </a:lnTo>
                  <a:lnTo>
                    <a:pt x="58466" y="62870"/>
                  </a:lnTo>
                  <a:close/>
                  <a:moveTo>
                    <a:pt x="63775" y="62870"/>
                  </a:moveTo>
                  <a:lnTo>
                    <a:pt x="63594" y="62930"/>
                  </a:lnTo>
                  <a:lnTo>
                    <a:pt x="63353" y="63051"/>
                  </a:lnTo>
                  <a:lnTo>
                    <a:pt x="63172" y="63172"/>
                  </a:lnTo>
                  <a:lnTo>
                    <a:pt x="63051" y="63353"/>
                  </a:lnTo>
                  <a:lnTo>
                    <a:pt x="62931" y="63594"/>
                  </a:lnTo>
                  <a:lnTo>
                    <a:pt x="62870" y="63775"/>
                  </a:lnTo>
                  <a:lnTo>
                    <a:pt x="62870" y="64016"/>
                  </a:lnTo>
                  <a:lnTo>
                    <a:pt x="62870" y="64258"/>
                  </a:lnTo>
                  <a:lnTo>
                    <a:pt x="62931" y="64439"/>
                  </a:lnTo>
                  <a:lnTo>
                    <a:pt x="63051" y="64680"/>
                  </a:lnTo>
                  <a:lnTo>
                    <a:pt x="63172" y="64861"/>
                  </a:lnTo>
                  <a:lnTo>
                    <a:pt x="63353" y="64982"/>
                  </a:lnTo>
                  <a:lnTo>
                    <a:pt x="63594" y="65102"/>
                  </a:lnTo>
                  <a:lnTo>
                    <a:pt x="63775" y="65163"/>
                  </a:lnTo>
                  <a:lnTo>
                    <a:pt x="64198" y="65163"/>
                  </a:lnTo>
                  <a:lnTo>
                    <a:pt x="64439" y="65102"/>
                  </a:lnTo>
                  <a:lnTo>
                    <a:pt x="64741" y="64921"/>
                  </a:lnTo>
                  <a:lnTo>
                    <a:pt x="64922" y="64740"/>
                  </a:lnTo>
                  <a:lnTo>
                    <a:pt x="65103" y="64439"/>
                  </a:lnTo>
                  <a:lnTo>
                    <a:pt x="65163" y="64197"/>
                  </a:lnTo>
                  <a:lnTo>
                    <a:pt x="65163" y="64016"/>
                  </a:lnTo>
                  <a:lnTo>
                    <a:pt x="65163" y="63775"/>
                  </a:lnTo>
                  <a:lnTo>
                    <a:pt x="65103" y="63594"/>
                  </a:lnTo>
                  <a:lnTo>
                    <a:pt x="64982" y="63353"/>
                  </a:lnTo>
                  <a:lnTo>
                    <a:pt x="64861" y="63172"/>
                  </a:lnTo>
                  <a:lnTo>
                    <a:pt x="64680" y="63051"/>
                  </a:lnTo>
                  <a:lnTo>
                    <a:pt x="64439" y="62930"/>
                  </a:lnTo>
                  <a:lnTo>
                    <a:pt x="64258" y="62870"/>
                  </a:lnTo>
                  <a:close/>
                  <a:moveTo>
                    <a:pt x="14541" y="65766"/>
                  </a:moveTo>
                  <a:lnTo>
                    <a:pt x="14360" y="65826"/>
                  </a:lnTo>
                  <a:lnTo>
                    <a:pt x="14119" y="65947"/>
                  </a:lnTo>
                  <a:lnTo>
                    <a:pt x="13938" y="66068"/>
                  </a:lnTo>
                  <a:lnTo>
                    <a:pt x="13817" y="66249"/>
                  </a:lnTo>
                  <a:lnTo>
                    <a:pt x="13697" y="66490"/>
                  </a:lnTo>
                  <a:lnTo>
                    <a:pt x="13636" y="66671"/>
                  </a:lnTo>
                  <a:lnTo>
                    <a:pt x="13636" y="66912"/>
                  </a:lnTo>
                  <a:lnTo>
                    <a:pt x="13636" y="67214"/>
                  </a:lnTo>
                  <a:lnTo>
                    <a:pt x="14783" y="68059"/>
                  </a:lnTo>
                  <a:lnTo>
                    <a:pt x="15024" y="68059"/>
                  </a:lnTo>
                  <a:lnTo>
                    <a:pt x="15205" y="67999"/>
                  </a:lnTo>
                  <a:lnTo>
                    <a:pt x="15446" y="67878"/>
                  </a:lnTo>
                  <a:lnTo>
                    <a:pt x="15627" y="67757"/>
                  </a:lnTo>
                  <a:lnTo>
                    <a:pt x="15748" y="67576"/>
                  </a:lnTo>
                  <a:lnTo>
                    <a:pt x="15869" y="67335"/>
                  </a:lnTo>
                  <a:lnTo>
                    <a:pt x="15929" y="67154"/>
                  </a:lnTo>
                  <a:lnTo>
                    <a:pt x="15929" y="66912"/>
                  </a:lnTo>
                  <a:lnTo>
                    <a:pt x="15929" y="66671"/>
                  </a:lnTo>
                  <a:lnTo>
                    <a:pt x="15869" y="66490"/>
                  </a:lnTo>
                  <a:lnTo>
                    <a:pt x="15748" y="66249"/>
                  </a:lnTo>
                  <a:lnTo>
                    <a:pt x="15627" y="66068"/>
                  </a:lnTo>
                  <a:lnTo>
                    <a:pt x="15446" y="65947"/>
                  </a:lnTo>
                  <a:lnTo>
                    <a:pt x="15205" y="65826"/>
                  </a:lnTo>
                  <a:lnTo>
                    <a:pt x="15024" y="65766"/>
                  </a:lnTo>
                  <a:close/>
                  <a:moveTo>
                    <a:pt x="20333" y="65766"/>
                  </a:moveTo>
                  <a:lnTo>
                    <a:pt x="20152" y="65826"/>
                  </a:lnTo>
                  <a:lnTo>
                    <a:pt x="19911" y="65947"/>
                  </a:lnTo>
                  <a:lnTo>
                    <a:pt x="19730" y="66068"/>
                  </a:lnTo>
                  <a:lnTo>
                    <a:pt x="19609" y="66249"/>
                  </a:lnTo>
                  <a:lnTo>
                    <a:pt x="19489" y="66490"/>
                  </a:lnTo>
                  <a:lnTo>
                    <a:pt x="19428" y="66671"/>
                  </a:lnTo>
                  <a:lnTo>
                    <a:pt x="19428" y="66912"/>
                  </a:lnTo>
                  <a:lnTo>
                    <a:pt x="19428" y="67154"/>
                  </a:lnTo>
                  <a:lnTo>
                    <a:pt x="19489" y="67335"/>
                  </a:lnTo>
                  <a:lnTo>
                    <a:pt x="19609" y="67576"/>
                  </a:lnTo>
                  <a:lnTo>
                    <a:pt x="19730" y="67757"/>
                  </a:lnTo>
                  <a:lnTo>
                    <a:pt x="19911" y="67878"/>
                  </a:lnTo>
                  <a:lnTo>
                    <a:pt x="20152" y="67999"/>
                  </a:lnTo>
                  <a:lnTo>
                    <a:pt x="20333" y="68059"/>
                  </a:lnTo>
                  <a:lnTo>
                    <a:pt x="20816" y="68059"/>
                  </a:lnTo>
                  <a:lnTo>
                    <a:pt x="20997" y="67999"/>
                  </a:lnTo>
                  <a:lnTo>
                    <a:pt x="21239" y="67878"/>
                  </a:lnTo>
                  <a:lnTo>
                    <a:pt x="21420" y="67757"/>
                  </a:lnTo>
                  <a:lnTo>
                    <a:pt x="21540" y="67576"/>
                  </a:lnTo>
                  <a:lnTo>
                    <a:pt x="21661" y="67335"/>
                  </a:lnTo>
                  <a:lnTo>
                    <a:pt x="21721" y="67154"/>
                  </a:lnTo>
                  <a:lnTo>
                    <a:pt x="21721" y="66912"/>
                  </a:lnTo>
                  <a:lnTo>
                    <a:pt x="21721" y="66671"/>
                  </a:lnTo>
                  <a:lnTo>
                    <a:pt x="21661" y="66490"/>
                  </a:lnTo>
                  <a:lnTo>
                    <a:pt x="21540" y="66249"/>
                  </a:lnTo>
                  <a:lnTo>
                    <a:pt x="21420" y="66068"/>
                  </a:lnTo>
                  <a:lnTo>
                    <a:pt x="21239" y="65947"/>
                  </a:lnTo>
                  <a:lnTo>
                    <a:pt x="20997" y="65826"/>
                  </a:lnTo>
                  <a:lnTo>
                    <a:pt x="20816" y="65766"/>
                  </a:lnTo>
                  <a:close/>
                  <a:moveTo>
                    <a:pt x="26126" y="65766"/>
                  </a:moveTo>
                  <a:lnTo>
                    <a:pt x="25945" y="65826"/>
                  </a:lnTo>
                  <a:lnTo>
                    <a:pt x="25703" y="65947"/>
                  </a:lnTo>
                  <a:lnTo>
                    <a:pt x="25522" y="66068"/>
                  </a:lnTo>
                  <a:lnTo>
                    <a:pt x="25402" y="66249"/>
                  </a:lnTo>
                  <a:lnTo>
                    <a:pt x="25281" y="66490"/>
                  </a:lnTo>
                  <a:lnTo>
                    <a:pt x="25221" y="66671"/>
                  </a:lnTo>
                  <a:lnTo>
                    <a:pt x="25221" y="66912"/>
                  </a:lnTo>
                  <a:lnTo>
                    <a:pt x="25221" y="67154"/>
                  </a:lnTo>
                  <a:lnTo>
                    <a:pt x="25281" y="67335"/>
                  </a:lnTo>
                  <a:lnTo>
                    <a:pt x="25402" y="67576"/>
                  </a:lnTo>
                  <a:lnTo>
                    <a:pt x="25522" y="67757"/>
                  </a:lnTo>
                  <a:lnTo>
                    <a:pt x="25703" y="67878"/>
                  </a:lnTo>
                  <a:lnTo>
                    <a:pt x="25945" y="67999"/>
                  </a:lnTo>
                  <a:lnTo>
                    <a:pt x="26126" y="68059"/>
                  </a:lnTo>
                  <a:lnTo>
                    <a:pt x="26608" y="68059"/>
                  </a:lnTo>
                  <a:lnTo>
                    <a:pt x="26789" y="67999"/>
                  </a:lnTo>
                  <a:lnTo>
                    <a:pt x="27031" y="67878"/>
                  </a:lnTo>
                  <a:lnTo>
                    <a:pt x="27212" y="67757"/>
                  </a:lnTo>
                  <a:lnTo>
                    <a:pt x="27332" y="67576"/>
                  </a:lnTo>
                  <a:lnTo>
                    <a:pt x="27453" y="67335"/>
                  </a:lnTo>
                  <a:lnTo>
                    <a:pt x="27513" y="67154"/>
                  </a:lnTo>
                  <a:lnTo>
                    <a:pt x="27513" y="66912"/>
                  </a:lnTo>
                  <a:lnTo>
                    <a:pt x="27513" y="66671"/>
                  </a:lnTo>
                  <a:lnTo>
                    <a:pt x="27453" y="66490"/>
                  </a:lnTo>
                  <a:lnTo>
                    <a:pt x="27332" y="66249"/>
                  </a:lnTo>
                  <a:lnTo>
                    <a:pt x="27212" y="66068"/>
                  </a:lnTo>
                  <a:lnTo>
                    <a:pt x="27031" y="65947"/>
                  </a:lnTo>
                  <a:lnTo>
                    <a:pt x="26789" y="65826"/>
                  </a:lnTo>
                  <a:lnTo>
                    <a:pt x="26608" y="65766"/>
                  </a:lnTo>
                  <a:close/>
                  <a:moveTo>
                    <a:pt x="31918" y="65766"/>
                  </a:moveTo>
                  <a:lnTo>
                    <a:pt x="31737" y="65826"/>
                  </a:lnTo>
                  <a:lnTo>
                    <a:pt x="31496" y="65947"/>
                  </a:lnTo>
                  <a:lnTo>
                    <a:pt x="31315" y="66068"/>
                  </a:lnTo>
                  <a:lnTo>
                    <a:pt x="31194" y="66249"/>
                  </a:lnTo>
                  <a:lnTo>
                    <a:pt x="31073" y="66490"/>
                  </a:lnTo>
                  <a:lnTo>
                    <a:pt x="31013" y="66671"/>
                  </a:lnTo>
                  <a:lnTo>
                    <a:pt x="31013" y="66912"/>
                  </a:lnTo>
                  <a:lnTo>
                    <a:pt x="31013" y="67154"/>
                  </a:lnTo>
                  <a:lnTo>
                    <a:pt x="31073" y="67335"/>
                  </a:lnTo>
                  <a:lnTo>
                    <a:pt x="31194" y="67576"/>
                  </a:lnTo>
                  <a:lnTo>
                    <a:pt x="31315" y="67757"/>
                  </a:lnTo>
                  <a:lnTo>
                    <a:pt x="31496" y="67878"/>
                  </a:lnTo>
                  <a:lnTo>
                    <a:pt x="31737" y="67999"/>
                  </a:lnTo>
                  <a:lnTo>
                    <a:pt x="31918" y="68059"/>
                  </a:lnTo>
                  <a:lnTo>
                    <a:pt x="32401" y="68059"/>
                  </a:lnTo>
                  <a:lnTo>
                    <a:pt x="32582" y="67999"/>
                  </a:lnTo>
                  <a:lnTo>
                    <a:pt x="32823" y="67878"/>
                  </a:lnTo>
                  <a:lnTo>
                    <a:pt x="33004" y="67757"/>
                  </a:lnTo>
                  <a:lnTo>
                    <a:pt x="33125" y="67576"/>
                  </a:lnTo>
                  <a:lnTo>
                    <a:pt x="33245" y="67335"/>
                  </a:lnTo>
                  <a:lnTo>
                    <a:pt x="33306" y="67154"/>
                  </a:lnTo>
                  <a:lnTo>
                    <a:pt x="33306" y="66912"/>
                  </a:lnTo>
                  <a:lnTo>
                    <a:pt x="33306" y="66671"/>
                  </a:lnTo>
                  <a:lnTo>
                    <a:pt x="33245" y="66490"/>
                  </a:lnTo>
                  <a:lnTo>
                    <a:pt x="33125" y="66249"/>
                  </a:lnTo>
                  <a:lnTo>
                    <a:pt x="33004" y="66068"/>
                  </a:lnTo>
                  <a:lnTo>
                    <a:pt x="32823" y="65947"/>
                  </a:lnTo>
                  <a:lnTo>
                    <a:pt x="32582" y="65826"/>
                  </a:lnTo>
                  <a:lnTo>
                    <a:pt x="32401" y="65766"/>
                  </a:lnTo>
                  <a:close/>
                  <a:moveTo>
                    <a:pt x="37710" y="65766"/>
                  </a:moveTo>
                  <a:lnTo>
                    <a:pt x="37529" y="65826"/>
                  </a:lnTo>
                  <a:lnTo>
                    <a:pt x="37288" y="65947"/>
                  </a:lnTo>
                  <a:lnTo>
                    <a:pt x="37107" y="66068"/>
                  </a:lnTo>
                  <a:lnTo>
                    <a:pt x="36986" y="66249"/>
                  </a:lnTo>
                  <a:lnTo>
                    <a:pt x="36865" y="66490"/>
                  </a:lnTo>
                  <a:lnTo>
                    <a:pt x="36805" y="66671"/>
                  </a:lnTo>
                  <a:lnTo>
                    <a:pt x="36805" y="66912"/>
                  </a:lnTo>
                  <a:lnTo>
                    <a:pt x="36805" y="67154"/>
                  </a:lnTo>
                  <a:lnTo>
                    <a:pt x="36865" y="67335"/>
                  </a:lnTo>
                  <a:lnTo>
                    <a:pt x="36986" y="67576"/>
                  </a:lnTo>
                  <a:lnTo>
                    <a:pt x="37107" y="67757"/>
                  </a:lnTo>
                  <a:lnTo>
                    <a:pt x="37288" y="67878"/>
                  </a:lnTo>
                  <a:lnTo>
                    <a:pt x="37529" y="67999"/>
                  </a:lnTo>
                  <a:lnTo>
                    <a:pt x="37710" y="68059"/>
                  </a:lnTo>
                  <a:lnTo>
                    <a:pt x="38193" y="68059"/>
                  </a:lnTo>
                  <a:lnTo>
                    <a:pt x="38374" y="67999"/>
                  </a:lnTo>
                  <a:lnTo>
                    <a:pt x="38615" y="67878"/>
                  </a:lnTo>
                  <a:lnTo>
                    <a:pt x="38796" y="67757"/>
                  </a:lnTo>
                  <a:lnTo>
                    <a:pt x="38917" y="67576"/>
                  </a:lnTo>
                  <a:lnTo>
                    <a:pt x="39038" y="67335"/>
                  </a:lnTo>
                  <a:lnTo>
                    <a:pt x="39098" y="67154"/>
                  </a:lnTo>
                  <a:lnTo>
                    <a:pt x="39098" y="66912"/>
                  </a:lnTo>
                  <a:lnTo>
                    <a:pt x="39098" y="66671"/>
                  </a:lnTo>
                  <a:lnTo>
                    <a:pt x="39038" y="66490"/>
                  </a:lnTo>
                  <a:lnTo>
                    <a:pt x="38917" y="66249"/>
                  </a:lnTo>
                  <a:lnTo>
                    <a:pt x="38796" y="66068"/>
                  </a:lnTo>
                  <a:lnTo>
                    <a:pt x="38615" y="65947"/>
                  </a:lnTo>
                  <a:lnTo>
                    <a:pt x="38374" y="65826"/>
                  </a:lnTo>
                  <a:lnTo>
                    <a:pt x="38193" y="65766"/>
                  </a:lnTo>
                  <a:close/>
                  <a:moveTo>
                    <a:pt x="43502" y="65766"/>
                  </a:moveTo>
                  <a:lnTo>
                    <a:pt x="43321" y="65826"/>
                  </a:lnTo>
                  <a:lnTo>
                    <a:pt x="43080" y="65947"/>
                  </a:lnTo>
                  <a:lnTo>
                    <a:pt x="42899" y="66068"/>
                  </a:lnTo>
                  <a:lnTo>
                    <a:pt x="42778" y="66249"/>
                  </a:lnTo>
                  <a:lnTo>
                    <a:pt x="42658" y="66490"/>
                  </a:lnTo>
                  <a:lnTo>
                    <a:pt x="42597" y="66671"/>
                  </a:lnTo>
                  <a:lnTo>
                    <a:pt x="42597" y="66912"/>
                  </a:lnTo>
                  <a:lnTo>
                    <a:pt x="42597" y="67154"/>
                  </a:lnTo>
                  <a:lnTo>
                    <a:pt x="42658" y="67335"/>
                  </a:lnTo>
                  <a:lnTo>
                    <a:pt x="42778" y="67576"/>
                  </a:lnTo>
                  <a:lnTo>
                    <a:pt x="42899" y="67757"/>
                  </a:lnTo>
                  <a:lnTo>
                    <a:pt x="43080" y="67878"/>
                  </a:lnTo>
                  <a:lnTo>
                    <a:pt x="43321" y="67999"/>
                  </a:lnTo>
                  <a:lnTo>
                    <a:pt x="43502" y="68059"/>
                  </a:lnTo>
                  <a:lnTo>
                    <a:pt x="43985" y="68059"/>
                  </a:lnTo>
                  <a:lnTo>
                    <a:pt x="44166" y="67999"/>
                  </a:lnTo>
                  <a:lnTo>
                    <a:pt x="44407" y="67878"/>
                  </a:lnTo>
                  <a:lnTo>
                    <a:pt x="44588" y="67757"/>
                  </a:lnTo>
                  <a:lnTo>
                    <a:pt x="44709" y="67576"/>
                  </a:lnTo>
                  <a:lnTo>
                    <a:pt x="44830" y="67335"/>
                  </a:lnTo>
                  <a:lnTo>
                    <a:pt x="44890" y="67154"/>
                  </a:lnTo>
                  <a:lnTo>
                    <a:pt x="44890" y="66912"/>
                  </a:lnTo>
                  <a:lnTo>
                    <a:pt x="44890" y="66671"/>
                  </a:lnTo>
                  <a:lnTo>
                    <a:pt x="44830" y="66490"/>
                  </a:lnTo>
                  <a:lnTo>
                    <a:pt x="44709" y="66249"/>
                  </a:lnTo>
                  <a:lnTo>
                    <a:pt x="44588" y="66068"/>
                  </a:lnTo>
                  <a:lnTo>
                    <a:pt x="44407" y="65947"/>
                  </a:lnTo>
                  <a:lnTo>
                    <a:pt x="44166" y="65826"/>
                  </a:lnTo>
                  <a:lnTo>
                    <a:pt x="43985" y="65766"/>
                  </a:lnTo>
                  <a:close/>
                  <a:moveTo>
                    <a:pt x="49295" y="65766"/>
                  </a:moveTo>
                  <a:lnTo>
                    <a:pt x="49114" y="65826"/>
                  </a:lnTo>
                  <a:lnTo>
                    <a:pt x="48872" y="65947"/>
                  </a:lnTo>
                  <a:lnTo>
                    <a:pt x="48691" y="66068"/>
                  </a:lnTo>
                  <a:lnTo>
                    <a:pt x="48571" y="66249"/>
                  </a:lnTo>
                  <a:lnTo>
                    <a:pt x="48450" y="66490"/>
                  </a:lnTo>
                  <a:lnTo>
                    <a:pt x="48390" y="66671"/>
                  </a:lnTo>
                  <a:lnTo>
                    <a:pt x="48390" y="66912"/>
                  </a:lnTo>
                  <a:lnTo>
                    <a:pt x="48390" y="67154"/>
                  </a:lnTo>
                  <a:lnTo>
                    <a:pt x="48450" y="67335"/>
                  </a:lnTo>
                  <a:lnTo>
                    <a:pt x="48571" y="67576"/>
                  </a:lnTo>
                  <a:lnTo>
                    <a:pt x="48691" y="67757"/>
                  </a:lnTo>
                  <a:lnTo>
                    <a:pt x="48872" y="67878"/>
                  </a:lnTo>
                  <a:lnTo>
                    <a:pt x="49114" y="67999"/>
                  </a:lnTo>
                  <a:lnTo>
                    <a:pt x="49295" y="68059"/>
                  </a:lnTo>
                  <a:lnTo>
                    <a:pt x="49777" y="68059"/>
                  </a:lnTo>
                  <a:lnTo>
                    <a:pt x="49958" y="67999"/>
                  </a:lnTo>
                  <a:lnTo>
                    <a:pt x="50200" y="67878"/>
                  </a:lnTo>
                  <a:lnTo>
                    <a:pt x="50381" y="67757"/>
                  </a:lnTo>
                  <a:lnTo>
                    <a:pt x="50501" y="67576"/>
                  </a:lnTo>
                  <a:lnTo>
                    <a:pt x="50622" y="67335"/>
                  </a:lnTo>
                  <a:lnTo>
                    <a:pt x="50682" y="67154"/>
                  </a:lnTo>
                  <a:lnTo>
                    <a:pt x="50682" y="66912"/>
                  </a:lnTo>
                  <a:lnTo>
                    <a:pt x="50682" y="66671"/>
                  </a:lnTo>
                  <a:lnTo>
                    <a:pt x="50622" y="66490"/>
                  </a:lnTo>
                  <a:lnTo>
                    <a:pt x="50501" y="66249"/>
                  </a:lnTo>
                  <a:lnTo>
                    <a:pt x="50381" y="66068"/>
                  </a:lnTo>
                  <a:lnTo>
                    <a:pt x="50200" y="65947"/>
                  </a:lnTo>
                  <a:lnTo>
                    <a:pt x="49958" y="65826"/>
                  </a:lnTo>
                  <a:lnTo>
                    <a:pt x="49777" y="65766"/>
                  </a:lnTo>
                  <a:close/>
                  <a:moveTo>
                    <a:pt x="55087" y="65766"/>
                  </a:moveTo>
                  <a:lnTo>
                    <a:pt x="54906" y="65826"/>
                  </a:lnTo>
                  <a:lnTo>
                    <a:pt x="54665" y="65947"/>
                  </a:lnTo>
                  <a:lnTo>
                    <a:pt x="54483" y="66068"/>
                  </a:lnTo>
                  <a:lnTo>
                    <a:pt x="54363" y="66249"/>
                  </a:lnTo>
                  <a:lnTo>
                    <a:pt x="54242" y="66490"/>
                  </a:lnTo>
                  <a:lnTo>
                    <a:pt x="54182" y="66671"/>
                  </a:lnTo>
                  <a:lnTo>
                    <a:pt x="54182" y="66912"/>
                  </a:lnTo>
                  <a:lnTo>
                    <a:pt x="54182" y="67154"/>
                  </a:lnTo>
                  <a:lnTo>
                    <a:pt x="54242" y="67335"/>
                  </a:lnTo>
                  <a:lnTo>
                    <a:pt x="54363" y="67576"/>
                  </a:lnTo>
                  <a:lnTo>
                    <a:pt x="54483" y="67757"/>
                  </a:lnTo>
                  <a:lnTo>
                    <a:pt x="54665" y="67878"/>
                  </a:lnTo>
                  <a:lnTo>
                    <a:pt x="54906" y="67999"/>
                  </a:lnTo>
                  <a:lnTo>
                    <a:pt x="55087" y="68059"/>
                  </a:lnTo>
                  <a:lnTo>
                    <a:pt x="55570" y="68059"/>
                  </a:lnTo>
                  <a:lnTo>
                    <a:pt x="55751" y="67999"/>
                  </a:lnTo>
                  <a:lnTo>
                    <a:pt x="55992" y="67878"/>
                  </a:lnTo>
                  <a:lnTo>
                    <a:pt x="56173" y="67757"/>
                  </a:lnTo>
                  <a:lnTo>
                    <a:pt x="56294" y="67576"/>
                  </a:lnTo>
                  <a:lnTo>
                    <a:pt x="56414" y="67335"/>
                  </a:lnTo>
                  <a:lnTo>
                    <a:pt x="56475" y="67154"/>
                  </a:lnTo>
                  <a:lnTo>
                    <a:pt x="56475" y="66912"/>
                  </a:lnTo>
                  <a:lnTo>
                    <a:pt x="56475" y="66671"/>
                  </a:lnTo>
                  <a:lnTo>
                    <a:pt x="56414" y="66490"/>
                  </a:lnTo>
                  <a:lnTo>
                    <a:pt x="56294" y="66249"/>
                  </a:lnTo>
                  <a:lnTo>
                    <a:pt x="56173" y="66068"/>
                  </a:lnTo>
                  <a:lnTo>
                    <a:pt x="55992" y="65947"/>
                  </a:lnTo>
                  <a:lnTo>
                    <a:pt x="55751" y="65826"/>
                  </a:lnTo>
                  <a:lnTo>
                    <a:pt x="55570" y="65766"/>
                  </a:lnTo>
                  <a:close/>
                  <a:moveTo>
                    <a:pt x="60879" y="65766"/>
                  </a:moveTo>
                  <a:lnTo>
                    <a:pt x="60698" y="65826"/>
                  </a:lnTo>
                  <a:lnTo>
                    <a:pt x="60457" y="65947"/>
                  </a:lnTo>
                  <a:lnTo>
                    <a:pt x="60276" y="66068"/>
                  </a:lnTo>
                  <a:lnTo>
                    <a:pt x="60155" y="66249"/>
                  </a:lnTo>
                  <a:lnTo>
                    <a:pt x="60034" y="66490"/>
                  </a:lnTo>
                  <a:lnTo>
                    <a:pt x="59974" y="66671"/>
                  </a:lnTo>
                  <a:lnTo>
                    <a:pt x="59974" y="66912"/>
                  </a:lnTo>
                  <a:lnTo>
                    <a:pt x="59974" y="67154"/>
                  </a:lnTo>
                  <a:lnTo>
                    <a:pt x="60034" y="67335"/>
                  </a:lnTo>
                  <a:lnTo>
                    <a:pt x="60155" y="67576"/>
                  </a:lnTo>
                  <a:lnTo>
                    <a:pt x="60276" y="67757"/>
                  </a:lnTo>
                  <a:lnTo>
                    <a:pt x="60457" y="67878"/>
                  </a:lnTo>
                  <a:lnTo>
                    <a:pt x="60698" y="67999"/>
                  </a:lnTo>
                  <a:lnTo>
                    <a:pt x="60879" y="68059"/>
                  </a:lnTo>
                  <a:lnTo>
                    <a:pt x="61120" y="68059"/>
                  </a:lnTo>
                  <a:lnTo>
                    <a:pt x="62267" y="67214"/>
                  </a:lnTo>
                  <a:lnTo>
                    <a:pt x="62267" y="66912"/>
                  </a:lnTo>
                  <a:lnTo>
                    <a:pt x="62267" y="66671"/>
                  </a:lnTo>
                  <a:lnTo>
                    <a:pt x="62206" y="66490"/>
                  </a:lnTo>
                  <a:lnTo>
                    <a:pt x="62086" y="66249"/>
                  </a:lnTo>
                  <a:lnTo>
                    <a:pt x="61965" y="66068"/>
                  </a:lnTo>
                  <a:lnTo>
                    <a:pt x="61784" y="65947"/>
                  </a:lnTo>
                  <a:lnTo>
                    <a:pt x="61543" y="65826"/>
                  </a:lnTo>
                  <a:lnTo>
                    <a:pt x="61362" y="65766"/>
                  </a:lnTo>
                  <a:close/>
                  <a:moveTo>
                    <a:pt x="17679" y="68662"/>
                  </a:moveTo>
                  <a:lnTo>
                    <a:pt x="17317" y="68723"/>
                  </a:lnTo>
                  <a:lnTo>
                    <a:pt x="17015" y="68843"/>
                  </a:lnTo>
                  <a:lnTo>
                    <a:pt x="16774" y="69085"/>
                  </a:lnTo>
                  <a:lnTo>
                    <a:pt x="16593" y="69386"/>
                  </a:lnTo>
                  <a:lnTo>
                    <a:pt x="18523" y="70593"/>
                  </a:lnTo>
                  <a:lnTo>
                    <a:pt x="18644" y="70472"/>
                  </a:lnTo>
                  <a:lnTo>
                    <a:pt x="18765" y="70231"/>
                  </a:lnTo>
                  <a:lnTo>
                    <a:pt x="18825" y="70050"/>
                  </a:lnTo>
                  <a:lnTo>
                    <a:pt x="18825" y="69809"/>
                  </a:lnTo>
                  <a:lnTo>
                    <a:pt x="18825" y="69567"/>
                  </a:lnTo>
                  <a:lnTo>
                    <a:pt x="18765" y="69386"/>
                  </a:lnTo>
                  <a:lnTo>
                    <a:pt x="18644" y="69145"/>
                  </a:lnTo>
                  <a:lnTo>
                    <a:pt x="18523" y="68964"/>
                  </a:lnTo>
                  <a:lnTo>
                    <a:pt x="18342" y="68843"/>
                  </a:lnTo>
                  <a:lnTo>
                    <a:pt x="18101" y="68723"/>
                  </a:lnTo>
                  <a:lnTo>
                    <a:pt x="17920" y="68662"/>
                  </a:lnTo>
                  <a:close/>
                  <a:moveTo>
                    <a:pt x="57983" y="68662"/>
                  </a:moveTo>
                  <a:lnTo>
                    <a:pt x="57802" y="68723"/>
                  </a:lnTo>
                  <a:lnTo>
                    <a:pt x="57561" y="68843"/>
                  </a:lnTo>
                  <a:lnTo>
                    <a:pt x="57380" y="68964"/>
                  </a:lnTo>
                  <a:lnTo>
                    <a:pt x="57259" y="69145"/>
                  </a:lnTo>
                  <a:lnTo>
                    <a:pt x="57138" y="69386"/>
                  </a:lnTo>
                  <a:lnTo>
                    <a:pt x="57078" y="69567"/>
                  </a:lnTo>
                  <a:lnTo>
                    <a:pt x="57078" y="69809"/>
                  </a:lnTo>
                  <a:lnTo>
                    <a:pt x="57078" y="70050"/>
                  </a:lnTo>
                  <a:lnTo>
                    <a:pt x="57138" y="70231"/>
                  </a:lnTo>
                  <a:lnTo>
                    <a:pt x="57259" y="70472"/>
                  </a:lnTo>
                  <a:lnTo>
                    <a:pt x="57380" y="70593"/>
                  </a:lnTo>
                  <a:lnTo>
                    <a:pt x="59310" y="69386"/>
                  </a:lnTo>
                  <a:lnTo>
                    <a:pt x="59129" y="69085"/>
                  </a:lnTo>
                  <a:lnTo>
                    <a:pt x="58888" y="68843"/>
                  </a:lnTo>
                  <a:lnTo>
                    <a:pt x="58586" y="68723"/>
                  </a:lnTo>
                  <a:lnTo>
                    <a:pt x="58224" y="68662"/>
                  </a:lnTo>
                  <a:close/>
                  <a:moveTo>
                    <a:pt x="23230" y="68662"/>
                  </a:moveTo>
                  <a:lnTo>
                    <a:pt x="23049" y="68723"/>
                  </a:lnTo>
                  <a:lnTo>
                    <a:pt x="22807" y="68843"/>
                  </a:lnTo>
                  <a:lnTo>
                    <a:pt x="22626" y="68964"/>
                  </a:lnTo>
                  <a:lnTo>
                    <a:pt x="22506" y="69145"/>
                  </a:lnTo>
                  <a:lnTo>
                    <a:pt x="22385" y="69386"/>
                  </a:lnTo>
                  <a:lnTo>
                    <a:pt x="22325" y="69567"/>
                  </a:lnTo>
                  <a:lnTo>
                    <a:pt x="22325" y="69809"/>
                  </a:lnTo>
                  <a:lnTo>
                    <a:pt x="22325" y="70050"/>
                  </a:lnTo>
                  <a:lnTo>
                    <a:pt x="22385" y="70231"/>
                  </a:lnTo>
                  <a:lnTo>
                    <a:pt x="22506" y="70472"/>
                  </a:lnTo>
                  <a:lnTo>
                    <a:pt x="22626" y="70653"/>
                  </a:lnTo>
                  <a:lnTo>
                    <a:pt x="22807" y="70774"/>
                  </a:lnTo>
                  <a:lnTo>
                    <a:pt x="23049" y="70895"/>
                  </a:lnTo>
                  <a:lnTo>
                    <a:pt x="23230" y="70955"/>
                  </a:lnTo>
                  <a:lnTo>
                    <a:pt x="23712" y="70955"/>
                  </a:lnTo>
                  <a:lnTo>
                    <a:pt x="23893" y="70895"/>
                  </a:lnTo>
                  <a:lnTo>
                    <a:pt x="24135" y="70774"/>
                  </a:lnTo>
                  <a:lnTo>
                    <a:pt x="24316" y="70653"/>
                  </a:lnTo>
                  <a:lnTo>
                    <a:pt x="24436" y="70472"/>
                  </a:lnTo>
                  <a:lnTo>
                    <a:pt x="24557" y="70231"/>
                  </a:lnTo>
                  <a:lnTo>
                    <a:pt x="24617" y="70050"/>
                  </a:lnTo>
                  <a:lnTo>
                    <a:pt x="24617" y="69809"/>
                  </a:lnTo>
                  <a:lnTo>
                    <a:pt x="24617" y="69567"/>
                  </a:lnTo>
                  <a:lnTo>
                    <a:pt x="24557" y="69386"/>
                  </a:lnTo>
                  <a:lnTo>
                    <a:pt x="24436" y="69145"/>
                  </a:lnTo>
                  <a:lnTo>
                    <a:pt x="24316" y="68964"/>
                  </a:lnTo>
                  <a:lnTo>
                    <a:pt x="24135" y="68843"/>
                  </a:lnTo>
                  <a:lnTo>
                    <a:pt x="23893" y="68723"/>
                  </a:lnTo>
                  <a:lnTo>
                    <a:pt x="23712" y="68662"/>
                  </a:lnTo>
                  <a:close/>
                  <a:moveTo>
                    <a:pt x="29022" y="68662"/>
                  </a:moveTo>
                  <a:lnTo>
                    <a:pt x="28841" y="68723"/>
                  </a:lnTo>
                  <a:lnTo>
                    <a:pt x="28599" y="68843"/>
                  </a:lnTo>
                  <a:lnTo>
                    <a:pt x="28418" y="68964"/>
                  </a:lnTo>
                  <a:lnTo>
                    <a:pt x="28298" y="69145"/>
                  </a:lnTo>
                  <a:lnTo>
                    <a:pt x="28177" y="69386"/>
                  </a:lnTo>
                  <a:lnTo>
                    <a:pt x="28117" y="69567"/>
                  </a:lnTo>
                  <a:lnTo>
                    <a:pt x="28117" y="69809"/>
                  </a:lnTo>
                  <a:lnTo>
                    <a:pt x="28117" y="70050"/>
                  </a:lnTo>
                  <a:lnTo>
                    <a:pt x="28177" y="70231"/>
                  </a:lnTo>
                  <a:lnTo>
                    <a:pt x="28298" y="70472"/>
                  </a:lnTo>
                  <a:lnTo>
                    <a:pt x="28418" y="70653"/>
                  </a:lnTo>
                  <a:lnTo>
                    <a:pt x="28599" y="70774"/>
                  </a:lnTo>
                  <a:lnTo>
                    <a:pt x="28841" y="70895"/>
                  </a:lnTo>
                  <a:lnTo>
                    <a:pt x="29022" y="70955"/>
                  </a:lnTo>
                  <a:lnTo>
                    <a:pt x="29505" y="70955"/>
                  </a:lnTo>
                  <a:lnTo>
                    <a:pt x="29686" y="70895"/>
                  </a:lnTo>
                  <a:lnTo>
                    <a:pt x="29927" y="70774"/>
                  </a:lnTo>
                  <a:lnTo>
                    <a:pt x="30108" y="70653"/>
                  </a:lnTo>
                  <a:lnTo>
                    <a:pt x="30229" y="70472"/>
                  </a:lnTo>
                  <a:lnTo>
                    <a:pt x="30349" y="70231"/>
                  </a:lnTo>
                  <a:lnTo>
                    <a:pt x="30410" y="70050"/>
                  </a:lnTo>
                  <a:lnTo>
                    <a:pt x="30410" y="69809"/>
                  </a:lnTo>
                  <a:lnTo>
                    <a:pt x="30410" y="69567"/>
                  </a:lnTo>
                  <a:lnTo>
                    <a:pt x="30349" y="69386"/>
                  </a:lnTo>
                  <a:lnTo>
                    <a:pt x="30229" y="69145"/>
                  </a:lnTo>
                  <a:lnTo>
                    <a:pt x="30108" y="68964"/>
                  </a:lnTo>
                  <a:lnTo>
                    <a:pt x="29927" y="68843"/>
                  </a:lnTo>
                  <a:lnTo>
                    <a:pt x="29686" y="68723"/>
                  </a:lnTo>
                  <a:lnTo>
                    <a:pt x="29505" y="68662"/>
                  </a:lnTo>
                  <a:close/>
                  <a:moveTo>
                    <a:pt x="34814" y="68662"/>
                  </a:moveTo>
                  <a:lnTo>
                    <a:pt x="34633" y="68723"/>
                  </a:lnTo>
                  <a:lnTo>
                    <a:pt x="34392" y="68843"/>
                  </a:lnTo>
                  <a:lnTo>
                    <a:pt x="34211" y="68964"/>
                  </a:lnTo>
                  <a:lnTo>
                    <a:pt x="34090" y="69145"/>
                  </a:lnTo>
                  <a:lnTo>
                    <a:pt x="33969" y="69386"/>
                  </a:lnTo>
                  <a:lnTo>
                    <a:pt x="33909" y="69567"/>
                  </a:lnTo>
                  <a:lnTo>
                    <a:pt x="33909" y="69809"/>
                  </a:lnTo>
                  <a:lnTo>
                    <a:pt x="33909" y="70050"/>
                  </a:lnTo>
                  <a:lnTo>
                    <a:pt x="33969" y="70231"/>
                  </a:lnTo>
                  <a:lnTo>
                    <a:pt x="34090" y="70472"/>
                  </a:lnTo>
                  <a:lnTo>
                    <a:pt x="34211" y="70653"/>
                  </a:lnTo>
                  <a:lnTo>
                    <a:pt x="34392" y="70774"/>
                  </a:lnTo>
                  <a:lnTo>
                    <a:pt x="34633" y="70895"/>
                  </a:lnTo>
                  <a:lnTo>
                    <a:pt x="34814" y="70955"/>
                  </a:lnTo>
                  <a:lnTo>
                    <a:pt x="35297" y="70955"/>
                  </a:lnTo>
                  <a:lnTo>
                    <a:pt x="35478" y="70895"/>
                  </a:lnTo>
                  <a:lnTo>
                    <a:pt x="35719" y="70774"/>
                  </a:lnTo>
                  <a:lnTo>
                    <a:pt x="35900" y="70653"/>
                  </a:lnTo>
                  <a:lnTo>
                    <a:pt x="36021" y="70472"/>
                  </a:lnTo>
                  <a:lnTo>
                    <a:pt x="36141" y="70231"/>
                  </a:lnTo>
                  <a:lnTo>
                    <a:pt x="36202" y="70050"/>
                  </a:lnTo>
                  <a:lnTo>
                    <a:pt x="36202" y="69809"/>
                  </a:lnTo>
                  <a:lnTo>
                    <a:pt x="36202" y="69567"/>
                  </a:lnTo>
                  <a:lnTo>
                    <a:pt x="36141" y="69386"/>
                  </a:lnTo>
                  <a:lnTo>
                    <a:pt x="36021" y="69145"/>
                  </a:lnTo>
                  <a:lnTo>
                    <a:pt x="35900" y="68964"/>
                  </a:lnTo>
                  <a:lnTo>
                    <a:pt x="35719" y="68843"/>
                  </a:lnTo>
                  <a:lnTo>
                    <a:pt x="35478" y="68723"/>
                  </a:lnTo>
                  <a:lnTo>
                    <a:pt x="35297" y="68662"/>
                  </a:lnTo>
                  <a:close/>
                  <a:moveTo>
                    <a:pt x="40606" y="68662"/>
                  </a:moveTo>
                  <a:lnTo>
                    <a:pt x="40425" y="68723"/>
                  </a:lnTo>
                  <a:lnTo>
                    <a:pt x="40184" y="68843"/>
                  </a:lnTo>
                  <a:lnTo>
                    <a:pt x="40003" y="68964"/>
                  </a:lnTo>
                  <a:lnTo>
                    <a:pt x="39882" y="69145"/>
                  </a:lnTo>
                  <a:lnTo>
                    <a:pt x="39762" y="69386"/>
                  </a:lnTo>
                  <a:lnTo>
                    <a:pt x="39701" y="69567"/>
                  </a:lnTo>
                  <a:lnTo>
                    <a:pt x="39701" y="69809"/>
                  </a:lnTo>
                  <a:lnTo>
                    <a:pt x="39701" y="70050"/>
                  </a:lnTo>
                  <a:lnTo>
                    <a:pt x="39762" y="70231"/>
                  </a:lnTo>
                  <a:lnTo>
                    <a:pt x="39882" y="70472"/>
                  </a:lnTo>
                  <a:lnTo>
                    <a:pt x="40003" y="70653"/>
                  </a:lnTo>
                  <a:lnTo>
                    <a:pt x="40184" y="70774"/>
                  </a:lnTo>
                  <a:lnTo>
                    <a:pt x="40425" y="70895"/>
                  </a:lnTo>
                  <a:lnTo>
                    <a:pt x="40606" y="70955"/>
                  </a:lnTo>
                  <a:lnTo>
                    <a:pt x="41089" y="70955"/>
                  </a:lnTo>
                  <a:lnTo>
                    <a:pt x="41270" y="70895"/>
                  </a:lnTo>
                  <a:lnTo>
                    <a:pt x="41511" y="70774"/>
                  </a:lnTo>
                  <a:lnTo>
                    <a:pt x="41692" y="70653"/>
                  </a:lnTo>
                  <a:lnTo>
                    <a:pt x="41813" y="70472"/>
                  </a:lnTo>
                  <a:lnTo>
                    <a:pt x="41934" y="70231"/>
                  </a:lnTo>
                  <a:lnTo>
                    <a:pt x="41994" y="70050"/>
                  </a:lnTo>
                  <a:lnTo>
                    <a:pt x="41994" y="69809"/>
                  </a:lnTo>
                  <a:lnTo>
                    <a:pt x="41994" y="69567"/>
                  </a:lnTo>
                  <a:lnTo>
                    <a:pt x="41934" y="69386"/>
                  </a:lnTo>
                  <a:lnTo>
                    <a:pt x="41813" y="69145"/>
                  </a:lnTo>
                  <a:lnTo>
                    <a:pt x="41692" y="68964"/>
                  </a:lnTo>
                  <a:lnTo>
                    <a:pt x="41511" y="68843"/>
                  </a:lnTo>
                  <a:lnTo>
                    <a:pt x="41270" y="68723"/>
                  </a:lnTo>
                  <a:lnTo>
                    <a:pt x="41089" y="68662"/>
                  </a:lnTo>
                  <a:close/>
                  <a:moveTo>
                    <a:pt x="46399" y="68662"/>
                  </a:moveTo>
                  <a:lnTo>
                    <a:pt x="46218" y="68723"/>
                  </a:lnTo>
                  <a:lnTo>
                    <a:pt x="45976" y="68843"/>
                  </a:lnTo>
                  <a:lnTo>
                    <a:pt x="45795" y="68964"/>
                  </a:lnTo>
                  <a:lnTo>
                    <a:pt x="45674" y="69145"/>
                  </a:lnTo>
                  <a:lnTo>
                    <a:pt x="45554" y="69386"/>
                  </a:lnTo>
                  <a:lnTo>
                    <a:pt x="45493" y="69567"/>
                  </a:lnTo>
                  <a:lnTo>
                    <a:pt x="45493" y="69809"/>
                  </a:lnTo>
                  <a:lnTo>
                    <a:pt x="45493" y="70050"/>
                  </a:lnTo>
                  <a:lnTo>
                    <a:pt x="45554" y="70231"/>
                  </a:lnTo>
                  <a:lnTo>
                    <a:pt x="45674" y="70472"/>
                  </a:lnTo>
                  <a:lnTo>
                    <a:pt x="45795" y="70653"/>
                  </a:lnTo>
                  <a:lnTo>
                    <a:pt x="45976" y="70774"/>
                  </a:lnTo>
                  <a:lnTo>
                    <a:pt x="46218" y="70895"/>
                  </a:lnTo>
                  <a:lnTo>
                    <a:pt x="46399" y="70955"/>
                  </a:lnTo>
                  <a:lnTo>
                    <a:pt x="46881" y="70955"/>
                  </a:lnTo>
                  <a:lnTo>
                    <a:pt x="47062" y="70895"/>
                  </a:lnTo>
                  <a:lnTo>
                    <a:pt x="47304" y="70774"/>
                  </a:lnTo>
                  <a:lnTo>
                    <a:pt x="47485" y="70653"/>
                  </a:lnTo>
                  <a:lnTo>
                    <a:pt x="47605" y="70472"/>
                  </a:lnTo>
                  <a:lnTo>
                    <a:pt x="47726" y="70231"/>
                  </a:lnTo>
                  <a:lnTo>
                    <a:pt x="47786" y="70050"/>
                  </a:lnTo>
                  <a:lnTo>
                    <a:pt x="47786" y="69809"/>
                  </a:lnTo>
                  <a:lnTo>
                    <a:pt x="47786" y="69567"/>
                  </a:lnTo>
                  <a:lnTo>
                    <a:pt x="47726" y="69386"/>
                  </a:lnTo>
                  <a:lnTo>
                    <a:pt x="47605" y="69145"/>
                  </a:lnTo>
                  <a:lnTo>
                    <a:pt x="47485" y="68964"/>
                  </a:lnTo>
                  <a:lnTo>
                    <a:pt x="47304" y="68843"/>
                  </a:lnTo>
                  <a:lnTo>
                    <a:pt x="47062" y="68723"/>
                  </a:lnTo>
                  <a:lnTo>
                    <a:pt x="46881" y="68662"/>
                  </a:lnTo>
                  <a:close/>
                  <a:moveTo>
                    <a:pt x="52191" y="68662"/>
                  </a:moveTo>
                  <a:lnTo>
                    <a:pt x="52010" y="68723"/>
                  </a:lnTo>
                  <a:lnTo>
                    <a:pt x="51768" y="68843"/>
                  </a:lnTo>
                  <a:lnTo>
                    <a:pt x="51587" y="68964"/>
                  </a:lnTo>
                  <a:lnTo>
                    <a:pt x="51467" y="69145"/>
                  </a:lnTo>
                  <a:lnTo>
                    <a:pt x="51346" y="69386"/>
                  </a:lnTo>
                  <a:lnTo>
                    <a:pt x="51286" y="69567"/>
                  </a:lnTo>
                  <a:lnTo>
                    <a:pt x="51286" y="69809"/>
                  </a:lnTo>
                  <a:lnTo>
                    <a:pt x="51286" y="70050"/>
                  </a:lnTo>
                  <a:lnTo>
                    <a:pt x="51346" y="70231"/>
                  </a:lnTo>
                  <a:lnTo>
                    <a:pt x="51467" y="70472"/>
                  </a:lnTo>
                  <a:lnTo>
                    <a:pt x="51587" y="70653"/>
                  </a:lnTo>
                  <a:lnTo>
                    <a:pt x="51768" y="70774"/>
                  </a:lnTo>
                  <a:lnTo>
                    <a:pt x="52010" y="70895"/>
                  </a:lnTo>
                  <a:lnTo>
                    <a:pt x="52191" y="70955"/>
                  </a:lnTo>
                  <a:lnTo>
                    <a:pt x="52673" y="70955"/>
                  </a:lnTo>
                  <a:lnTo>
                    <a:pt x="52854" y="70895"/>
                  </a:lnTo>
                  <a:lnTo>
                    <a:pt x="53096" y="70774"/>
                  </a:lnTo>
                  <a:lnTo>
                    <a:pt x="53277" y="70653"/>
                  </a:lnTo>
                  <a:lnTo>
                    <a:pt x="53397" y="70472"/>
                  </a:lnTo>
                  <a:lnTo>
                    <a:pt x="53518" y="70231"/>
                  </a:lnTo>
                  <a:lnTo>
                    <a:pt x="53578" y="70050"/>
                  </a:lnTo>
                  <a:lnTo>
                    <a:pt x="53578" y="69809"/>
                  </a:lnTo>
                  <a:lnTo>
                    <a:pt x="53578" y="69567"/>
                  </a:lnTo>
                  <a:lnTo>
                    <a:pt x="53518" y="69386"/>
                  </a:lnTo>
                  <a:lnTo>
                    <a:pt x="53397" y="69145"/>
                  </a:lnTo>
                  <a:lnTo>
                    <a:pt x="53277" y="68964"/>
                  </a:lnTo>
                  <a:lnTo>
                    <a:pt x="53096" y="68843"/>
                  </a:lnTo>
                  <a:lnTo>
                    <a:pt x="52854" y="68723"/>
                  </a:lnTo>
                  <a:lnTo>
                    <a:pt x="52673" y="68662"/>
                  </a:lnTo>
                  <a:close/>
                  <a:moveTo>
                    <a:pt x="20575" y="71558"/>
                  </a:moveTo>
                  <a:lnTo>
                    <a:pt x="20273" y="71619"/>
                  </a:lnTo>
                  <a:lnTo>
                    <a:pt x="21661" y="72282"/>
                  </a:lnTo>
                  <a:lnTo>
                    <a:pt x="21540" y="72041"/>
                  </a:lnTo>
                  <a:lnTo>
                    <a:pt x="21359" y="71860"/>
                  </a:lnTo>
                  <a:lnTo>
                    <a:pt x="21118" y="71679"/>
                  </a:lnTo>
                  <a:lnTo>
                    <a:pt x="20876" y="71558"/>
                  </a:lnTo>
                  <a:close/>
                  <a:moveTo>
                    <a:pt x="55027" y="71558"/>
                  </a:moveTo>
                  <a:lnTo>
                    <a:pt x="54785" y="71679"/>
                  </a:lnTo>
                  <a:lnTo>
                    <a:pt x="54544" y="71860"/>
                  </a:lnTo>
                  <a:lnTo>
                    <a:pt x="54363" y="72041"/>
                  </a:lnTo>
                  <a:lnTo>
                    <a:pt x="54242" y="72282"/>
                  </a:lnTo>
                  <a:lnTo>
                    <a:pt x="55630" y="71619"/>
                  </a:lnTo>
                  <a:lnTo>
                    <a:pt x="55328" y="71558"/>
                  </a:lnTo>
                  <a:close/>
                  <a:moveTo>
                    <a:pt x="26065" y="71558"/>
                  </a:moveTo>
                  <a:lnTo>
                    <a:pt x="25824" y="71679"/>
                  </a:lnTo>
                  <a:lnTo>
                    <a:pt x="25583" y="71860"/>
                  </a:lnTo>
                  <a:lnTo>
                    <a:pt x="25402" y="72041"/>
                  </a:lnTo>
                  <a:lnTo>
                    <a:pt x="25281" y="72343"/>
                  </a:lnTo>
                  <a:lnTo>
                    <a:pt x="25221" y="72705"/>
                  </a:lnTo>
                  <a:lnTo>
                    <a:pt x="25221" y="72946"/>
                  </a:lnTo>
                  <a:lnTo>
                    <a:pt x="25281" y="73127"/>
                  </a:lnTo>
                  <a:lnTo>
                    <a:pt x="25402" y="73368"/>
                  </a:lnTo>
                  <a:lnTo>
                    <a:pt x="25522" y="73549"/>
                  </a:lnTo>
                  <a:lnTo>
                    <a:pt x="25703" y="73670"/>
                  </a:lnTo>
                  <a:lnTo>
                    <a:pt x="25945" y="73791"/>
                  </a:lnTo>
                  <a:lnTo>
                    <a:pt x="26126" y="73851"/>
                  </a:lnTo>
                  <a:lnTo>
                    <a:pt x="26608" y="73851"/>
                  </a:lnTo>
                  <a:lnTo>
                    <a:pt x="26789" y="73791"/>
                  </a:lnTo>
                  <a:lnTo>
                    <a:pt x="27031" y="73670"/>
                  </a:lnTo>
                  <a:lnTo>
                    <a:pt x="27212" y="73549"/>
                  </a:lnTo>
                  <a:lnTo>
                    <a:pt x="27332" y="73368"/>
                  </a:lnTo>
                  <a:lnTo>
                    <a:pt x="27453" y="73127"/>
                  </a:lnTo>
                  <a:lnTo>
                    <a:pt x="27513" y="72946"/>
                  </a:lnTo>
                  <a:lnTo>
                    <a:pt x="27513" y="72705"/>
                  </a:lnTo>
                  <a:lnTo>
                    <a:pt x="27453" y="72343"/>
                  </a:lnTo>
                  <a:lnTo>
                    <a:pt x="27332" y="72041"/>
                  </a:lnTo>
                  <a:lnTo>
                    <a:pt x="27151" y="71860"/>
                  </a:lnTo>
                  <a:lnTo>
                    <a:pt x="26910" y="71679"/>
                  </a:lnTo>
                  <a:lnTo>
                    <a:pt x="26669" y="71558"/>
                  </a:lnTo>
                  <a:close/>
                  <a:moveTo>
                    <a:pt x="31858" y="71558"/>
                  </a:moveTo>
                  <a:lnTo>
                    <a:pt x="31616" y="71679"/>
                  </a:lnTo>
                  <a:lnTo>
                    <a:pt x="31375" y="71860"/>
                  </a:lnTo>
                  <a:lnTo>
                    <a:pt x="31194" y="72041"/>
                  </a:lnTo>
                  <a:lnTo>
                    <a:pt x="31073" y="72343"/>
                  </a:lnTo>
                  <a:lnTo>
                    <a:pt x="31013" y="72705"/>
                  </a:lnTo>
                  <a:lnTo>
                    <a:pt x="31013" y="72946"/>
                  </a:lnTo>
                  <a:lnTo>
                    <a:pt x="31073" y="73127"/>
                  </a:lnTo>
                  <a:lnTo>
                    <a:pt x="31194" y="73368"/>
                  </a:lnTo>
                  <a:lnTo>
                    <a:pt x="31315" y="73549"/>
                  </a:lnTo>
                  <a:lnTo>
                    <a:pt x="31496" y="73670"/>
                  </a:lnTo>
                  <a:lnTo>
                    <a:pt x="31737" y="73791"/>
                  </a:lnTo>
                  <a:lnTo>
                    <a:pt x="31918" y="73851"/>
                  </a:lnTo>
                  <a:lnTo>
                    <a:pt x="32401" y="73851"/>
                  </a:lnTo>
                  <a:lnTo>
                    <a:pt x="32582" y="73791"/>
                  </a:lnTo>
                  <a:lnTo>
                    <a:pt x="32823" y="73670"/>
                  </a:lnTo>
                  <a:lnTo>
                    <a:pt x="33004" y="73549"/>
                  </a:lnTo>
                  <a:lnTo>
                    <a:pt x="33125" y="73368"/>
                  </a:lnTo>
                  <a:lnTo>
                    <a:pt x="33245" y="73127"/>
                  </a:lnTo>
                  <a:lnTo>
                    <a:pt x="33306" y="72946"/>
                  </a:lnTo>
                  <a:lnTo>
                    <a:pt x="33306" y="72705"/>
                  </a:lnTo>
                  <a:lnTo>
                    <a:pt x="33245" y="72343"/>
                  </a:lnTo>
                  <a:lnTo>
                    <a:pt x="33125" y="72041"/>
                  </a:lnTo>
                  <a:lnTo>
                    <a:pt x="32944" y="71860"/>
                  </a:lnTo>
                  <a:lnTo>
                    <a:pt x="32702" y="71679"/>
                  </a:lnTo>
                  <a:lnTo>
                    <a:pt x="32461" y="71558"/>
                  </a:lnTo>
                  <a:close/>
                  <a:moveTo>
                    <a:pt x="37650" y="71558"/>
                  </a:moveTo>
                  <a:lnTo>
                    <a:pt x="37408" y="71679"/>
                  </a:lnTo>
                  <a:lnTo>
                    <a:pt x="37167" y="71860"/>
                  </a:lnTo>
                  <a:lnTo>
                    <a:pt x="36986" y="72041"/>
                  </a:lnTo>
                  <a:lnTo>
                    <a:pt x="36865" y="72343"/>
                  </a:lnTo>
                  <a:lnTo>
                    <a:pt x="36805" y="72705"/>
                  </a:lnTo>
                  <a:lnTo>
                    <a:pt x="36805" y="72946"/>
                  </a:lnTo>
                  <a:lnTo>
                    <a:pt x="36865" y="73127"/>
                  </a:lnTo>
                  <a:lnTo>
                    <a:pt x="36986" y="73368"/>
                  </a:lnTo>
                  <a:lnTo>
                    <a:pt x="37107" y="73549"/>
                  </a:lnTo>
                  <a:lnTo>
                    <a:pt x="37288" y="73670"/>
                  </a:lnTo>
                  <a:lnTo>
                    <a:pt x="37529" y="73791"/>
                  </a:lnTo>
                  <a:lnTo>
                    <a:pt x="37710" y="73851"/>
                  </a:lnTo>
                  <a:lnTo>
                    <a:pt x="38193" y="73851"/>
                  </a:lnTo>
                  <a:lnTo>
                    <a:pt x="38374" y="73791"/>
                  </a:lnTo>
                  <a:lnTo>
                    <a:pt x="38615" y="73670"/>
                  </a:lnTo>
                  <a:lnTo>
                    <a:pt x="38796" y="73549"/>
                  </a:lnTo>
                  <a:lnTo>
                    <a:pt x="38917" y="73368"/>
                  </a:lnTo>
                  <a:lnTo>
                    <a:pt x="39038" y="73127"/>
                  </a:lnTo>
                  <a:lnTo>
                    <a:pt x="39098" y="72946"/>
                  </a:lnTo>
                  <a:lnTo>
                    <a:pt x="39098" y="72705"/>
                  </a:lnTo>
                  <a:lnTo>
                    <a:pt x="39038" y="72343"/>
                  </a:lnTo>
                  <a:lnTo>
                    <a:pt x="38917" y="72041"/>
                  </a:lnTo>
                  <a:lnTo>
                    <a:pt x="38736" y="71860"/>
                  </a:lnTo>
                  <a:lnTo>
                    <a:pt x="38495" y="71679"/>
                  </a:lnTo>
                  <a:lnTo>
                    <a:pt x="38253" y="71558"/>
                  </a:lnTo>
                  <a:close/>
                  <a:moveTo>
                    <a:pt x="43442" y="71558"/>
                  </a:moveTo>
                  <a:lnTo>
                    <a:pt x="43201" y="71679"/>
                  </a:lnTo>
                  <a:lnTo>
                    <a:pt x="42959" y="71860"/>
                  </a:lnTo>
                  <a:lnTo>
                    <a:pt x="42778" y="72041"/>
                  </a:lnTo>
                  <a:lnTo>
                    <a:pt x="42658" y="72343"/>
                  </a:lnTo>
                  <a:lnTo>
                    <a:pt x="42597" y="72705"/>
                  </a:lnTo>
                  <a:lnTo>
                    <a:pt x="42597" y="72946"/>
                  </a:lnTo>
                  <a:lnTo>
                    <a:pt x="42658" y="73127"/>
                  </a:lnTo>
                  <a:lnTo>
                    <a:pt x="42778" y="73368"/>
                  </a:lnTo>
                  <a:lnTo>
                    <a:pt x="42899" y="73549"/>
                  </a:lnTo>
                  <a:lnTo>
                    <a:pt x="43080" y="73670"/>
                  </a:lnTo>
                  <a:lnTo>
                    <a:pt x="43321" y="73791"/>
                  </a:lnTo>
                  <a:lnTo>
                    <a:pt x="43502" y="73851"/>
                  </a:lnTo>
                  <a:lnTo>
                    <a:pt x="43985" y="73851"/>
                  </a:lnTo>
                  <a:lnTo>
                    <a:pt x="44166" y="73791"/>
                  </a:lnTo>
                  <a:lnTo>
                    <a:pt x="44407" y="73670"/>
                  </a:lnTo>
                  <a:lnTo>
                    <a:pt x="44588" y="73549"/>
                  </a:lnTo>
                  <a:lnTo>
                    <a:pt x="44709" y="73368"/>
                  </a:lnTo>
                  <a:lnTo>
                    <a:pt x="44830" y="73127"/>
                  </a:lnTo>
                  <a:lnTo>
                    <a:pt x="44890" y="72946"/>
                  </a:lnTo>
                  <a:lnTo>
                    <a:pt x="44890" y="72705"/>
                  </a:lnTo>
                  <a:lnTo>
                    <a:pt x="44830" y="72343"/>
                  </a:lnTo>
                  <a:lnTo>
                    <a:pt x="44709" y="72041"/>
                  </a:lnTo>
                  <a:lnTo>
                    <a:pt x="44528" y="71860"/>
                  </a:lnTo>
                  <a:lnTo>
                    <a:pt x="44287" y="71679"/>
                  </a:lnTo>
                  <a:lnTo>
                    <a:pt x="44045" y="71558"/>
                  </a:lnTo>
                  <a:close/>
                  <a:moveTo>
                    <a:pt x="49234" y="71558"/>
                  </a:moveTo>
                  <a:lnTo>
                    <a:pt x="48993" y="71679"/>
                  </a:lnTo>
                  <a:lnTo>
                    <a:pt x="48752" y="71860"/>
                  </a:lnTo>
                  <a:lnTo>
                    <a:pt x="48571" y="72041"/>
                  </a:lnTo>
                  <a:lnTo>
                    <a:pt x="48450" y="72343"/>
                  </a:lnTo>
                  <a:lnTo>
                    <a:pt x="48390" y="72705"/>
                  </a:lnTo>
                  <a:lnTo>
                    <a:pt x="48390" y="72946"/>
                  </a:lnTo>
                  <a:lnTo>
                    <a:pt x="48450" y="73127"/>
                  </a:lnTo>
                  <a:lnTo>
                    <a:pt x="48571" y="73368"/>
                  </a:lnTo>
                  <a:lnTo>
                    <a:pt x="48691" y="73549"/>
                  </a:lnTo>
                  <a:lnTo>
                    <a:pt x="48872" y="73670"/>
                  </a:lnTo>
                  <a:lnTo>
                    <a:pt x="49114" y="73791"/>
                  </a:lnTo>
                  <a:lnTo>
                    <a:pt x="49295" y="73851"/>
                  </a:lnTo>
                  <a:lnTo>
                    <a:pt x="49777" y="73851"/>
                  </a:lnTo>
                  <a:lnTo>
                    <a:pt x="49958" y="73791"/>
                  </a:lnTo>
                  <a:lnTo>
                    <a:pt x="50200" y="73670"/>
                  </a:lnTo>
                  <a:lnTo>
                    <a:pt x="50381" y="73549"/>
                  </a:lnTo>
                  <a:lnTo>
                    <a:pt x="50501" y="73368"/>
                  </a:lnTo>
                  <a:lnTo>
                    <a:pt x="50622" y="73127"/>
                  </a:lnTo>
                  <a:lnTo>
                    <a:pt x="50682" y="72946"/>
                  </a:lnTo>
                  <a:lnTo>
                    <a:pt x="50682" y="72705"/>
                  </a:lnTo>
                  <a:lnTo>
                    <a:pt x="50622" y="72343"/>
                  </a:lnTo>
                  <a:lnTo>
                    <a:pt x="50501" y="72041"/>
                  </a:lnTo>
                  <a:lnTo>
                    <a:pt x="50320" y="71860"/>
                  </a:lnTo>
                  <a:lnTo>
                    <a:pt x="50079" y="71679"/>
                  </a:lnTo>
                  <a:lnTo>
                    <a:pt x="49838" y="71558"/>
                  </a:lnTo>
                  <a:close/>
                  <a:moveTo>
                    <a:pt x="29022" y="74454"/>
                  </a:moveTo>
                  <a:lnTo>
                    <a:pt x="28841" y="74515"/>
                  </a:lnTo>
                  <a:lnTo>
                    <a:pt x="28660" y="74635"/>
                  </a:lnTo>
                  <a:lnTo>
                    <a:pt x="28479" y="74756"/>
                  </a:lnTo>
                  <a:lnTo>
                    <a:pt x="30349" y="75178"/>
                  </a:lnTo>
                  <a:lnTo>
                    <a:pt x="30349" y="75178"/>
                  </a:lnTo>
                  <a:lnTo>
                    <a:pt x="30168" y="74877"/>
                  </a:lnTo>
                  <a:lnTo>
                    <a:pt x="29927" y="74635"/>
                  </a:lnTo>
                  <a:lnTo>
                    <a:pt x="29625" y="74515"/>
                  </a:lnTo>
                  <a:lnTo>
                    <a:pt x="29263" y="74454"/>
                  </a:lnTo>
                  <a:close/>
                  <a:moveTo>
                    <a:pt x="46640" y="74454"/>
                  </a:moveTo>
                  <a:lnTo>
                    <a:pt x="46278" y="74515"/>
                  </a:lnTo>
                  <a:lnTo>
                    <a:pt x="45976" y="74635"/>
                  </a:lnTo>
                  <a:lnTo>
                    <a:pt x="45735" y="74877"/>
                  </a:lnTo>
                  <a:lnTo>
                    <a:pt x="45554" y="75178"/>
                  </a:lnTo>
                  <a:lnTo>
                    <a:pt x="45554" y="75178"/>
                  </a:lnTo>
                  <a:lnTo>
                    <a:pt x="47424" y="74756"/>
                  </a:lnTo>
                  <a:lnTo>
                    <a:pt x="47243" y="74635"/>
                  </a:lnTo>
                  <a:lnTo>
                    <a:pt x="47062" y="74515"/>
                  </a:lnTo>
                  <a:lnTo>
                    <a:pt x="46881" y="74454"/>
                  </a:lnTo>
                  <a:close/>
                  <a:moveTo>
                    <a:pt x="34814" y="74454"/>
                  </a:moveTo>
                  <a:lnTo>
                    <a:pt x="34633" y="74515"/>
                  </a:lnTo>
                  <a:lnTo>
                    <a:pt x="34392" y="74635"/>
                  </a:lnTo>
                  <a:lnTo>
                    <a:pt x="34211" y="74756"/>
                  </a:lnTo>
                  <a:lnTo>
                    <a:pt x="34090" y="74937"/>
                  </a:lnTo>
                  <a:lnTo>
                    <a:pt x="33969" y="75178"/>
                  </a:lnTo>
                  <a:lnTo>
                    <a:pt x="33909" y="75359"/>
                  </a:lnTo>
                  <a:lnTo>
                    <a:pt x="33909" y="75601"/>
                  </a:lnTo>
                  <a:lnTo>
                    <a:pt x="33909" y="75721"/>
                  </a:lnTo>
                  <a:lnTo>
                    <a:pt x="36141" y="75903"/>
                  </a:lnTo>
                  <a:lnTo>
                    <a:pt x="36202" y="75601"/>
                  </a:lnTo>
                  <a:lnTo>
                    <a:pt x="36202" y="75359"/>
                  </a:lnTo>
                  <a:lnTo>
                    <a:pt x="36141" y="75178"/>
                  </a:lnTo>
                  <a:lnTo>
                    <a:pt x="36021" y="74937"/>
                  </a:lnTo>
                  <a:lnTo>
                    <a:pt x="35900" y="74756"/>
                  </a:lnTo>
                  <a:lnTo>
                    <a:pt x="35719" y="74635"/>
                  </a:lnTo>
                  <a:lnTo>
                    <a:pt x="35478" y="74515"/>
                  </a:lnTo>
                  <a:lnTo>
                    <a:pt x="35297" y="74454"/>
                  </a:lnTo>
                  <a:close/>
                  <a:moveTo>
                    <a:pt x="40606" y="74454"/>
                  </a:moveTo>
                  <a:lnTo>
                    <a:pt x="40425" y="74515"/>
                  </a:lnTo>
                  <a:lnTo>
                    <a:pt x="40184" y="74635"/>
                  </a:lnTo>
                  <a:lnTo>
                    <a:pt x="40003" y="74756"/>
                  </a:lnTo>
                  <a:lnTo>
                    <a:pt x="39882" y="74937"/>
                  </a:lnTo>
                  <a:lnTo>
                    <a:pt x="39762" y="75178"/>
                  </a:lnTo>
                  <a:lnTo>
                    <a:pt x="39701" y="75359"/>
                  </a:lnTo>
                  <a:lnTo>
                    <a:pt x="39701" y="75601"/>
                  </a:lnTo>
                  <a:lnTo>
                    <a:pt x="39762" y="75903"/>
                  </a:lnTo>
                  <a:lnTo>
                    <a:pt x="41994" y="75721"/>
                  </a:lnTo>
                  <a:lnTo>
                    <a:pt x="41994" y="75601"/>
                  </a:lnTo>
                  <a:lnTo>
                    <a:pt x="41994" y="75359"/>
                  </a:lnTo>
                  <a:lnTo>
                    <a:pt x="41934" y="75178"/>
                  </a:lnTo>
                  <a:lnTo>
                    <a:pt x="41813" y="74937"/>
                  </a:lnTo>
                  <a:lnTo>
                    <a:pt x="41692" y="74756"/>
                  </a:lnTo>
                  <a:lnTo>
                    <a:pt x="41511" y="74635"/>
                  </a:lnTo>
                  <a:lnTo>
                    <a:pt x="41270" y="74515"/>
                  </a:lnTo>
                  <a:lnTo>
                    <a:pt x="41089" y="74454"/>
                  </a:lnTo>
                  <a:close/>
                </a:path>
              </a:pathLst>
            </a:cu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1"/>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32E6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47950" y="0"/>
            <a:ext cx="5048100" cy="1147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1pPr>
            <a:lvl2pPr lvl="1"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2pPr>
            <a:lvl3pPr lvl="2"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3pPr>
            <a:lvl4pPr lvl="3"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4pPr>
            <a:lvl5pPr lvl="4"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5pPr>
            <a:lvl6pPr lvl="5"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6pPr>
            <a:lvl7pPr lvl="6"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7pPr>
            <a:lvl8pPr lvl="7"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8pPr>
            <a:lvl9pPr lvl="8" algn="ctr">
              <a:spcBef>
                <a:spcPts val="0"/>
              </a:spcBef>
              <a:spcAft>
                <a:spcPts val="0"/>
              </a:spcAft>
              <a:buClr>
                <a:srgbClr val="FFFFFF"/>
              </a:buClr>
              <a:buSzPts val="1800"/>
              <a:buFont typeface="Nixie One"/>
              <a:buNone/>
              <a:defRPr sz="1800">
                <a:solidFill>
                  <a:srgbClr val="FFFFFF"/>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50800" y="1513000"/>
            <a:ext cx="5642400" cy="30999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1pPr>
            <a:lvl2pPr marL="914400" lvl="1"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2pPr>
            <a:lvl3pPr marL="1371600" lvl="2"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3pPr>
            <a:lvl4pPr marL="1828800" lvl="3"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4pPr>
            <a:lvl5pPr marL="2286000" lvl="4"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5pPr>
            <a:lvl6pPr marL="2743200" lvl="5"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6pPr>
            <a:lvl7pPr marL="3200400" lvl="6"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7pPr>
            <a:lvl8pPr marL="3657600" lvl="7"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8pPr>
            <a:lvl9pPr marL="4114800" lvl="8" indent="-355600">
              <a:spcBef>
                <a:spcPts val="0"/>
              </a:spcBef>
              <a:spcAft>
                <a:spcPts val="0"/>
              </a:spcAft>
              <a:buClr>
                <a:srgbClr val="8E7CC3"/>
              </a:buClr>
              <a:buSzPts val="2000"/>
              <a:buFont typeface="Inconsolata"/>
              <a:buChar char="◌"/>
              <a:defRPr sz="2000">
                <a:solidFill>
                  <a:srgbClr val="FFFFFF"/>
                </a:solidFill>
                <a:latin typeface="Inconsolata"/>
                <a:ea typeface="Inconsolata"/>
                <a:cs typeface="Inconsolata"/>
                <a:sym typeface="Inconsolata"/>
              </a:defRPr>
            </a:lvl9pPr>
          </a:lstStyle>
          <a:p>
            <a:endParaRPr/>
          </a:p>
        </p:txBody>
      </p:sp>
      <p:sp>
        <p:nvSpPr>
          <p:cNvPr id="8" name="Google Shape;8;p1"/>
          <p:cNvSpPr txBox="1">
            <a:spLocks noGrp="1"/>
          </p:cNvSpPr>
          <p:nvPr>
            <p:ph type="sldNum" idx="12"/>
          </p:nvPr>
        </p:nvSpPr>
        <p:spPr>
          <a:xfrm>
            <a:off x="4297650" y="4778750"/>
            <a:ext cx="548700" cy="364800"/>
          </a:xfrm>
          <a:prstGeom prst="rect">
            <a:avLst/>
          </a:prstGeom>
          <a:noFill/>
          <a:ln>
            <a:noFill/>
          </a:ln>
        </p:spPr>
        <p:txBody>
          <a:bodyPr spcFirstLastPara="1" wrap="square" lIns="91425" tIns="91425" rIns="91425" bIns="91425" anchor="t" anchorCtr="0">
            <a:noAutofit/>
          </a:bodyPr>
          <a:lstStyle>
            <a:lvl1pPr lvl="0" algn="ctr">
              <a:buNone/>
              <a:defRPr sz="1200">
                <a:solidFill>
                  <a:srgbClr val="8E7CC3"/>
                </a:solidFill>
                <a:latin typeface="Nixie One"/>
                <a:ea typeface="Nixie One"/>
                <a:cs typeface="Nixie One"/>
                <a:sym typeface="Nixie One"/>
              </a:defRPr>
            </a:lvl1pPr>
            <a:lvl2pPr lvl="1" algn="ctr">
              <a:buNone/>
              <a:defRPr sz="1200">
                <a:solidFill>
                  <a:srgbClr val="8E7CC3"/>
                </a:solidFill>
                <a:latin typeface="Nixie One"/>
                <a:ea typeface="Nixie One"/>
                <a:cs typeface="Nixie One"/>
                <a:sym typeface="Nixie One"/>
              </a:defRPr>
            </a:lvl2pPr>
            <a:lvl3pPr lvl="2" algn="ctr">
              <a:buNone/>
              <a:defRPr sz="1200">
                <a:solidFill>
                  <a:srgbClr val="8E7CC3"/>
                </a:solidFill>
                <a:latin typeface="Nixie One"/>
                <a:ea typeface="Nixie One"/>
                <a:cs typeface="Nixie One"/>
                <a:sym typeface="Nixie One"/>
              </a:defRPr>
            </a:lvl3pPr>
            <a:lvl4pPr lvl="3" algn="ctr">
              <a:buNone/>
              <a:defRPr sz="1200">
                <a:solidFill>
                  <a:srgbClr val="8E7CC3"/>
                </a:solidFill>
                <a:latin typeface="Nixie One"/>
                <a:ea typeface="Nixie One"/>
                <a:cs typeface="Nixie One"/>
                <a:sym typeface="Nixie One"/>
              </a:defRPr>
            </a:lvl4pPr>
            <a:lvl5pPr lvl="4" algn="ctr">
              <a:buNone/>
              <a:defRPr sz="1200">
                <a:solidFill>
                  <a:srgbClr val="8E7CC3"/>
                </a:solidFill>
                <a:latin typeface="Nixie One"/>
                <a:ea typeface="Nixie One"/>
                <a:cs typeface="Nixie One"/>
                <a:sym typeface="Nixie One"/>
              </a:defRPr>
            </a:lvl5pPr>
            <a:lvl6pPr lvl="5" algn="ctr">
              <a:buNone/>
              <a:defRPr sz="1200">
                <a:solidFill>
                  <a:srgbClr val="8E7CC3"/>
                </a:solidFill>
                <a:latin typeface="Nixie One"/>
                <a:ea typeface="Nixie One"/>
                <a:cs typeface="Nixie One"/>
                <a:sym typeface="Nixie One"/>
              </a:defRPr>
            </a:lvl6pPr>
            <a:lvl7pPr lvl="6" algn="ctr">
              <a:buNone/>
              <a:defRPr sz="1200">
                <a:solidFill>
                  <a:srgbClr val="8E7CC3"/>
                </a:solidFill>
                <a:latin typeface="Nixie One"/>
                <a:ea typeface="Nixie One"/>
                <a:cs typeface="Nixie One"/>
                <a:sym typeface="Nixie One"/>
              </a:defRPr>
            </a:lvl7pPr>
            <a:lvl8pPr lvl="7" algn="ctr">
              <a:buNone/>
              <a:defRPr sz="1200">
                <a:solidFill>
                  <a:srgbClr val="8E7CC3"/>
                </a:solidFill>
                <a:latin typeface="Nixie One"/>
                <a:ea typeface="Nixie One"/>
                <a:cs typeface="Nixie One"/>
                <a:sym typeface="Nixie One"/>
              </a:defRPr>
            </a:lvl8pPr>
            <a:lvl9pPr lvl="8" algn="ctr">
              <a:buNone/>
              <a:defRPr sz="1200">
                <a:solidFill>
                  <a:srgbClr val="8E7CC3"/>
                </a:solidFill>
                <a:latin typeface="Nixie One"/>
                <a:ea typeface="Nixie One"/>
                <a:cs typeface="Nixie One"/>
                <a:sym typeface="Nixie One"/>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4.xml"/><Relationship Id="rId1" Type="http://schemas.openxmlformats.org/officeDocument/2006/relationships/slideLayout" Target="../slideLayouts/slideLayout5.xml"/><Relationship Id="rId4" Type="http://schemas.openxmlformats.org/officeDocument/2006/relationships/image" Target="../media/image60.png"/></Relationships>
</file>

<file path=ppt/slides/_rels/slide10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5.xml"/><Relationship Id="rId1" Type="http://schemas.openxmlformats.org/officeDocument/2006/relationships/slideLayout" Target="../slideLayouts/slideLayout5.xml"/><Relationship Id="rId4" Type="http://schemas.openxmlformats.org/officeDocument/2006/relationships/image" Target="../media/image62.png"/></Relationships>
</file>

<file path=ppt/slides/_rels/slide10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15.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16.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17.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8.xml"/><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20.xml"/><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26.xml"/><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27.xml"/><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28.xml"/><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2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30.xml"/><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31.xml"/><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35.xml"/><Relationship Id="rId1" Type="http://schemas.openxmlformats.org/officeDocument/2006/relationships/slideLayout" Target="../slideLayouts/slideLayout5.xml"/><Relationship Id="rId4" Type="http://schemas.openxmlformats.org/officeDocument/2006/relationships/image" Target="../media/image7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4.xml"/><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5.xml"/><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8.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2"/>
          <p:cNvSpPr txBox="1">
            <a:spLocks noGrp="1"/>
          </p:cNvSpPr>
          <p:nvPr>
            <p:ph type="ctrTitle"/>
          </p:nvPr>
        </p:nvSpPr>
        <p:spPr>
          <a:xfrm>
            <a:off x="2810850" y="1263405"/>
            <a:ext cx="3522300" cy="20997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aiandra GD" panose="020E0502030308020204" pitchFamily="34" charset="0"/>
              </a:rPr>
              <a:t>DATABASE MANAGEMENT SYSTEMS</a:t>
            </a:r>
            <a:endParaRPr b="1" dirty="0">
              <a:latin typeface="Maiandra GD" panose="020E0502030308020204" pitchFamily="34" charset="0"/>
            </a:endParaRPr>
          </a:p>
        </p:txBody>
      </p:sp>
      <p:sp>
        <p:nvSpPr>
          <p:cNvPr id="2" name="Google Shape;268;p12">
            <a:extLst>
              <a:ext uri="{FF2B5EF4-FFF2-40B4-BE49-F238E27FC236}">
                <a16:creationId xmlns:a16="http://schemas.microsoft.com/office/drawing/2014/main" id="{621648EC-10A9-A850-E0B0-ABA4E4136FA4}"/>
              </a:ext>
            </a:extLst>
          </p:cNvPr>
          <p:cNvSpPr txBox="1">
            <a:spLocks/>
          </p:cNvSpPr>
          <p:nvPr/>
        </p:nvSpPr>
        <p:spPr>
          <a:xfrm>
            <a:off x="3397203" y="3363133"/>
            <a:ext cx="2523149" cy="6177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1pPr>
            <a:lvl2pPr marR="0" lvl="1"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2pPr>
            <a:lvl3pPr marR="0" lvl="2"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3pPr>
            <a:lvl4pPr marR="0" lvl="3"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4pPr>
            <a:lvl5pPr marR="0" lvl="4"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5pPr>
            <a:lvl6pPr marR="0" lvl="5"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6pPr>
            <a:lvl7pPr marR="0" lvl="6"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7pPr>
            <a:lvl8pPr marR="0" lvl="7"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8pPr>
            <a:lvl9pPr marR="0" lvl="8" algn="ctr" rtl="0">
              <a:lnSpc>
                <a:spcPct val="100000"/>
              </a:lnSpc>
              <a:spcBef>
                <a:spcPts val="0"/>
              </a:spcBef>
              <a:spcAft>
                <a:spcPts val="0"/>
              </a:spcAft>
              <a:buClr>
                <a:srgbClr val="FFFFFF"/>
              </a:buClr>
              <a:buSzPts val="3600"/>
              <a:buFont typeface="Nixie One"/>
              <a:buNone/>
              <a:defRPr sz="3600" b="0" i="0" u="none" strike="noStrike" cap="none">
                <a:solidFill>
                  <a:srgbClr val="FFFFFF"/>
                </a:solidFill>
                <a:latin typeface="Nixie One"/>
                <a:ea typeface="Nixie One"/>
                <a:cs typeface="Nixie One"/>
                <a:sym typeface="Nixie One"/>
              </a:defRPr>
            </a:lvl9pPr>
          </a:lstStyle>
          <a:p>
            <a:r>
              <a:rPr lang="en-IN" sz="2800" b="1" dirty="0">
                <a:solidFill>
                  <a:schemeClr val="accent5">
                    <a:lumMod val="20000"/>
                    <a:lumOff val="80000"/>
                  </a:schemeClr>
                </a:solidFill>
              </a:rPr>
              <a:t>MODULE-2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27B0A23D-7E23-3C39-CF1C-05D835C135B6}"/>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C9E6FCE6-08D8-15BC-B210-13ED0C20D006}"/>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INTRODUCTION TO RELATIONAL MODEL</a:t>
            </a:r>
            <a:endParaRPr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73F83177-60A1-6A37-33DE-508843A65FBE}"/>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instance S1 contains six tuples and has, as we expect from the schema, five fields.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Note that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no two rows are identical.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This is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requirement of the relational model</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Each relation is defined to be a set of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unique tuples or rows.</a:t>
            </a: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order in which the rows are listed is not important.</a:t>
            </a:r>
            <a:endParaRPr lang="en-IN"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2342279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F0F4E8D-D180-33F9-774E-D3CAB627FBD6}"/>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F7E7A5D2-6203-D46D-7B52-D74C47A1BEA5}"/>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SIMPLE DATABASE SCHEMA</a:t>
            </a:r>
          </a:p>
        </p:txBody>
      </p:sp>
      <p:sp>
        <p:nvSpPr>
          <p:cNvPr id="283" name="Google Shape;283;p14">
            <a:extLst>
              <a:ext uri="{FF2B5EF4-FFF2-40B4-BE49-F238E27FC236}">
                <a16:creationId xmlns:a16="http://schemas.microsoft.com/office/drawing/2014/main" id="{FC641B67-99D4-9A55-958C-25CAFF4EB13E}"/>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CREATING DATABASE SCHEMA FOR UNIVERSITY DATABASE</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endPar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E3BDE30E-50C0-D262-B46C-79329BEE757D}"/>
              </a:ext>
            </a:extLst>
          </p:cNvPr>
          <p:cNvPicPr>
            <a:picLocks noChangeAspect="1"/>
          </p:cNvPicPr>
          <p:nvPr/>
        </p:nvPicPr>
        <p:blipFill>
          <a:blip r:embed="rId3"/>
          <a:stretch>
            <a:fillRect/>
          </a:stretch>
        </p:blipFill>
        <p:spPr>
          <a:xfrm>
            <a:off x="1427952" y="1646246"/>
            <a:ext cx="6666411" cy="2332629"/>
          </a:xfrm>
          <a:prstGeom prst="rect">
            <a:avLst/>
          </a:prstGeom>
        </p:spPr>
      </p:pic>
    </p:spTree>
    <p:extLst>
      <p:ext uri="{BB962C8B-B14F-4D97-AF65-F5344CB8AC3E}">
        <p14:creationId xmlns:p14="http://schemas.microsoft.com/office/powerpoint/2010/main" val="13214703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B2FF69D4-770F-87A5-C40B-765F500F2A1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474596F5-FDE8-519B-3A5B-7646CD08FF8B}"/>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VIEWS IN RELATIONAL MODEL</a:t>
            </a:r>
          </a:p>
        </p:txBody>
      </p:sp>
      <p:sp>
        <p:nvSpPr>
          <p:cNvPr id="283" name="Google Shape;283;p14">
            <a:extLst>
              <a:ext uri="{FF2B5EF4-FFF2-40B4-BE49-F238E27FC236}">
                <a16:creationId xmlns:a16="http://schemas.microsoft.com/office/drawing/2014/main" id="{393000A4-28DA-35BB-0E97-AE7A619BA907}"/>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lnSpcReduction="10000"/>
          </a:bodyPr>
          <a:lstStyle/>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Views in SQL are a type of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virtual table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that simplifies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how users interact with data</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across one or more tables.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Unlike traditional tables,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view in SQL does not store data on disk;</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instead, it dynamically retrieves data based on a pre-defined query each time it’s accessed.</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SQL views are particularly useful for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managing complex queries, enhancing security, and presenting data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a simplified format.</a:t>
            </a:r>
          </a:p>
        </p:txBody>
      </p:sp>
    </p:spTree>
    <p:extLst>
      <p:ext uri="{BB962C8B-B14F-4D97-AF65-F5344CB8AC3E}">
        <p14:creationId xmlns:p14="http://schemas.microsoft.com/office/powerpoint/2010/main" val="9817290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78FF9347-2A06-6D5D-02ED-8A394B83C70E}"/>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1914DC02-E611-591B-0041-AAFEB60DF330}"/>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VIEWS IN RELATIONAL MODEL</a:t>
            </a:r>
          </a:p>
        </p:txBody>
      </p:sp>
      <p:sp>
        <p:nvSpPr>
          <p:cNvPr id="283" name="Google Shape;283;p14">
            <a:extLst>
              <a:ext uri="{FF2B5EF4-FFF2-40B4-BE49-F238E27FC236}">
                <a16:creationId xmlns:a16="http://schemas.microsoft.com/office/drawing/2014/main" id="{10569047-937D-43FC-F606-2443499BFFB7}"/>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B8D2F74A-D376-53CB-6895-B678B0F898BA}"/>
              </a:ext>
            </a:extLst>
          </p:cNvPr>
          <p:cNvPicPr>
            <a:picLocks noChangeAspect="1"/>
          </p:cNvPicPr>
          <p:nvPr/>
        </p:nvPicPr>
        <p:blipFill>
          <a:blip r:embed="rId3"/>
          <a:stretch>
            <a:fillRect/>
          </a:stretch>
        </p:blipFill>
        <p:spPr>
          <a:xfrm>
            <a:off x="1268804" y="1033088"/>
            <a:ext cx="6132893" cy="3750766"/>
          </a:xfrm>
          <a:prstGeom prst="rect">
            <a:avLst/>
          </a:prstGeom>
        </p:spPr>
      </p:pic>
    </p:spTree>
    <p:extLst>
      <p:ext uri="{BB962C8B-B14F-4D97-AF65-F5344CB8AC3E}">
        <p14:creationId xmlns:p14="http://schemas.microsoft.com/office/powerpoint/2010/main" val="159037245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D6710526-599A-4AE5-D928-CD2A56E02695}"/>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2751DC34-F5CB-7B12-7C5A-70E95B44F860}"/>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VIEWS IN RELATIONAL MODEL</a:t>
            </a:r>
          </a:p>
        </p:txBody>
      </p:sp>
      <p:sp>
        <p:nvSpPr>
          <p:cNvPr id="283" name="Google Shape;283;p14">
            <a:extLst>
              <a:ext uri="{FF2B5EF4-FFF2-40B4-BE49-F238E27FC236}">
                <a16:creationId xmlns:a16="http://schemas.microsoft.com/office/drawing/2014/main" id="{F115E75E-F50C-300D-7AB0-CD384A199A6D}"/>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CREATE VIEWS in SQL</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We can create a view using CREATE VIEW statement. A View can be created from a single table or multiple tables.</a:t>
            </a:r>
            <a:endPar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endParaRPr>
          </a:p>
        </p:txBody>
      </p:sp>
      <p:pic>
        <p:nvPicPr>
          <p:cNvPr id="5" name="Picture 4">
            <a:extLst>
              <a:ext uri="{FF2B5EF4-FFF2-40B4-BE49-F238E27FC236}">
                <a16:creationId xmlns:a16="http://schemas.microsoft.com/office/drawing/2014/main" id="{07C1D5D9-D423-C1AD-98DC-78C1F252B2DB}"/>
              </a:ext>
            </a:extLst>
          </p:cNvPr>
          <p:cNvPicPr>
            <a:picLocks noChangeAspect="1"/>
          </p:cNvPicPr>
          <p:nvPr/>
        </p:nvPicPr>
        <p:blipFill>
          <a:blip r:embed="rId3"/>
          <a:stretch>
            <a:fillRect/>
          </a:stretch>
        </p:blipFill>
        <p:spPr>
          <a:xfrm>
            <a:off x="2144754" y="2321047"/>
            <a:ext cx="3897699" cy="2475896"/>
          </a:xfrm>
          <a:prstGeom prst="rect">
            <a:avLst/>
          </a:prstGeom>
        </p:spPr>
      </p:pic>
    </p:spTree>
    <p:extLst>
      <p:ext uri="{BB962C8B-B14F-4D97-AF65-F5344CB8AC3E}">
        <p14:creationId xmlns:p14="http://schemas.microsoft.com/office/powerpoint/2010/main" val="39438015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8CB55F9-1894-3BBA-A800-1BC5C5E6DC04}"/>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DE357AEC-EEE0-02BF-F0DB-36C7674B4D35}"/>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VIEWS IN RELATIONAL MODEL</a:t>
            </a:r>
          </a:p>
        </p:txBody>
      </p:sp>
      <p:sp>
        <p:nvSpPr>
          <p:cNvPr id="283" name="Google Shape;283;p14">
            <a:extLst>
              <a:ext uri="{FF2B5EF4-FFF2-40B4-BE49-F238E27FC236}">
                <a16:creationId xmlns:a16="http://schemas.microsoft.com/office/drawing/2014/main" id="{4C1FCFE1-59CF-FE7C-4013-F36C0BF775DF}"/>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Creating View from a single table</a:t>
            </a:r>
          </a:p>
        </p:txBody>
      </p:sp>
      <p:pic>
        <p:nvPicPr>
          <p:cNvPr id="3" name="Picture 2">
            <a:extLst>
              <a:ext uri="{FF2B5EF4-FFF2-40B4-BE49-F238E27FC236}">
                <a16:creationId xmlns:a16="http://schemas.microsoft.com/office/drawing/2014/main" id="{9DC261A6-96DF-2F0A-A2D4-022C18822A3D}"/>
              </a:ext>
            </a:extLst>
          </p:cNvPr>
          <p:cNvPicPr>
            <a:picLocks noChangeAspect="1"/>
          </p:cNvPicPr>
          <p:nvPr/>
        </p:nvPicPr>
        <p:blipFill>
          <a:blip r:embed="rId3"/>
          <a:stretch>
            <a:fillRect/>
          </a:stretch>
        </p:blipFill>
        <p:spPr>
          <a:xfrm>
            <a:off x="2059688" y="1595889"/>
            <a:ext cx="4199685" cy="1951721"/>
          </a:xfrm>
          <a:prstGeom prst="rect">
            <a:avLst/>
          </a:prstGeom>
        </p:spPr>
      </p:pic>
      <p:pic>
        <p:nvPicPr>
          <p:cNvPr id="6" name="Picture 5">
            <a:extLst>
              <a:ext uri="{FF2B5EF4-FFF2-40B4-BE49-F238E27FC236}">
                <a16:creationId xmlns:a16="http://schemas.microsoft.com/office/drawing/2014/main" id="{ED31EF99-3E7F-5CDA-D94F-3475B92C3B85}"/>
              </a:ext>
            </a:extLst>
          </p:cNvPr>
          <p:cNvPicPr>
            <a:picLocks noChangeAspect="1"/>
          </p:cNvPicPr>
          <p:nvPr/>
        </p:nvPicPr>
        <p:blipFill>
          <a:blip r:embed="rId4"/>
          <a:stretch>
            <a:fillRect/>
          </a:stretch>
        </p:blipFill>
        <p:spPr>
          <a:xfrm>
            <a:off x="2199780" y="3890015"/>
            <a:ext cx="3912345" cy="728271"/>
          </a:xfrm>
          <a:prstGeom prst="rect">
            <a:avLst/>
          </a:prstGeom>
        </p:spPr>
      </p:pic>
    </p:spTree>
    <p:extLst>
      <p:ext uri="{BB962C8B-B14F-4D97-AF65-F5344CB8AC3E}">
        <p14:creationId xmlns:p14="http://schemas.microsoft.com/office/powerpoint/2010/main" val="37422491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0DFD4D1E-63CD-AEB7-69F0-0D61FCA6F7D5}"/>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F725EA17-2E8E-B18D-2BD8-846E4854A8B8}"/>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VIEWS IN RELATIONAL MODEL</a:t>
            </a:r>
          </a:p>
        </p:txBody>
      </p:sp>
      <p:sp>
        <p:nvSpPr>
          <p:cNvPr id="283" name="Google Shape;283;p14">
            <a:extLst>
              <a:ext uri="{FF2B5EF4-FFF2-40B4-BE49-F238E27FC236}">
                <a16:creationId xmlns:a16="http://schemas.microsoft.com/office/drawing/2014/main" id="{A7623796-B8C7-C4AB-A6CD-860E0B510449}"/>
              </a:ext>
            </a:extLst>
          </p:cNvPr>
          <p:cNvSpPr txBox="1">
            <a:spLocks noGrp="1"/>
          </p:cNvSpPr>
          <p:nvPr>
            <p:ph type="subTitle" idx="4294967295"/>
          </p:nvPr>
        </p:nvSpPr>
        <p:spPr>
          <a:xfrm>
            <a:off x="0"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Creating View from multiple tables</a:t>
            </a:r>
          </a:p>
        </p:txBody>
      </p:sp>
      <p:pic>
        <p:nvPicPr>
          <p:cNvPr id="4" name="Picture 3">
            <a:extLst>
              <a:ext uri="{FF2B5EF4-FFF2-40B4-BE49-F238E27FC236}">
                <a16:creationId xmlns:a16="http://schemas.microsoft.com/office/drawing/2014/main" id="{ECC7E205-B2AA-3E62-0D3E-4D4F90563871}"/>
              </a:ext>
            </a:extLst>
          </p:cNvPr>
          <p:cNvPicPr>
            <a:picLocks noChangeAspect="1"/>
          </p:cNvPicPr>
          <p:nvPr/>
        </p:nvPicPr>
        <p:blipFill>
          <a:blip r:embed="rId3"/>
          <a:stretch>
            <a:fillRect/>
          </a:stretch>
        </p:blipFill>
        <p:spPr>
          <a:xfrm>
            <a:off x="289090" y="1726449"/>
            <a:ext cx="8206915" cy="1387453"/>
          </a:xfrm>
          <a:prstGeom prst="rect">
            <a:avLst/>
          </a:prstGeom>
        </p:spPr>
      </p:pic>
      <p:pic>
        <p:nvPicPr>
          <p:cNvPr id="7" name="Picture 6">
            <a:extLst>
              <a:ext uri="{FF2B5EF4-FFF2-40B4-BE49-F238E27FC236}">
                <a16:creationId xmlns:a16="http://schemas.microsoft.com/office/drawing/2014/main" id="{D6ACEC69-CDF0-859B-2F03-932D0262D312}"/>
              </a:ext>
            </a:extLst>
          </p:cNvPr>
          <p:cNvPicPr>
            <a:picLocks noChangeAspect="1"/>
          </p:cNvPicPr>
          <p:nvPr/>
        </p:nvPicPr>
        <p:blipFill>
          <a:blip r:embed="rId4"/>
          <a:stretch>
            <a:fillRect/>
          </a:stretch>
        </p:blipFill>
        <p:spPr>
          <a:xfrm>
            <a:off x="2381996" y="3414465"/>
            <a:ext cx="3132493" cy="650908"/>
          </a:xfrm>
          <a:prstGeom prst="rect">
            <a:avLst/>
          </a:prstGeom>
        </p:spPr>
      </p:pic>
    </p:spTree>
    <p:extLst>
      <p:ext uri="{BB962C8B-B14F-4D97-AF65-F5344CB8AC3E}">
        <p14:creationId xmlns:p14="http://schemas.microsoft.com/office/powerpoint/2010/main" val="29257003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B62FBFC0-F9CA-6D3C-3A8C-107AEAECD862}"/>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6907EF28-5BBB-CB53-3F8F-1B48348BFE3D}"/>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VIEWS IN RELATIONAL MODEL</a:t>
            </a:r>
          </a:p>
        </p:txBody>
      </p:sp>
      <p:sp>
        <p:nvSpPr>
          <p:cNvPr id="283" name="Google Shape;283;p14">
            <a:extLst>
              <a:ext uri="{FF2B5EF4-FFF2-40B4-BE49-F238E27FC236}">
                <a16:creationId xmlns:a16="http://schemas.microsoft.com/office/drawing/2014/main" id="{235C4B98-EC8B-4A5C-077C-05F8AF3066FD}"/>
              </a:ext>
            </a:extLst>
          </p:cNvPr>
          <p:cNvSpPr txBox="1">
            <a:spLocks noGrp="1"/>
          </p:cNvSpPr>
          <p:nvPr>
            <p:ph type="subTitle" idx="4294967295"/>
          </p:nvPr>
        </p:nvSpPr>
        <p:spPr>
          <a:xfrm>
            <a:off x="0"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Deleting View</a:t>
            </a:r>
          </a:p>
        </p:txBody>
      </p:sp>
      <p:pic>
        <p:nvPicPr>
          <p:cNvPr id="3" name="Picture 2">
            <a:extLst>
              <a:ext uri="{FF2B5EF4-FFF2-40B4-BE49-F238E27FC236}">
                <a16:creationId xmlns:a16="http://schemas.microsoft.com/office/drawing/2014/main" id="{A9ED505C-225A-C7A8-A624-1C987BC8F7DD}"/>
              </a:ext>
            </a:extLst>
          </p:cNvPr>
          <p:cNvPicPr>
            <a:picLocks noChangeAspect="1"/>
          </p:cNvPicPr>
          <p:nvPr/>
        </p:nvPicPr>
        <p:blipFill>
          <a:blip r:embed="rId3"/>
          <a:stretch>
            <a:fillRect/>
          </a:stretch>
        </p:blipFill>
        <p:spPr>
          <a:xfrm>
            <a:off x="2113005" y="1839846"/>
            <a:ext cx="4003589" cy="546830"/>
          </a:xfrm>
          <a:prstGeom prst="rect">
            <a:avLst/>
          </a:prstGeom>
        </p:spPr>
      </p:pic>
    </p:spTree>
    <p:extLst>
      <p:ext uri="{BB962C8B-B14F-4D97-AF65-F5344CB8AC3E}">
        <p14:creationId xmlns:p14="http://schemas.microsoft.com/office/powerpoint/2010/main" val="12853799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93AB18E3-173F-9764-5A1C-6590720B6444}"/>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F9578C01-3247-76A9-8442-20E74E2B27D2}"/>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DATATYPES</a:t>
            </a:r>
          </a:p>
        </p:txBody>
      </p:sp>
      <p:sp>
        <p:nvSpPr>
          <p:cNvPr id="283" name="Google Shape;283;p14">
            <a:extLst>
              <a:ext uri="{FF2B5EF4-FFF2-40B4-BE49-F238E27FC236}">
                <a16:creationId xmlns:a16="http://schemas.microsoft.com/office/drawing/2014/main" id="{C5EFAE80-C531-A3EC-A48E-38ABF96A739C}"/>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SQL standard supports a variety of built-in types, including:</a:t>
            </a:r>
          </a:p>
          <a:p>
            <a:pPr marL="342900" indent="-34290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char(n):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fixed-length character string with user-specified length n. The full form, character, can be used instead.</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varchar(n):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variable-length character string with user-specified maximum length n. The full form, character varying, is equivalent.</a:t>
            </a: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6466311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1E372669-00F7-7C70-5311-9B293BF5B33E}"/>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4279E3DC-6CDF-D050-9F15-D03740EDBE01}"/>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DATATYPES</a:t>
            </a:r>
          </a:p>
        </p:txBody>
      </p:sp>
      <p:sp>
        <p:nvSpPr>
          <p:cNvPr id="283" name="Google Shape;283;p14">
            <a:extLst>
              <a:ext uri="{FF2B5EF4-FFF2-40B4-BE49-F238E27FC236}">
                <a16:creationId xmlns:a16="http://schemas.microsoft.com/office/drawing/2014/main" id="{C2386A05-B1B2-5773-6E33-F9A838704B51}"/>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342900" indent="-34290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int: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An integer (a finite subset of the integers that is machine dependent). The full form, integer, is equivalent.</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b="1" dirty="0" err="1">
                <a:solidFill>
                  <a:schemeClr val="bg1"/>
                </a:solidFill>
                <a:latin typeface="Cambria" panose="02040503050406030204" pitchFamily="18" charset="0"/>
                <a:ea typeface="Cambria" panose="02040503050406030204" pitchFamily="18" charset="0"/>
                <a:cs typeface="Calibri" panose="020F0502020204030204" pitchFamily="34" charset="0"/>
              </a:rPr>
              <a:t>smallint</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 small integer (a machine-dependent subset of the integer type).</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numeric(p, d):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fixed-point number with user-specified precision. The number consists of p digits (plus a sign), and d of the p digits are to the right of the decimal point. </a:t>
            </a:r>
          </a:p>
        </p:txBody>
      </p:sp>
    </p:spTree>
    <p:extLst>
      <p:ext uri="{BB962C8B-B14F-4D97-AF65-F5344CB8AC3E}">
        <p14:creationId xmlns:p14="http://schemas.microsoft.com/office/powerpoint/2010/main" val="19561265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FA059CC6-1B7D-EB1C-6B31-09BAD466B62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6A5B9F69-ED15-4A88-DD57-8B6624A28119}"/>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DATATYPES</a:t>
            </a:r>
          </a:p>
        </p:txBody>
      </p:sp>
      <p:sp>
        <p:nvSpPr>
          <p:cNvPr id="283" name="Google Shape;283;p14">
            <a:extLst>
              <a:ext uri="{FF2B5EF4-FFF2-40B4-BE49-F238E27FC236}">
                <a16:creationId xmlns:a16="http://schemas.microsoft.com/office/drawing/2014/main" id="{8CE05C6F-EE85-336F-58A9-24C5945BA90B}"/>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char</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data type stores fixed length strings. Consider, for example, an attribute A of type char(10). If we store a string “Avi” in this attribute, 7 spaces are appended to the string to make it 10 characters long.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contrast, if attribute B were of type varchar(10), and we store “Avi” in attribute B, no spaces would be added.</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420164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432E64"/>
        </a:solidFill>
        <a:effectLst/>
      </p:bgPr>
    </p:bg>
    <p:spTree>
      <p:nvGrpSpPr>
        <p:cNvPr id="1" name="Shape 272">
          <a:extLst>
            <a:ext uri="{FF2B5EF4-FFF2-40B4-BE49-F238E27FC236}">
              <a16:creationId xmlns:a16="http://schemas.microsoft.com/office/drawing/2014/main" id="{C40A1FC7-C23B-92F1-DDA6-2D3210A6600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13606F3-643F-5568-FE01-E175171531A4}"/>
              </a:ext>
            </a:extLst>
          </p:cNvPr>
          <p:cNvPicPr>
            <a:picLocks noChangeAspect="1"/>
          </p:cNvPicPr>
          <p:nvPr/>
        </p:nvPicPr>
        <p:blipFill>
          <a:blip r:embed="rId3"/>
          <a:stretch>
            <a:fillRect/>
          </a:stretch>
        </p:blipFill>
        <p:spPr>
          <a:xfrm>
            <a:off x="303235" y="669448"/>
            <a:ext cx="8537529" cy="3804603"/>
          </a:xfrm>
          <a:prstGeom prst="rect">
            <a:avLst/>
          </a:prstGeom>
        </p:spPr>
      </p:pic>
    </p:spTree>
    <p:extLst>
      <p:ext uri="{BB962C8B-B14F-4D97-AF65-F5344CB8AC3E}">
        <p14:creationId xmlns:p14="http://schemas.microsoft.com/office/powerpoint/2010/main" val="11592664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CCB6ACA9-629C-BEE2-9528-A78F30D4138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2CAE586B-E6EB-573C-77A2-0170D4FB60DC}"/>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SQL DATA DEFINITION</a:t>
            </a:r>
          </a:p>
        </p:txBody>
      </p:sp>
      <p:sp>
        <p:nvSpPr>
          <p:cNvPr id="283" name="Google Shape;283;p14">
            <a:extLst>
              <a:ext uri="{FF2B5EF4-FFF2-40B4-BE49-F238E27FC236}">
                <a16:creationId xmlns:a16="http://schemas.microsoft.com/office/drawing/2014/main" id="{6B5FB127-AC28-12A8-7D2B-538C06EB8939}"/>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92500"/>
          </a:bodyPr>
          <a:lstStyle/>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set of relations in a database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must be specified to the system by means of a data-definition language (DDL).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SQL DDL allows specification of not only a set of relations, but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also information about each relation</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including:</a:t>
            </a:r>
          </a:p>
          <a:p>
            <a:pPr marL="800100" lvl="1"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schema</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for each relation.</a:t>
            </a:r>
          </a:p>
          <a:p>
            <a:pPr marL="800100" lvl="1"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types of values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associated with each attribute.</a:t>
            </a:r>
          </a:p>
          <a:p>
            <a:pPr marL="800100" lvl="1"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integrity constraints.</a:t>
            </a:r>
          </a:p>
          <a:p>
            <a:pPr marL="800100" lvl="1"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set of indices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to be maintained for each relation.</a:t>
            </a:r>
          </a:p>
          <a:p>
            <a:pPr marL="800100" lvl="1"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security and authorization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information for each relation.</a:t>
            </a:r>
          </a:p>
          <a:p>
            <a:pPr marL="800100" lvl="1"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physical storage structure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of each relation on disk.</a:t>
            </a:r>
          </a:p>
        </p:txBody>
      </p:sp>
    </p:spTree>
    <p:extLst>
      <p:ext uri="{BB962C8B-B14F-4D97-AF65-F5344CB8AC3E}">
        <p14:creationId xmlns:p14="http://schemas.microsoft.com/office/powerpoint/2010/main" val="5820903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CAB7C898-8EFC-A1AD-038F-57FD9685F80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D75D8DCF-0535-1750-2611-DA37BD1D92E0}"/>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SQL DATA DEFINITION</a:t>
            </a:r>
          </a:p>
        </p:txBody>
      </p:sp>
      <p:sp>
        <p:nvSpPr>
          <p:cNvPr id="283" name="Google Shape;283;p14">
            <a:extLst>
              <a:ext uri="{FF2B5EF4-FFF2-40B4-BE49-F238E27FC236}">
                <a16:creationId xmlns:a16="http://schemas.microsoft.com/office/drawing/2014/main" id="{FEE6DF30-F460-3146-B9F0-3363587EB0F2}"/>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basic DDL commands are</a:t>
            </a:r>
          </a:p>
          <a:p>
            <a:pPr marL="342900" indent="-342900" algn="just">
              <a:lnSpc>
                <a:spcPct val="150000"/>
              </a:lnSpc>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CREATE    </a:t>
            </a:r>
          </a:p>
          <a:p>
            <a:pPr marL="342900" indent="-342900" algn="just">
              <a:lnSpc>
                <a:spcPct val="150000"/>
              </a:lnSpc>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ALTER    </a:t>
            </a:r>
          </a:p>
          <a:p>
            <a:pPr marL="342900" indent="-342900" algn="just">
              <a:lnSpc>
                <a:spcPct val="150000"/>
              </a:lnSpc>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TRUNCATE</a:t>
            </a:r>
          </a:p>
          <a:p>
            <a:pPr marL="342900" indent="-342900" algn="just">
              <a:lnSpc>
                <a:spcPct val="150000"/>
              </a:lnSpc>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DROP    </a:t>
            </a:r>
          </a:p>
          <a:p>
            <a:pPr marL="342900" indent="-342900" algn="just">
              <a:lnSpc>
                <a:spcPct val="150000"/>
              </a:lnSpc>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RENAME</a:t>
            </a:r>
          </a:p>
        </p:txBody>
      </p:sp>
    </p:spTree>
    <p:extLst>
      <p:ext uri="{BB962C8B-B14F-4D97-AF65-F5344CB8AC3E}">
        <p14:creationId xmlns:p14="http://schemas.microsoft.com/office/powerpoint/2010/main" val="1649385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E8082CDA-0751-F5BE-2746-7350600E23BA}"/>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0372C00B-E4A0-1231-9DEE-9B421EE2B278}"/>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SQL DATA DEFINITION</a:t>
            </a:r>
          </a:p>
        </p:txBody>
      </p:sp>
      <p:sp>
        <p:nvSpPr>
          <p:cNvPr id="283" name="Google Shape;283;p14">
            <a:extLst>
              <a:ext uri="{FF2B5EF4-FFF2-40B4-BE49-F238E27FC236}">
                <a16:creationId xmlns:a16="http://schemas.microsoft.com/office/drawing/2014/main" id="{43783DF1-4C74-C6E5-6765-DD039A508AEE}"/>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CREATE</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We define an SQL relation by using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create table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command.</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endPar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04392615-DE8D-8CDB-AA3E-861D573A6D53}"/>
              </a:ext>
            </a:extLst>
          </p:cNvPr>
          <p:cNvPicPr>
            <a:picLocks noChangeAspect="1"/>
          </p:cNvPicPr>
          <p:nvPr/>
        </p:nvPicPr>
        <p:blipFill>
          <a:blip r:embed="rId3"/>
          <a:stretch>
            <a:fillRect/>
          </a:stretch>
        </p:blipFill>
        <p:spPr>
          <a:xfrm>
            <a:off x="1607789" y="2054860"/>
            <a:ext cx="5200784" cy="2658179"/>
          </a:xfrm>
          <a:prstGeom prst="rect">
            <a:avLst/>
          </a:prstGeom>
        </p:spPr>
      </p:pic>
    </p:spTree>
    <p:extLst>
      <p:ext uri="{BB962C8B-B14F-4D97-AF65-F5344CB8AC3E}">
        <p14:creationId xmlns:p14="http://schemas.microsoft.com/office/powerpoint/2010/main" val="518502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97EA14E-F6E6-E1D2-92F3-BD577C175D19}"/>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0C4B3326-0CE4-EF17-80EF-4D5130C3A6A0}"/>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SQL DATA DEFINITION</a:t>
            </a:r>
          </a:p>
        </p:txBody>
      </p:sp>
      <p:sp>
        <p:nvSpPr>
          <p:cNvPr id="283" name="Google Shape;283;p14">
            <a:extLst>
              <a:ext uri="{FF2B5EF4-FFF2-40B4-BE49-F238E27FC236}">
                <a16:creationId xmlns:a16="http://schemas.microsoft.com/office/drawing/2014/main" id="{180AC102-2742-1316-593B-2F9FCFC7E178}"/>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CREATE</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where r is the name of the relation, each Ai is the name of an attribute in the schema of relation r, and Di is the domain of attribute Ai; that is, Di specifies the type of attribute Ai along with optional constraints that restrict the set of allowed values for Ai . The semicolon shown at the end of the create table statements</a:t>
            </a:r>
            <a:endPar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358282451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AD0DB9E6-23F3-9539-8B68-0FBE2B3DD8EC}"/>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9212760E-C033-4FCD-D5B8-4DEF47146C12}"/>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SQL DATA DEFINITION</a:t>
            </a:r>
          </a:p>
        </p:txBody>
      </p:sp>
      <p:sp>
        <p:nvSpPr>
          <p:cNvPr id="283" name="Google Shape;283;p14">
            <a:extLst>
              <a:ext uri="{FF2B5EF4-FFF2-40B4-BE49-F238E27FC236}">
                <a16:creationId xmlns:a16="http://schemas.microsoft.com/office/drawing/2014/main" id="{8252A5F1-E70F-FF43-C545-7927BCA10497}"/>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CREATE</a:t>
            </a:r>
          </a:p>
        </p:txBody>
      </p:sp>
      <p:pic>
        <p:nvPicPr>
          <p:cNvPr id="3" name="Picture 2">
            <a:extLst>
              <a:ext uri="{FF2B5EF4-FFF2-40B4-BE49-F238E27FC236}">
                <a16:creationId xmlns:a16="http://schemas.microsoft.com/office/drawing/2014/main" id="{64287517-DF19-2829-641F-666792AEE1C4}"/>
              </a:ext>
            </a:extLst>
          </p:cNvPr>
          <p:cNvPicPr>
            <a:picLocks noChangeAspect="1"/>
          </p:cNvPicPr>
          <p:nvPr/>
        </p:nvPicPr>
        <p:blipFill>
          <a:blip r:embed="rId3"/>
          <a:stretch>
            <a:fillRect/>
          </a:stretch>
        </p:blipFill>
        <p:spPr>
          <a:xfrm>
            <a:off x="1533931" y="1528645"/>
            <a:ext cx="5252884" cy="2993928"/>
          </a:xfrm>
          <a:prstGeom prst="rect">
            <a:avLst/>
          </a:prstGeom>
        </p:spPr>
      </p:pic>
    </p:spTree>
    <p:extLst>
      <p:ext uri="{BB962C8B-B14F-4D97-AF65-F5344CB8AC3E}">
        <p14:creationId xmlns:p14="http://schemas.microsoft.com/office/powerpoint/2010/main" val="30456779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6FBC364D-F5CF-4CA0-CBD1-23575DD35B5A}"/>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B8330FFD-FB92-5CE2-E04A-6D8F12DA60DA}"/>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SQL DATA DEFINITION</a:t>
            </a:r>
          </a:p>
        </p:txBody>
      </p:sp>
      <p:sp>
        <p:nvSpPr>
          <p:cNvPr id="283" name="Google Shape;283;p14">
            <a:extLst>
              <a:ext uri="{FF2B5EF4-FFF2-40B4-BE49-F238E27FC236}">
                <a16:creationId xmlns:a16="http://schemas.microsoft.com/office/drawing/2014/main" id="{5D394ADA-8A3C-676D-817A-BD94DEE02297}"/>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CREATE TABLE…..AS SELECT</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This is used to create the structure of a new relation from the structure of an existing relation.</a:t>
            </a:r>
          </a:p>
          <a:p>
            <a:pPr marL="0" indent="0" algn="just">
              <a:buNone/>
            </a:pPr>
            <a:endPar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endParaRPr>
          </a:p>
        </p:txBody>
      </p:sp>
      <p:pic>
        <p:nvPicPr>
          <p:cNvPr id="8" name="Picture 7">
            <a:extLst>
              <a:ext uri="{FF2B5EF4-FFF2-40B4-BE49-F238E27FC236}">
                <a16:creationId xmlns:a16="http://schemas.microsoft.com/office/drawing/2014/main" id="{3AF8D3B0-F6EC-A285-411A-6DF03B469451}"/>
              </a:ext>
            </a:extLst>
          </p:cNvPr>
          <p:cNvPicPr>
            <a:picLocks noChangeAspect="1"/>
          </p:cNvPicPr>
          <p:nvPr/>
        </p:nvPicPr>
        <p:blipFill>
          <a:blip r:embed="rId3"/>
          <a:stretch>
            <a:fillRect/>
          </a:stretch>
        </p:blipFill>
        <p:spPr>
          <a:xfrm>
            <a:off x="1348579" y="2558077"/>
            <a:ext cx="5805294" cy="1636471"/>
          </a:xfrm>
          <a:prstGeom prst="rect">
            <a:avLst/>
          </a:prstGeom>
        </p:spPr>
      </p:pic>
    </p:spTree>
    <p:extLst>
      <p:ext uri="{BB962C8B-B14F-4D97-AF65-F5344CB8AC3E}">
        <p14:creationId xmlns:p14="http://schemas.microsoft.com/office/powerpoint/2010/main" val="18902325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5DB140ED-6C86-DEE1-5DE2-71C3E47232E9}"/>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F10A623D-4994-49FB-E07B-964A8A718F83}"/>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SQL DATA DEFINITION</a:t>
            </a:r>
          </a:p>
        </p:txBody>
      </p:sp>
      <p:sp>
        <p:nvSpPr>
          <p:cNvPr id="283" name="Google Shape;283;p14">
            <a:extLst>
              <a:ext uri="{FF2B5EF4-FFF2-40B4-BE49-F238E27FC236}">
                <a16:creationId xmlns:a16="http://schemas.microsoft.com/office/drawing/2014/main" id="{54380086-CAAB-5E37-BBF8-EAAA54D4E38E}"/>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CREATE TABLE…..AS SELECT</a:t>
            </a:r>
          </a:p>
          <a:p>
            <a:pPr marL="0" indent="0" algn="just">
              <a:buNone/>
            </a:pPr>
            <a:endPar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2E3DC849-3BE3-CF0F-CCBB-8C6698A027E0}"/>
              </a:ext>
            </a:extLst>
          </p:cNvPr>
          <p:cNvPicPr>
            <a:picLocks noChangeAspect="1"/>
          </p:cNvPicPr>
          <p:nvPr/>
        </p:nvPicPr>
        <p:blipFill>
          <a:blip r:embed="rId3"/>
          <a:stretch>
            <a:fillRect/>
          </a:stretch>
        </p:blipFill>
        <p:spPr>
          <a:xfrm>
            <a:off x="1345305" y="1804034"/>
            <a:ext cx="6130084" cy="2280624"/>
          </a:xfrm>
          <a:prstGeom prst="rect">
            <a:avLst/>
          </a:prstGeom>
        </p:spPr>
      </p:pic>
    </p:spTree>
    <p:extLst>
      <p:ext uri="{BB962C8B-B14F-4D97-AF65-F5344CB8AC3E}">
        <p14:creationId xmlns:p14="http://schemas.microsoft.com/office/powerpoint/2010/main" val="35269613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92BD03B3-DE05-F494-228A-1E521C06781F}"/>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6E7AEBB1-2F5A-6B1B-F78E-C3B9265B0CF6}"/>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SQL DATA DEFINITION</a:t>
            </a:r>
          </a:p>
        </p:txBody>
      </p:sp>
      <p:sp>
        <p:nvSpPr>
          <p:cNvPr id="283" name="Google Shape;283;p14">
            <a:extLst>
              <a:ext uri="{FF2B5EF4-FFF2-40B4-BE49-F238E27FC236}">
                <a16:creationId xmlns:a16="http://schemas.microsoft.com/office/drawing/2014/main" id="{C2597519-CC6A-0B43-04AE-AA3BEE0C4354}"/>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ALTER - ALTER TABLE with ADD: </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This is used to add some extra fields into existing relation. </a:t>
            </a:r>
          </a:p>
          <a:p>
            <a:pPr marL="0" indent="0" algn="just">
              <a:buNone/>
            </a:pPr>
            <a:endPar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BFBC2A0D-8638-5C95-AF5E-DBA1C8FDFD83}"/>
              </a:ext>
            </a:extLst>
          </p:cNvPr>
          <p:cNvPicPr>
            <a:picLocks noChangeAspect="1"/>
          </p:cNvPicPr>
          <p:nvPr/>
        </p:nvPicPr>
        <p:blipFill>
          <a:blip r:embed="rId3"/>
          <a:stretch>
            <a:fillRect/>
          </a:stretch>
        </p:blipFill>
        <p:spPr>
          <a:xfrm>
            <a:off x="238081" y="2414453"/>
            <a:ext cx="8660088" cy="1650920"/>
          </a:xfrm>
          <a:prstGeom prst="rect">
            <a:avLst/>
          </a:prstGeom>
        </p:spPr>
      </p:pic>
    </p:spTree>
    <p:extLst>
      <p:ext uri="{BB962C8B-B14F-4D97-AF65-F5344CB8AC3E}">
        <p14:creationId xmlns:p14="http://schemas.microsoft.com/office/powerpoint/2010/main" val="24374213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780530D1-53EA-D813-DF3A-7D5EF83BAB66}"/>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9D0AA7D9-6188-0271-11D2-58A96414C4A7}"/>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SQL DATA DEFINITION</a:t>
            </a:r>
          </a:p>
        </p:txBody>
      </p:sp>
      <p:sp>
        <p:nvSpPr>
          <p:cNvPr id="283" name="Google Shape;283;p14">
            <a:extLst>
              <a:ext uri="{FF2B5EF4-FFF2-40B4-BE49-F238E27FC236}">
                <a16:creationId xmlns:a16="http://schemas.microsoft.com/office/drawing/2014/main" id="{71D55227-72D3-1725-8981-B200CD796066}"/>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ALTER - ALTER TABLE with MODIFY: </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This is used to  change the  width  as  well  as  data  type of fields  of existing relations. </a:t>
            </a:r>
            <a:endPar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9B5E917B-6E03-C637-1931-F838E924D015}"/>
              </a:ext>
            </a:extLst>
          </p:cNvPr>
          <p:cNvPicPr>
            <a:picLocks noChangeAspect="1"/>
          </p:cNvPicPr>
          <p:nvPr/>
        </p:nvPicPr>
        <p:blipFill>
          <a:blip r:embed="rId3"/>
          <a:stretch>
            <a:fillRect/>
          </a:stretch>
        </p:blipFill>
        <p:spPr>
          <a:xfrm>
            <a:off x="513609" y="2411112"/>
            <a:ext cx="8269267" cy="1592477"/>
          </a:xfrm>
          <a:prstGeom prst="rect">
            <a:avLst/>
          </a:prstGeom>
        </p:spPr>
      </p:pic>
    </p:spTree>
    <p:extLst>
      <p:ext uri="{BB962C8B-B14F-4D97-AF65-F5344CB8AC3E}">
        <p14:creationId xmlns:p14="http://schemas.microsoft.com/office/powerpoint/2010/main" val="13956350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B6D73F03-45FF-60F1-75D3-AB89A696DCFD}"/>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9B41A170-0D6D-1BE3-DC28-504EEF4FB54A}"/>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SQL DATA DEFINITION</a:t>
            </a:r>
          </a:p>
        </p:txBody>
      </p:sp>
      <p:sp>
        <p:nvSpPr>
          <p:cNvPr id="283" name="Google Shape;283;p14">
            <a:extLst>
              <a:ext uri="{FF2B5EF4-FFF2-40B4-BE49-F238E27FC236}">
                <a16:creationId xmlns:a16="http://schemas.microsoft.com/office/drawing/2014/main" id="{D6AFE8D1-4506-A788-9FC3-AEDB3D497B18}"/>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TRUNCATE</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This command will remove the data permanently. But structure will not be removed.</a:t>
            </a:r>
            <a:endPar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45DD929E-C833-3006-7727-AA86A70D5E87}"/>
              </a:ext>
            </a:extLst>
          </p:cNvPr>
          <p:cNvPicPr>
            <a:picLocks noChangeAspect="1"/>
          </p:cNvPicPr>
          <p:nvPr/>
        </p:nvPicPr>
        <p:blipFill>
          <a:blip r:embed="rId3"/>
          <a:stretch>
            <a:fillRect/>
          </a:stretch>
        </p:blipFill>
        <p:spPr>
          <a:xfrm>
            <a:off x="1433745" y="2698377"/>
            <a:ext cx="6627759" cy="1255785"/>
          </a:xfrm>
          <a:prstGeom prst="rect">
            <a:avLst/>
          </a:prstGeom>
        </p:spPr>
      </p:pic>
    </p:spTree>
    <p:extLst>
      <p:ext uri="{BB962C8B-B14F-4D97-AF65-F5344CB8AC3E}">
        <p14:creationId xmlns:p14="http://schemas.microsoft.com/office/powerpoint/2010/main" val="323529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42CB1674-F104-0A89-2CAD-F4DB4DDE38F5}"/>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8412488A-AE7B-BF5F-5674-A748F723120E}"/>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INTRODUCTION TO RELATIONAL MODEL</a:t>
            </a:r>
            <a:endParaRPr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8843E4D8-BD1C-6C9F-9388-A9A08B5A9D2B}"/>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If the fields are named, as in instances,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order of fields does not matter either.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However, an alternative convention is to list fields in a specific order and to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refer to a  field by its position.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Thus, </a:t>
            </a:r>
            <a:r>
              <a:rPr lang="en-US" sz="2400" b="1" dirty="0" err="1">
                <a:solidFill>
                  <a:schemeClr val="bg1"/>
                </a:solidFill>
                <a:latin typeface="Cambria" panose="02040503050406030204" pitchFamily="18" charset="0"/>
                <a:ea typeface="Cambria" panose="02040503050406030204" pitchFamily="18" charset="0"/>
                <a:cs typeface="Calibri" panose="020F0502020204030204" pitchFamily="34" charset="0"/>
              </a:rPr>
              <a:t>sid</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 is field 1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of Students,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login is field 3</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and so on. If this convention is used,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order of fields is significant. </a:t>
            </a:r>
            <a:endParaRPr lang="en-IN"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237538554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6100CC7F-0980-5335-0CE3-331999CF59F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47751648-3AC5-296B-CDD7-C9F61849F190}"/>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SQL DATA DEFINITION</a:t>
            </a:r>
          </a:p>
        </p:txBody>
      </p:sp>
      <p:sp>
        <p:nvSpPr>
          <p:cNvPr id="283" name="Google Shape;283;p14">
            <a:extLst>
              <a:ext uri="{FF2B5EF4-FFF2-40B4-BE49-F238E27FC236}">
                <a16:creationId xmlns:a16="http://schemas.microsoft.com/office/drawing/2014/main" id="{9A694BA5-ED33-23CD-5BE6-CAFE9C386894}"/>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DROP</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This is used to delete the structure of a relation. It permanently deletes the records in the table. </a:t>
            </a:r>
            <a:endPar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99C7DFB6-4C65-E8F2-4B3A-3F01DEEFFDA8}"/>
              </a:ext>
            </a:extLst>
          </p:cNvPr>
          <p:cNvPicPr>
            <a:picLocks noChangeAspect="1"/>
          </p:cNvPicPr>
          <p:nvPr/>
        </p:nvPicPr>
        <p:blipFill>
          <a:blip r:embed="rId3"/>
          <a:stretch>
            <a:fillRect/>
          </a:stretch>
        </p:blipFill>
        <p:spPr>
          <a:xfrm>
            <a:off x="649012" y="2571750"/>
            <a:ext cx="7845976" cy="1384584"/>
          </a:xfrm>
          <a:prstGeom prst="rect">
            <a:avLst/>
          </a:prstGeom>
        </p:spPr>
      </p:pic>
    </p:spTree>
    <p:extLst>
      <p:ext uri="{BB962C8B-B14F-4D97-AF65-F5344CB8AC3E}">
        <p14:creationId xmlns:p14="http://schemas.microsoft.com/office/powerpoint/2010/main" val="118997126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03DBE2D-000A-3045-B4CB-527375BD7E4D}"/>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63207F3B-7844-97E9-7DD9-B6BB7DE58AE0}"/>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DML OPERATIONS</a:t>
            </a:r>
          </a:p>
        </p:txBody>
      </p:sp>
      <p:sp>
        <p:nvSpPr>
          <p:cNvPr id="283" name="Google Shape;283;p14">
            <a:extLst>
              <a:ext uri="{FF2B5EF4-FFF2-40B4-BE49-F238E27FC236}">
                <a16:creationId xmlns:a16="http://schemas.microsoft.com/office/drawing/2014/main" id="{CAAC05A3-531A-B50D-E7FD-02D7EBDA26B2}"/>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Data  Manipulation  Language  (DML)  is  used  to retrieve, insert and modify database information.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These commands will be used by all database users during the routine operation of the database.</a:t>
            </a:r>
          </a:p>
          <a:p>
            <a:pPr marL="342900" indent="-34290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DML commands in SQL modify or change the data present in the database. </a:t>
            </a:r>
          </a:p>
        </p:txBody>
      </p:sp>
    </p:spTree>
    <p:extLst>
      <p:ext uri="{BB962C8B-B14F-4D97-AF65-F5344CB8AC3E}">
        <p14:creationId xmlns:p14="http://schemas.microsoft.com/office/powerpoint/2010/main" val="197510590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D36AEA42-F070-107E-9A7F-D957A7615E16}"/>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E3236ECC-1A42-57CD-CE52-B12AA6577373}"/>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DML OPERATIONS</a:t>
            </a:r>
          </a:p>
        </p:txBody>
      </p:sp>
      <p:sp>
        <p:nvSpPr>
          <p:cNvPr id="283" name="Google Shape;283;p14">
            <a:extLst>
              <a:ext uri="{FF2B5EF4-FFF2-40B4-BE49-F238E27FC236}">
                <a16:creationId xmlns:a16="http://schemas.microsoft.com/office/drawing/2014/main" id="{C8F36886-6C18-F4AB-79AA-056790FA93D8}"/>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Following are the four main commands in DML:</a:t>
            </a:r>
          </a:p>
          <a:p>
            <a:pPr marL="342900" indent="-342900" algn="just">
              <a:lnSpc>
                <a:spcPct val="150000"/>
              </a:lnSpc>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SELECT</a:t>
            </a:r>
          </a:p>
          <a:p>
            <a:pPr marL="342900" indent="-342900" algn="just">
              <a:lnSpc>
                <a:spcPct val="150000"/>
              </a:lnSpc>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INSERT</a:t>
            </a:r>
          </a:p>
          <a:p>
            <a:pPr marL="342900" indent="-342900" algn="just">
              <a:lnSpc>
                <a:spcPct val="150000"/>
              </a:lnSpc>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UPDATE</a:t>
            </a:r>
          </a:p>
          <a:p>
            <a:pPr marL="342900" indent="-342900" algn="just">
              <a:lnSpc>
                <a:spcPct val="150000"/>
              </a:lnSpc>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DELETE</a:t>
            </a:r>
          </a:p>
        </p:txBody>
      </p:sp>
    </p:spTree>
    <p:extLst>
      <p:ext uri="{BB962C8B-B14F-4D97-AF65-F5344CB8AC3E}">
        <p14:creationId xmlns:p14="http://schemas.microsoft.com/office/powerpoint/2010/main" val="864090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53008393-FDB1-E64D-8281-30CA95436E7A}"/>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72234CB7-742A-0B4A-49D1-7A7EE5E31650}"/>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DML OPERATIONS</a:t>
            </a:r>
          </a:p>
        </p:txBody>
      </p:sp>
      <p:sp>
        <p:nvSpPr>
          <p:cNvPr id="283" name="Google Shape;283;p14">
            <a:extLst>
              <a:ext uri="{FF2B5EF4-FFF2-40B4-BE49-F238E27FC236}">
                <a16:creationId xmlns:a16="http://schemas.microsoft.com/office/drawing/2014/main" id="{1C53E04A-50FA-8CF0-AF8B-428678E3109F}"/>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SELECT</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It is used to select and retrieve data from the database table.</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Various ‘clauses’ that go with the SELECT command are WHERE, GROUP BY, HAVING, ORDER BY, AS, and DISTINCT.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These clauses help filter the results stated in the SELECT clauses.</a:t>
            </a:r>
          </a:p>
        </p:txBody>
      </p:sp>
    </p:spTree>
    <p:extLst>
      <p:ext uri="{BB962C8B-B14F-4D97-AF65-F5344CB8AC3E}">
        <p14:creationId xmlns:p14="http://schemas.microsoft.com/office/powerpoint/2010/main" val="42693031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6B237B5-EDB9-B91A-B8C8-FBEFEE186705}"/>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E94A8DA9-895D-4DBB-8079-D5B6400FB0EE}"/>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DML OPERATIONS</a:t>
            </a:r>
          </a:p>
        </p:txBody>
      </p:sp>
      <p:sp>
        <p:nvSpPr>
          <p:cNvPr id="283" name="Google Shape;283;p14">
            <a:extLst>
              <a:ext uri="{FF2B5EF4-FFF2-40B4-BE49-F238E27FC236}">
                <a16:creationId xmlns:a16="http://schemas.microsoft.com/office/drawing/2014/main" id="{66ACE0B3-2E4A-4FB4-8CDE-061059833817}"/>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SELECT</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WHERE Clause: It specifies which row to retrieve from the database.</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GROUP BY Clause: It is used to arrange data into groups so that aggregate functions can be applied.</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HAVING Clause: It selects among groups defined by the Group By clause by specifying conditions.</a:t>
            </a:r>
          </a:p>
        </p:txBody>
      </p:sp>
    </p:spTree>
    <p:extLst>
      <p:ext uri="{BB962C8B-B14F-4D97-AF65-F5344CB8AC3E}">
        <p14:creationId xmlns:p14="http://schemas.microsoft.com/office/powerpoint/2010/main" val="316893396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10DEE154-A989-D161-507C-0EE490A5ED74}"/>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E0E1FAD7-30AC-EF73-49CE-8023D2F60B7A}"/>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DML OPERATIONS</a:t>
            </a:r>
          </a:p>
        </p:txBody>
      </p:sp>
      <p:sp>
        <p:nvSpPr>
          <p:cNvPr id="283" name="Google Shape;283;p14">
            <a:extLst>
              <a:ext uri="{FF2B5EF4-FFF2-40B4-BE49-F238E27FC236}">
                <a16:creationId xmlns:a16="http://schemas.microsoft.com/office/drawing/2014/main" id="{668C9800-EA36-8E8B-B66E-8549720028F5}"/>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SELECT</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ORDER BY Clause: It specifies the order in which to return the rows.</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AS Clause: It is used to give a column or table with a temporary name.</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DISTINCT Clause: Its use is to remove duplicates from the result set of a SELECT statement (SELECT DISTINCT).</a:t>
            </a:r>
          </a:p>
        </p:txBody>
      </p:sp>
    </p:spTree>
    <p:extLst>
      <p:ext uri="{BB962C8B-B14F-4D97-AF65-F5344CB8AC3E}">
        <p14:creationId xmlns:p14="http://schemas.microsoft.com/office/powerpoint/2010/main" val="41728182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4AE0A602-09D4-5951-0625-5D48DCD3E619}"/>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741B605E-6EE9-D431-E492-850D08A31521}"/>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DML OPERATIONS</a:t>
            </a:r>
          </a:p>
        </p:txBody>
      </p:sp>
      <p:sp>
        <p:nvSpPr>
          <p:cNvPr id="283" name="Google Shape;283;p14">
            <a:extLst>
              <a:ext uri="{FF2B5EF4-FFF2-40B4-BE49-F238E27FC236}">
                <a16:creationId xmlns:a16="http://schemas.microsoft.com/office/drawing/2014/main" id="{B4E7F584-3AE4-7B47-D40A-628738204B45}"/>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SELECT -</a:t>
            </a:r>
            <a:r>
              <a:rPr lang="en-US" sz="2400" b="1" dirty="0" err="1">
                <a:solidFill>
                  <a:schemeClr val="bg1"/>
                </a:solidFill>
                <a:latin typeface="Cambria" panose="02040503050406030204" pitchFamily="18" charset="0"/>
                <a:ea typeface="Cambria" panose="02040503050406030204" pitchFamily="18" charset="0"/>
                <a:cs typeface="Calibri" panose="020F0502020204030204" pitchFamily="34" charset="0"/>
              </a:rPr>
              <a:t>Synatx</a:t>
            </a: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SELECT column1, column2, ...FROM </a:t>
            </a:r>
            <a:r>
              <a:rPr lang="en-US" sz="2400" dirty="0" err="1">
                <a:solidFill>
                  <a:schemeClr val="bg1"/>
                </a:solidFill>
                <a:latin typeface="Cambria" panose="02040503050406030204" pitchFamily="18" charset="0"/>
                <a:ea typeface="Cambria" panose="02040503050406030204" pitchFamily="18" charset="0"/>
                <a:cs typeface="Calibri" panose="020F0502020204030204" pitchFamily="34" charset="0"/>
              </a:rPr>
              <a:t>table_name</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Full Syntax</a:t>
            </a:r>
          </a:p>
        </p:txBody>
      </p:sp>
      <p:pic>
        <p:nvPicPr>
          <p:cNvPr id="3" name="Picture 2">
            <a:extLst>
              <a:ext uri="{FF2B5EF4-FFF2-40B4-BE49-F238E27FC236}">
                <a16:creationId xmlns:a16="http://schemas.microsoft.com/office/drawing/2014/main" id="{176CFEDC-712F-1311-AF67-254712F80E1D}"/>
              </a:ext>
            </a:extLst>
          </p:cNvPr>
          <p:cNvPicPr>
            <a:picLocks noChangeAspect="1"/>
          </p:cNvPicPr>
          <p:nvPr/>
        </p:nvPicPr>
        <p:blipFill>
          <a:blip r:embed="rId3"/>
          <a:stretch>
            <a:fillRect/>
          </a:stretch>
        </p:blipFill>
        <p:spPr>
          <a:xfrm>
            <a:off x="2262875" y="2306623"/>
            <a:ext cx="6712460" cy="2463085"/>
          </a:xfrm>
          <a:prstGeom prst="rect">
            <a:avLst/>
          </a:prstGeom>
        </p:spPr>
      </p:pic>
    </p:spTree>
    <p:extLst>
      <p:ext uri="{BB962C8B-B14F-4D97-AF65-F5344CB8AC3E}">
        <p14:creationId xmlns:p14="http://schemas.microsoft.com/office/powerpoint/2010/main" val="322961592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40F76B72-803D-BD09-94E2-E969A33DF87B}"/>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269CB802-4F22-674A-A6E5-C72A18D14E73}"/>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DML OPERATIONS</a:t>
            </a:r>
          </a:p>
        </p:txBody>
      </p:sp>
      <p:sp>
        <p:nvSpPr>
          <p:cNvPr id="283" name="Google Shape;283;p14">
            <a:extLst>
              <a:ext uri="{FF2B5EF4-FFF2-40B4-BE49-F238E27FC236}">
                <a16:creationId xmlns:a16="http://schemas.microsoft.com/office/drawing/2014/main" id="{682B78E8-9988-EB9C-3BD4-084F789166F4}"/>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INSERT</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This is  used to  add  records into  a relation. These are three type of  INSERT  INTO queries.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35F6633F-74D7-D820-DC41-81434DF8CDE4}"/>
              </a:ext>
            </a:extLst>
          </p:cNvPr>
          <p:cNvPicPr>
            <a:picLocks noChangeAspect="1"/>
          </p:cNvPicPr>
          <p:nvPr/>
        </p:nvPicPr>
        <p:blipFill>
          <a:blip r:embed="rId3"/>
          <a:stretch>
            <a:fillRect/>
          </a:stretch>
        </p:blipFill>
        <p:spPr>
          <a:xfrm>
            <a:off x="1069133" y="2431223"/>
            <a:ext cx="7005734" cy="2103705"/>
          </a:xfrm>
          <a:prstGeom prst="rect">
            <a:avLst/>
          </a:prstGeom>
        </p:spPr>
      </p:pic>
    </p:spTree>
    <p:extLst>
      <p:ext uri="{BB962C8B-B14F-4D97-AF65-F5344CB8AC3E}">
        <p14:creationId xmlns:p14="http://schemas.microsoft.com/office/powerpoint/2010/main" val="338275743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0193B5B-2615-267F-0295-22A104FCE06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CDB6A761-4ACF-6A73-EF21-B91070403A1C}"/>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DML OPERATIONS</a:t>
            </a:r>
          </a:p>
        </p:txBody>
      </p:sp>
      <p:sp>
        <p:nvSpPr>
          <p:cNvPr id="283" name="Google Shape;283;p14">
            <a:extLst>
              <a:ext uri="{FF2B5EF4-FFF2-40B4-BE49-F238E27FC236}">
                <a16:creationId xmlns:a16="http://schemas.microsoft.com/office/drawing/2014/main" id="{85569F0F-CAFA-7D2F-1426-FCFA728DDB54}"/>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INSERT</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F900BB38-66B2-4256-EA21-79096421B09C}"/>
              </a:ext>
            </a:extLst>
          </p:cNvPr>
          <p:cNvPicPr>
            <a:picLocks noChangeAspect="1"/>
          </p:cNvPicPr>
          <p:nvPr/>
        </p:nvPicPr>
        <p:blipFill>
          <a:blip r:embed="rId3"/>
          <a:stretch>
            <a:fillRect/>
          </a:stretch>
        </p:blipFill>
        <p:spPr>
          <a:xfrm>
            <a:off x="1134664" y="1457281"/>
            <a:ext cx="6531931" cy="3077648"/>
          </a:xfrm>
          <a:prstGeom prst="rect">
            <a:avLst/>
          </a:prstGeom>
        </p:spPr>
      </p:pic>
    </p:spTree>
    <p:extLst>
      <p:ext uri="{BB962C8B-B14F-4D97-AF65-F5344CB8AC3E}">
        <p14:creationId xmlns:p14="http://schemas.microsoft.com/office/powerpoint/2010/main" val="324317958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B272C770-6C19-F9CD-3047-3A71F57CF517}"/>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3F63579F-3583-7C61-2509-D55003DDC553}"/>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DML OPERATIONS</a:t>
            </a:r>
          </a:p>
        </p:txBody>
      </p:sp>
      <p:sp>
        <p:nvSpPr>
          <p:cNvPr id="283" name="Google Shape;283;p14">
            <a:extLst>
              <a:ext uri="{FF2B5EF4-FFF2-40B4-BE49-F238E27FC236}">
                <a16:creationId xmlns:a16="http://schemas.microsoft.com/office/drawing/2014/main" id="{D4B84B48-A8E6-CDC9-9EC1-637A862A4BD0}"/>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INSERT</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113B64E8-B4D8-0974-D3DE-B78EF750C6FA}"/>
              </a:ext>
            </a:extLst>
          </p:cNvPr>
          <p:cNvPicPr>
            <a:picLocks noChangeAspect="1"/>
          </p:cNvPicPr>
          <p:nvPr/>
        </p:nvPicPr>
        <p:blipFill>
          <a:blip r:embed="rId3"/>
          <a:stretch>
            <a:fillRect/>
          </a:stretch>
        </p:blipFill>
        <p:spPr>
          <a:xfrm>
            <a:off x="496601" y="1607375"/>
            <a:ext cx="8150797" cy="2346788"/>
          </a:xfrm>
          <a:prstGeom prst="rect">
            <a:avLst/>
          </a:prstGeom>
        </p:spPr>
      </p:pic>
    </p:spTree>
    <p:extLst>
      <p:ext uri="{BB962C8B-B14F-4D97-AF65-F5344CB8AC3E}">
        <p14:creationId xmlns:p14="http://schemas.microsoft.com/office/powerpoint/2010/main" val="172142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9EF8B145-9B01-23C9-6866-494FDF23B805}"/>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D9C0C9EE-7B18-0F36-0748-C107551B1746}"/>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INTRODUCTION TO RELATIONAL MODEL</a:t>
            </a:r>
            <a:endParaRPr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9E2EB88D-C11C-ED17-449F-F42640B05A2D}"/>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degree,</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also called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arity,</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of a relation is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number of fields.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cardinality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of a relation instance is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number of tuples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it.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Figure, the degree of the relation (the number of columns) is five, and the cardinality of this instance is six.</a:t>
            </a:r>
            <a:endParaRPr lang="en-IN"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326213644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6BCDBE03-B308-8C51-E258-1A001F225B9B}"/>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445FC07B-8A0F-BA0C-711F-7D5C5D4954F2}"/>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DML OPERATIONS</a:t>
            </a:r>
          </a:p>
        </p:txBody>
      </p:sp>
      <p:sp>
        <p:nvSpPr>
          <p:cNvPr id="283" name="Google Shape;283;p14">
            <a:extLst>
              <a:ext uri="{FF2B5EF4-FFF2-40B4-BE49-F238E27FC236}">
                <a16:creationId xmlns:a16="http://schemas.microsoft.com/office/drawing/2014/main" id="{0A57AE36-2908-30D5-5C32-B63E1C34851B}"/>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UPDATE</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To change existing data in a table, you use the UPDATE statement.</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6280A3D1-B5CB-C1F6-1524-210CA40C22BD}"/>
              </a:ext>
            </a:extLst>
          </p:cNvPr>
          <p:cNvPicPr>
            <a:picLocks noChangeAspect="1"/>
          </p:cNvPicPr>
          <p:nvPr/>
        </p:nvPicPr>
        <p:blipFill>
          <a:blip r:embed="rId3"/>
          <a:stretch>
            <a:fillRect/>
          </a:stretch>
        </p:blipFill>
        <p:spPr>
          <a:xfrm>
            <a:off x="604783" y="2413205"/>
            <a:ext cx="7934434" cy="2035227"/>
          </a:xfrm>
          <a:prstGeom prst="rect">
            <a:avLst/>
          </a:prstGeom>
        </p:spPr>
      </p:pic>
    </p:spTree>
    <p:extLst>
      <p:ext uri="{BB962C8B-B14F-4D97-AF65-F5344CB8AC3E}">
        <p14:creationId xmlns:p14="http://schemas.microsoft.com/office/powerpoint/2010/main" val="11869052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A7037ACF-DD9E-1211-B174-BC0D5DD14AF4}"/>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62C69ACF-B912-6E7E-6CA9-F7129069DAF5}"/>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DML OPERATIONS</a:t>
            </a:r>
          </a:p>
        </p:txBody>
      </p:sp>
      <p:sp>
        <p:nvSpPr>
          <p:cNvPr id="283" name="Google Shape;283;p14">
            <a:extLst>
              <a:ext uri="{FF2B5EF4-FFF2-40B4-BE49-F238E27FC236}">
                <a16:creationId xmlns:a16="http://schemas.microsoft.com/office/drawing/2014/main" id="{C94F8537-EA3E-6975-BB3A-1D49DFC13E12}"/>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DELETE</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It is used to delete some or all of the records from the existing table. It should contain the WHERE clause to give the condition.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A1A589B9-E6BF-F7AD-FFA3-6B4429BFC6A7}"/>
              </a:ext>
            </a:extLst>
          </p:cNvPr>
          <p:cNvPicPr>
            <a:picLocks noChangeAspect="1"/>
          </p:cNvPicPr>
          <p:nvPr/>
        </p:nvPicPr>
        <p:blipFill>
          <a:blip r:embed="rId3"/>
          <a:stretch>
            <a:fillRect/>
          </a:stretch>
        </p:blipFill>
        <p:spPr>
          <a:xfrm>
            <a:off x="361693" y="2724057"/>
            <a:ext cx="8412864" cy="1131250"/>
          </a:xfrm>
          <a:prstGeom prst="rect">
            <a:avLst/>
          </a:prstGeom>
        </p:spPr>
      </p:pic>
    </p:spTree>
    <p:extLst>
      <p:ext uri="{BB962C8B-B14F-4D97-AF65-F5344CB8AC3E}">
        <p14:creationId xmlns:p14="http://schemas.microsoft.com/office/powerpoint/2010/main" val="33979572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1"/>
          <p:cNvSpPr txBox="1">
            <a:spLocks noGrp="1"/>
          </p:cNvSpPr>
          <p:nvPr>
            <p:ph type="body" idx="4294967295"/>
          </p:nvPr>
        </p:nvSpPr>
        <p:spPr>
          <a:xfrm>
            <a:off x="1364725" y="839000"/>
            <a:ext cx="2286900" cy="3465600"/>
          </a:xfrm>
          <a:prstGeom prst="rect">
            <a:avLst/>
          </a:prstGeom>
        </p:spPr>
        <p:txBody>
          <a:bodyPr spcFirstLastPara="1" wrap="square" lIns="91425" tIns="91425" rIns="91425" bIns="91425" anchor="ctr" anchorCtr="0">
            <a:noAutofit/>
          </a:bodyPr>
          <a:lstStyle/>
          <a:p>
            <a:pPr marL="0" lvl="0" indent="0" algn="r" rtl="0">
              <a:spcBef>
                <a:spcPts val="600"/>
              </a:spcBef>
              <a:spcAft>
                <a:spcPts val="0"/>
              </a:spcAft>
              <a:buNone/>
            </a:pPr>
            <a:r>
              <a:rPr lang="en" sz="1800">
                <a:latin typeface="Nixie One"/>
                <a:ea typeface="Nixie One"/>
                <a:cs typeface="Nixie One"/>
                <a:sym typeface="Nixie One"/>
              </a:rPr>
              <a:t>Mobile project</a:t>
            </a:r>
            <a:endParaRPr sz="1800">
              <a:latin typeface="Nixie One"/>
              <a:ea typeface="Nixie One"/>
              <a:cs typeface="Nixie One"/>
              <a:sym typeface="Nixie One"/>
            </a:endParaRPr>
          </a:p>
          <a:p>
            <a:pPr marL="0" lvl="0" indent="0" algn="r" rtl="0">
              <a:spcBef>
                <a:spcPts val="600"/>
              </a:spcBef>
              <a:spcAft>
                <a:spcPts val="0"/>
              </a:spcAft>
              <a:buNone/>
            </a:pPr>
            <a:r>
              <a:rPr lang="en" sz="1400"/>
              <a:t>Show and explain your web, app or software projects using these gadget templates.</a:t>
            </a:r>
            <a:endParaRPr sz="1400"/>
          </a:p>
        </p:txBody>
      </p:sp>
      <p:sp>
        <p:nvSpPr>
          <p:cNvPr id="459" name="Google Shape;459;p31"/>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132</a:t>
            </a:fld>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7"/>
          <p:cNvSpPr txBox="1">
            <a:spLocks noGrp="1"/>
          </p:cNvSpPr>
          <p:nvPr>
            <p:ph type="ctrTitle"/>
          </p:nvPr>
        </p:nvSpPr>
        <p:spPr>
          <a:xfrm>
            <a:off x="1737625" y="1659550"/>
            <a:ext cx="56688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chemeClr val="accent6"/>
                </a:solidFill>
              </a:rPr>
              <a:t>2.</a:t>
            </a:r>
            <a:br>
              <a:rPr lang="en"/>
            </a:br>
            <a:r>
              <a:rPr lang="en"/>
              <a:t>Extra Resources</a:t>
            </a:r>
            <a:endParaRPr/>
          </a:p>
        </p:txBody>
      </p:sp>
      <p:sp>
        <p:nvSpPr>
          <p:cNvPr id="518" name="Google Shape;518;p37"/>
          <p:cNvSpPr txBox="1">
            <a:spLocks noGrp="1"/>
          </p:cNvSpPr>
          <p:nvPr>
            <p:ph type="subTitle" idx="1"/>
          </p:nvPr>
        </p:nvSpPr>
        <p:spPr>
          <a:xfrm>
            <a:off x="1737625" y="2687653"/>
            <a:ext cx="5668800" cy="49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For Business Plans, Marketing Plans, Project Proposals, Lessons, etc</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8"/>
        <p:cNvGrpSpPr/>
        <p:nvPr/>
      </p:nvGrpSpPr>
      <p:grpSpPr>
        <a:xfrm>
          <a:off x="0" y="0"/>
          <a:ext cx="0" cy="0"/>
          <a:chOff x="0" y="0"/>
          <a:chExt cx="0" cy="0"/>
        </a:xfrm>
      </p:grpSpPr>
      <p:grpSp>
        <p:nvGrpSpPr>
          <p:cNvPr id="1089" name="Google Shape;1089;p48"/>
          <p:cNvGrpSpPr/>
          <p:nvPr/>
        </p:nvGrpSpPr>
        <p:grpSpPr>
          <a:xfrm>
            <a:off x="3058888" y="1550127"/>
            <a:ext cx="445718" cy="445753"/>
            <a:chOff x="3706812" y="1035050"/>
            <a:chExt cx="4792662" cy="4787899"/>
          </a:xfrm>
        </p:grpSpPr>
        <p:sp>
          <p:nvSpPr>
            <p:cNvPr id="1090" name="Google Shape;1090;p48"/>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1" name="Google Shape;1091;p48"/>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2" name="Google Shape;1092;p48"/>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3" name="Google Shape;1093;p48"/>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4" name="Google Shape;1094;p48"/>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5" name="Google Shape;1095;p48"/>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96" name="Google Shape;1096;p48"/>
          <p:cNvGrpSpPr/>
          <p:nvPr/>
        </p:nvGrpSpPr>
        <p:grpSpPr>
          <a:xfrm>
            <a:off x="1779393" y="1550157"/>
            <a:ext cx="443331" cy="445437"/>
            <a:chOff x="1400175" y="1220787"/>
            <a:chExt cx="4473575" cy="4476750"/>
          </a:xfrm>
        </p:grpSpPr>
        <p:sp>
          <p:nvSpPr>
            <p:cNvPr id="1097" name="Google Shape;1097;p48"/>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48"/>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48"/>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0" name="Google Shape;1100;p48"/>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1" name="Google Shape;1101;p48"/>
          <p:cNvGrpSpPr/>
          <p:nvPr/>
        </p:nvGrpSpPr>
        <p:grpSpPr>
          <a:xfrm>
            <a:off x="1138046" y="1550171"/>
            <a:ext cx="446045" cy="445465"/>
            <a:chOff x="1649412" y="927100"/>
            <a:chExt cx="5011737" cy="5016500"/>
          </a:xfrm>
        </p:grpSpPr>
        <p:sp>
          <p:nvSpPr>
            <p:cNvPr id="1102" name="Google Shape;1102;p48"/>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3" name="Google Shape;1103;p48"/>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4" name="Google Shape;1104;p48"/>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5" name="Google Shape;1105;p48"/>
          <p:cNvGrpSpPr/>
          <p:nvPr/>
        </p:nvGrpSpPr>
        <p:grpSpPr>
          <a:xfrm>
            <a:off x="2418397" y="1550424"/>
            <a:ext cx="444870" cy="445286"/>
            <a:chOff x="1301750" y="920750"/>
            <a:chExt cx="5095875" cy="5100637"/>
          </a:xfrm>
        </p:grpSpPr>
        <p:sp>
          <p:nvSpPr>
            <p:cNvPr id="1106" name="Google Shape;1106;p48"/>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7" name="Google Shape;1107;p48"/>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8" name="Google Shape;1108;p48"/>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9" name="Google Shape;1109;p48"/>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0" name="Google Shape;1110;p48"/>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1" name="Google Shape;1111;p48"/>
          <p:cNvGrpSpPr/>
          <p:nvPr/>
        </p:nvGrpSpPr>
        <p:grpSpPr>
          <a:xfrm>
            <a:off x="4341570" y="1550333"/>
            <a:ext cx="445621" cy="445591"/>
            <a:chOff x="5732756" y="2682276"/>
            <a:chExt cx="719905" cy="719856"/>
          </a:xfrm>
        </p:grpSpPr>
        <p:sp>
          <p:nvSpPr>
            <p:cNvPr id="1112" name="Google Shape;1112;p48"/>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3" name="Google Shape;1113;p48"/>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4" name="Google Shape;1114;p48"/>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5" name="Google Shape;1115;p48"/>
          <p:cNvGrpSpPr/>
          <p:nvPr/>
        </p:nvGrpSpPr>
        <p:grpSpPr>
          <a:xfrm>
            <a:off x="4982887" y="1550327"/>
            <a:ext cx="445627" cy="445604"/>
            <a:chOff x="6768809" y="2682265"/>
            <a:chExt cx="719915" cy="719877"/>
          </a:xfrm>
        </p:grpSpPr>
        <p:sp>
          <p:nvSpPr>
            <p:cNvPr id="1116" name="Google Shape;1116;p48"/>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48"/>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8" name="Google Shape;1118;p48"/>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9" name="Google Shape;1119;p48"/>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0" name="Google Shape;1120;p48"/>
          <p:cNvGrpSpPr/>
          <p:nvPr/>
        </p:nvGrpSpPr>
        <p:grpSpPr>
          <a:xfrm>
            <a:off x="5624209" y="1550356"/>
            <a:ext cx="445753" cy="445545"/>
            <a:chOff x="7804870" y="2682313"/>
            <a:chExt cx="720118" cy="719782"/>
          </a:xfrm>
        </p:grpSpPr>
        <p:sp>
          <p:nvSpPr>
            <p:cNvPr id="1121" name="Google Shape;1121;p48"/>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2" name="Google Shape;1122;p48"/>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3" name="Google Shape;1123;p48"/>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48"/>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48"/>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26" name="Google Shape;1126;p48"/>
          <p:cNvGrpSpPr/>
          <p:nvPr/>
        </p:nvGrpSpPr>
        <p:grpSpPr>
          <a:xfrm>
            <a:off x="6265657" y="1550125"/>
            <a:ext cx="446293" cy="446006"/>
            <a:chOff x="8841135" y="2681940"/>
            <a:chExt cx="720990" cy="720527"/>
          </a:xfrm>
        </p:grpSpPr>
        <p:sp>
          <p:nvSpPr>
            <p:cNvPr id="1127" name="Google Shape;1127;p48"/>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8" name="Google Shape;1128;p48"/>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48"/>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48"/>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1" name="Google Shape;1131;p48"/>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2" name="Google Shape;1132;p48"/>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3" name="Google Shape;1133;p48"/>
          <p:cNvGrpSpPr/>
          <p:nvPr/>
        </p:nvGrpSpPr>
        <p:grpSpPr>
          <a:xfrm>
            <a:off x="3699655" y="1550057"/>
            <a:ext cx="445260" cy="445260"/>
            <a:chOff x="4103687" y="1439862"/>
            <a:chExt cx="3986212" cy="3986211"/>
          </a:xfrm>
        </p:grpSpPr>
        <p:sp>
          <p:nvSpPr>
            <p:cNvPr id="1134" name="Google Shape;1134;p48"/>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5" name="Google Shape;1135;p48"/>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6" name="Google Shape;1136;p48"/>
          <p:cNvGrpSpPr/>
          <p:nvPr/>
        </p:nvGrpSpPr>
        <p:grpSpPr>
          <a:xfrm>
            <a:off x="6907645" y="1550361"/>
            <a:ext cx="445803" cy="445535"/>
            <a:chOff x="9878272" y="2682320"/>
            <a:chExt cx="720199" cy="719767"/>
          </a:xfrm>
        </p:grpSpPr>
        <p:sp>
          <p:nvSpPr>
            <p:cNvPr id="1137" name="Google Shape;1137;p48"/>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8" name="Google Shape;1138;p48"/>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9" name="Google Shape;1139;p48"/>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0" name="Google Shape;1140;p48"/>
          <p:cNvGrpSpPr/>
          <p:nvPr/>
        </p:nvGrpSpPr>
        <p:grpSpPr>
          <a:xfrm>
            <a:off x="7549143" y="1550278"/>
            <a:ext cx="445700" cy="445701"/>
            <a:chOff x="10914618" y="2682187"/>
            <a:chExt cx="720033" cy="720033"/>
          </a:xfrm>
        </p:grpSpPr>
        <p:sp>
          <p:nvSpPr>
            <p:cNvPr id="1141" name="Google Shape;1141;p48"/>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2" name="Google Shape;1142;p48"/>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3" name="Google Shape;1143;p48"/>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4" name="Google Shape;1144;p48"/>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5" name="Google Shape;1145;p48"/>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6" name="Google Shape;1146;p48"/>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47" name="Google Shape;1147;p48"/>
          <p:cNvGrpSpPr/>
          <p:nvPr/>
        </p:nvGrpSpPr>
        <p:grpSpPr>
          <a:xfrm>
            <a:off x="1772664" y="843057"/>
            <a:ext cx="361521" cy="445816"/>
            <a:chOff x="1582665" y="1011072"/>
            <a:chExt cx="584040" cy="720220"/>
          </a:xfrm>
        </p:grpSpPr>
        <p:sp>
          <p:nvSpPr>
            <p:cNvPr id="1148" name="Google Shape;1148;p48"/>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49" name="Google Shape;1149;p48"/>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0" name="Google Shape;1150;p48"/>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1" name="Google Shape;1151;p48"/>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2" name="Google Shape;1152;p48"/>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3" name="Google Shape;1153;p48"/>
          <p:cNvGrpSpPr/>
          <p:nvPr/>
        </p:nvGrpSpPr>
        <p:grpSpPr>
          <a:xfrm>
            <a:off x="2374048" y="843078"/>
            <a:ext cx="379481" cy="445796"/>
            <a:chOff x="2554206" y="1011105"/>
            <a:chExt cx="613055" cy="720187"/>
          </a:xfrm>
        </p:grpSpPr>
        <p:sp>
          <p:nvSpPr>
            <p:cNvPr id="1154" name="Google Shape;1154;p48"/>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5" name="Google Shape;1155;p48"/>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6" name="Google Shape;1156;p48"/>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57" name="Google Shape;1157;p48"/>
          <p:cNvGrpSpPr/>
          <p:nvPr/>
        </p:nvGrpSpPr>
        <p:grpSpPr>
          <a:xfrm>
            <a:off x="6922223" y="797418"/>
            <a:ext cx="460705" cy="491455"/>
            <a:chOff x="9901824" y="937343"/>
            <a:chExt cx="744273" cy="793950"/>
          </a:xfrm>
        </p:grpSpPr>
        <p:grpSp>
          <p:nvGrpSpPr>
            <p:cNvPr id="1158" name="Google Shape;1158;p48"/>
            <p:cNvGrpSpPr/>
            <p:nvPr/>
          </p:nvGrpSpPr>
          <p:grpSpPr>
            <a:xfrm>
              <a:off x="9901824" y="937343"/>
              <a:ext cx="744273" cy="793950"/>
              <a:chOff x="9901824" y="937343"/>
              <a:chExt cx="744273" cy="793950"/>
            </a:xfrm>
          </p:grpSpPr>
          <p:sp>
            <p:nvSpPr>
              <p:cNvPr id="1159" name="Google Shape;1159;p48"/>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0" name="Google Shape;1160;p48"/>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1" name="Google Shape;1161;p48"/>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48"/>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3" name="Google Shape;1163;p48"/>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4" name="Google Shape;1164;p48"/>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5" name="Google Shape;1165;p48"/>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6" name="Google Shape;1166;p48"/>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7" name="Google Shape;1167;p48"/>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8" name="Google Shape;1168;p48"/>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1169" name="Google Shape;1169;p48"/>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0" name="Google Shape;1170;p48"/>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1" name="Google Shape;1171;p48"/>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2" name="Google Shape;1172;p48"/>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3" name="Google Shape;1173;p48"/>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4" name="Google Shape;1174;p48"/>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75" name="Google Shape;1175;p48"/>
          <p:cNvGrpSpPr/>
          <p:nvPr/>
        </p:nvGrpSpPr>
        <p:grpSpPr>
          <a:xfrm>
            <a:off x="2993392" y="843244"/>
            <a:ext cx="369868" cy="445629"/>
            <a:chOff x="3554761" y="1011374"/>
            <a:chExt cx="597525" cy="719918"/>
          </a:xfrm>
        </p:grpSpPr>
        <p:sp>
          <p:nvSpPr>
            <p:cNvPr id="1176" name="Google Shape;1176;p48"/>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7" name="Google Shape;1177;p48"/>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8" name="Google Shape;1178;p48"/>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9" name="Google Shape;1179;p48"/>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0" name="Google Shape;1180;p48"/>
          <p:cNvGrpSpPr/>
          <p:nvPr/>
        </p:nvGrpSpPr>
        <p:grpSpPr>
          <a:xfrm>
            <a:off x="3603122" y="843032"/>
            <a:ext cx="370755" cy="445841"/>
            <a:chOff x="4539787" y="1011032"/>
            <a:chExt cx="598958" cy="720261"/>
          </a:xfrm>
        </p:grpSpPr>
        <p:sp>
          <p:nvSpPr>
            <p:cNvPr id="1181" name="Google Shape;1181;p48"/>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2" name="Google Shape;1182;p48"/>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3" name="Google Shape;1183;p48"/>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4" name="Google Shape;1184;p48"/>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5" name="Google Shape;1185;p48"/>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86" name="Google Shape;1186;p48"/>
          <p:cNvGrpSpPr/>
          <p:nvPr/>
        </p:nvGrpSpPr>
        <p:grpSpPr>
          <a:xfrm>
            <a:off x="4213740" y="843140"/>
            <a:ext cx="366917" cy="445733"/>
            <a:chOff x="5526246" y="1011207"/>
            <a:chExt cx="592758" cy="720086"/>
          </a:xfrm>
        </p:grpSpPr>
        <p:sp>
          <p:nvSpPr>
            <p:cNvPr id="1187" name="Google Shape;1187;p48"/>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8" name="Google Shape;1188;p48"/>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9" name="Google Shape;1189;p48"/>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0" name="Google Shape;1190;p48"/>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1" name="Google Shape;1191;p48"/>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2" name="Google Shape;1192;p48"/>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3" name="Google Shape;1193;p48"/>
          <p:cNvGrpSpPr/>
          <p:nvPr/>
        </p:nvGrpSpPr>
        <p:grpSpPr>
          <a:xfrm>
            <a:off x="1168508" y="843134"/>
            <a:ext cx="364294" cy="445740"/>
            <a:chOff x="606645" y="1011196"/>
            <a:chExt cx="588520" cy="720096"/>
          </a:xfrm>
        </p:grpSpPr>
        <p:sp>
          <p:nvSpPr>
            <p:cNvPr id="1194" name="Google Shape;1194;p48"/>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5" name="Google Shape;1195;p48"/>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6" name="Google Shape;1196;p48"/>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7" name="Google Shape;1197;p48"/>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98" name="Google Shape;1198;p48"/>
          <p:cNvGrpSpPr/>
          <p:nvPr/>
        </p:nvGrpSpPr>
        <p:grpSpPr>
          <a:xfrm>
            <a:off x="7622791" y="843111"/>
            <a:ext cx="298405" cy="445762"/>
            <a:chOff x="11033597" y="1011159"/>
            <a:chExt cx="482075" cy="720133"/>
          </a:xfrm>
        </p:grpSpPr>
        <p:sp>
          <p:nvSpPr>
            <p:cNvPr id="1199" name="Google Shape;1199;p48"/>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0" name="Google Shape;1200;p48"/>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1" name="Google Shape;1201;p48"/>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02" name="Google Shape;1202;p48"/>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03" name="Google Shape;1203;p48"/>
          <p:cNvGrpSpPr/>
          <p:nvPr/>
        </p:nvGrpSpPr>
        <p:grpSpPr>
          <a:xfrm>
            <a:off x="6221656" y="797418"/>
            <a:ext cx="460705" cy="491455"/>
            <a:chOff x="8770051" y="937343"/>
            <a:chExt cx="744273" cy="793950"/>
          </a:xfrm>
        </p:grpSpPr>
        <p:sp>
          <p:nvSpPr>
            <p:cNvPr id="1204" name="Google Shape;1204;p48"/>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5" name="Google Shape;1205;p48"/>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6" name="Google Shape;1206;p48"/>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7" name="Google Shape;1207;p48"/>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8" name="Google Shape;1208;p48"/>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09" name="Google Shape;1209;p48"/>
            <p:cNvGrpSpPr/>
            <p:nvPr/>
          </p:nvGrpSpPr>
          <p:grpSpPr>
            <a:xfrm>
              <a:off x="8770051" y="937343"/>
              <a:ext cx="744273" cy="793950"/>
              <a:chOff x="6565437" y="1588001"/>
              <a:chExt cx="744273" cy="793950"/>
            </a:xfrm>
          </p:grpSpPr>
          <p:sp>
            <p:nvSpPr>
              <p:cNvPr id="1210" name="Google Shape;1210;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1" name="Google Shape;1211;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2" name="Google Shape;1212;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3" name="Google Shape;1213;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4" name="Google Shape;1214;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5" name="Google Shape;1215;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6" name="Google Shape;1216;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7" name="Google Shape;1217;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8" name="Google Shape;1218;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9" name="Google Shape;1219;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20" name="Google Shape;1220;p48"/>
          <p:cNvGrpSpPr/>
          <p:nvPr/>
        </p:nvGrpSpPr>
        <p:grpSpPr>
          <a:xfrm>
            <a:off x="4820520" y="797418"/>
            <a:ext cx="460705" cy="491455"/>
            <a:chOff x="6506504" y="937343"/>
            <a:chExt cx="744273" cy="793950"/>
          </a:xfrm>
        </p:grpSpPr>
        <p:sp>
          <p:nvSpPr>
            <p:cNvPr id="1221" name="Google Shape;1221;p48"/>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2" name="Google Shape;1222;p48"/>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3" name="Google Shape;1223;p48"/>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24" name="Google Shape;1224;p48"/>
            <p:cNvGrpSpPr/>
            <p:nvPr/>
          </p:nvGrpSpPr>
          <p:grpSpPr>
            <a:xfrm>
              <a:off x="6506504" y="937343"/>
              <a:ext cx="744273" cy="793950"/>
              <a:chOff x="6565437" y="1588001"/>
              <a:chExt cx="744273" cy="793950"/>
            </a:xfrm>
          </p:grpSpPr>
          <p:sp>
            <p:nvSpPr>
              <p:cNvPr id="1225" name="Google Shape;1225;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6" name="Google Shape;1226;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7" name="Google Shape;1227;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8" name="Google Shape;1228;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9" name="Google Shape;1229;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0" name="Google Shape;1230;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1" name="Google Shape;1231;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2" name="Google Shape;1232;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3" name="Google Shape;1233;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4" name="Google Shape;1234;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35" name="Google Shape;1235;p48"/>
          <p:cNvGrpSpPr/>
          <p:nvPr/>
        </p:nvGrpSpPr>
        <p:grpSpPr>
          <a:xfrm>
            <a:off x="5521088" y="797418"/>
            <a:ext cx="460705" cy="491455"/>
            <a:chOff x="7638277" y="937343"/>
            <a:chExt cx="744273" cy="793950"/>
          </a:xfrm>
        </p:grpSpPr>
        <p:sp>
          <p:nvSpPr>
            <p:cNvPr id="1236" name="Google Shape;1236;p48"/>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7" name="Google Shape;1237;p48"/>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8" name="Google Shape;1238;p48"/>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9" name="Google Shape;1239;p48"/>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40" name="Google Shape;1240;p48"/>
            <p:cNvGrpSpPr/>
            <p:nvPr/>
          </p:nvGrpSpPr>
          <p:grpSpPr>
            <a:xfrm>
              <a:off x="7638277" y="937343"/>
              <a:ext cx="744273" cy="793950"/>
              <a:chOff x="6565437" y="1588001"/>
              <a:chExt cx="744273" cy="793950"/>
            </a:xfrm>
          </p:grpSpPr>
          <p:sp>
            <p:nvSpPr>
              <p:cNvPr id="1241" name="Google Shape;1241;p48"/>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2" name="Google Shape;1242;p48"/>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3" name="Google Shape;1243;p48"/>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4" name="Google Shape;1244;p48"/>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5" name="Google Shape;1245;p48"/>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6" name="Google Shape;1246;p48"/>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7" name="Google Shape;1247;p48"/>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8" name="Google Shape;1248;p48"/>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9" name="Google Shape;1249;p48"/>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0" name="Google Shape;1250;p48"/>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51" name="Google Shape;1251;p48"/>
          <p:cNvGrpSpPr/>
          <p:nvPr/>
        </p:nvGrpSpPr>
        <p:grpSpPr>
          <a:xfrm>
            <a:off x="3061198" y="2986973"/>
            <a:ext cx="445779" cy="400764"/>
            <a:chOff x="3778727" y="4460423"/>
            <a:chExt cx="720160" cy="647438"/>
          </a:xfrm>
        </p:grpSpPr>
        <p:sp>
          <p:nvSpPr>
            <p:cNvPr id="1252" name="Google Shape;1252;p48"/>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3" name="Google Shape;1253;p48"/>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4" name="Google Shape;1254;p48"/>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5" name="Google Shape;1255;p48"/>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6" name="Google Shape;1256;p48"/>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7" name="Google Shape;1257;p48"/>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8" name="Google Shape;1258;p48"/>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59" name="Google Shape;1259;p48"/>
          <p:cNvGrpSpPr/>
          <p:nvPr/>
        </p:nvGrpSpPr>
        <p:grpSpPr>
          <a:xfrm>
            <a:off x="1138083" y="2972048"/>
            <a:ext cx="445680" cy="430613"/>
            <a:chOff x="557494" y="4436312"/>
            <a:chExt cx="720000" cy="695660"/>
          </a:xfrm>
        </p:grpSpPr>
        <p:sp>
          <p:nvSpPr>
            <p:cNvPr id="1260" name="Google Shape;1260;p48"/>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1" name="Google Shape;1261;p48"/>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2" name="Google Shape;1262;p48"/>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3" name="Google Shape;1263;p48"/>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4" name="Google Shape;1264;p48"/>
          <p:cNvGrpSpPr/>
          <p:nvPr/>
        </p:nvGrpSpPr>
        <p:grpSpPr>
          <a:xfrm>
            <a:off x="4343305" y="2964459"/>
            <a:ext cx="445833" cy="445792"/>
            <a:chOff x="5926265" y="4424051"/>
            <a:chExt cx="720246" cy="720181"/>
          </a:xfrm>
        </p:grpSpPr>
        <p:sp>
          <p:nvSpPr>
            <p:cNvPr id="1265" name="Google Shape;1265;p48"/>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6" name="Google Shape;1266;p48"/>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7" name="Google Shape;1267;p48"/>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68" name="Google Shape;1268;p48"/>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69" name="Google Shape;1269;p48"/>
          <p:cNvGrpSpPr/>
          <p:nvPr/>
        </p:nvGrpSpPr>
        <p:grpSpPr>
          <a:xfrm>
            <a:off x="1779066" y="2984013"/>
            <a:ext cx="445680" cy="406684"/>
            <a:chOff x="1631150" y="4455641"/>
            <a:chExt cx="720000" cy="657002"/>
          </a:xfrm>
        </p:grpSpPr>
        <p:sp>
          <p:nvSpPr>
            <p:cNvPr id="1270" name="Google Shape;1270;p48"/>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1" name="Google Shape;1271;p48"/>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2" name="Google Shape;1272;p48"/>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3" name="Google Shape;1273;p48"/>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4" name="Google Shape;1274;p48"/>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75" name="Google Shape;1275;p48"/>
          <p:cNvGrpSpPr/>
          <p:nvPr/>
        </p:nvGrpSpPr>
        <p:grpSpPr>
          <a:xfrm>
            <a:off x="2420095" y="2983429"/>
            <a:ext cx="445680" cy="407853"/>
            <a:chOff x="2704878" y="4454697"/>
            <a:chExt cx="720000" cy="658889"/>
          </a:xfrm>
        </p:grpSpPr>
        <p:sp>
          <p:nvSpPr>
            <p:cNvPr id="1276" name="Google Shape;1276;p48"/>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7" name="Google Shape;1277;p48"/>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8" name="Google Shape;1278;p48"/>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79" name="Google Shape;1279;p48"/>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0" name="Google Shape;1280;p48"/>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81" name="Google Shape;1281;p48"/>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282" name="Google Shape;1282;p48"/>
          <p:cNvGrpSpPr/>
          <p:nvPr/>
        </p:nvGrpSpPr>
        <p:grpSpPr>
          <a:xfrm>
            <a:off x="3702366" y="2985387"/>
            <a:ext cx="445549" cy="403935"/>
            <a:chOff x="4852681" y="4457861"/>
            <a:chExt cx="719788" cy="652561"/>
          </a:xfrm>
        </p:grpSpPr>
        <p:sp>
          <p:nvSpPr>
            <p:cNvPr id="1283" name="Google Shape;1283;p48"/>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4" name="Google Shape;1284;p48"/>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5" name="Google Shape;1285;p48"/>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86" name="Google Shape;1286;p48"/>
          <p:cNvGrpSpPr/>
          <p:nvPr/>
        </p:nvGrpSpPr>
        <p:grpSpPr>
          <a:xfrm>
            <a:off x="4984527" y="2975824"/>
            <a:ext cx="445818" cy="423063"/>
            <a:chOff x="7000306" y="4442411"/>
            <a:chExt cx="720224" cy="683463"/>
          </a:xfrm>
        </p:grpSpPr>
        <p:sp>
          <p:nvSpPr>
            <p:cNvPr id="1287" name="Google Shape;1287;p48"/>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8" name="Google Shape;1288;p48"/>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89" name="Google Shape;1289;p48"/>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0" name="Google Shape;1290;p48"/>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1" name="Google Shape;1291;p48"/>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2" name="Google Shape;1292;p48"/>
          <p:cNvGrpSpPr/>
          <p:nvPr/>
        </p:nvGrpSpPr>
        <p:grpSpPr>
          <a:xfrm>
            <a:off x="5625735" y="2973621"/>
            <a:ext cx="445779" cy="427468"/>
            <a:chOff x="8074325" y="4438852"/>
            <a:chExt cx="720160" cy="690579"/>
          </a:xfrm>
        </p:grpSpPr>
        <p:sp>
          <p:nvSpPr>
            <p:cNvPr id="1293" name="Google Shape;1293;p48"/>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4" name="Google Shape;1294;p48"/>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5" name="Google Shape;1295;p48"/>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6" name="Google Shape;1296;p48"/>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7" name="Google Shape;1297;p48"/>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298" name="Google Shape;1298;p48"/>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299" name="Google Shape;1299;p48"/>
          <p:cNvGrpSpPr/>
          <p:nvPr/>
        </p:nvGrpSpPr>
        <p:grpSpPr>
          <a:xfrm>
            <a:off x="6908080" y="2987570"/>
            <a:ext cx="445629" cy="399565"/>
            <a:chOff x="9878975" y="4425243"/>
            <a:chExt cx="719918" cy="645502"/>
          </a:xfrm>
        </p:grpSpPr>
        <p:sp>
          <p:nvSpPr>
            <p:cNvPr id="1300" name="Google Shape;1300;p48"/>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1" name="Google Shape;1301;p48"/>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2" name="Google Shape;1302;p48"/>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3" name="Google Shape;1303;p48"/>
          <p:cNvGrpSpPr/>
          <p:nvPr/>
        </p:nvGrpSpPr>
        <p:grpSpPr>
          <a:xfrm>
            <a:off x="7549097" y="2976371"/>
            <a:ext cx="445785" cy="421964"/>
            <a:chOff x="10914544" y="4407150"/>
            <a:chExt cx="720170" cy="681687"/>
          </a:xfrm>
        </p:grpSpPr>
        <p:sp>
          <p:nvSpPr>
            <p:cNvPr id="1304" name="Google Shape;1304;p48"/>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5" name="Google Shape;1305;p48"/>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6" name="Google Shape;1306;p48"/>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07" name="Google Shape;1307;p48"/>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08" name="Google Shape;1308;p48"/>
          <p:cNvGrpSpPr/>
          <p:nvPr/>
        </p:nvGrpSpPr>
        <p:grpSpPr>
          <a:xfrm>
            <a:off x="6266887" y="2984485"/>
            <a:ext cx="445805" cy="405735"/>
            <a:chOff x="8843122" y="4420259"/>
            <a:chExt cx="720202" cy="655469"/>
          </a:xfrm>
        </p:grpSpPr>
        <p:sp>
          <p:nvSpPr>
            <p:cNvPr id="1309" name="Google Shape;1309;p48"/>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0" name="Google Shape;1310;p48"/>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1" name="Google Shape;1311;p48"/>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2" name="Google Shape;1312;p48"/>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3" name="Google Shape;1313;p48"/>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4" name="Google Shape;1314;p48"/>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15" name="Google Shape;1315;p48"/>
          <p:cNvGrpSpPr/>
          <p:nvPr/>
        </p:nvGrpSpPr>
        <p:grpSpPr>
          <a:xfrm>
            <a:off x="3069757" y="2283047"/>
            <a:ext cx="445812" cy="394518"/>
            <a:chOff x="1510757" y="3225422"/>
            <a:chExt cx="720214" cy="637347"/>
          </a:xfrm>
        </p:grpSpPr>
        <p:sp>
          <p:nvSpPr>
            <p:cNvPr id="1316" name="Google Shape;1316;p48"/>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7" name="Google Shape;1317;p48"/>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8" name="Google Shape;1318;p48"/>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19" name="Google Shape;1319;p48"/>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0" name="Google Shape;1320;p48"/>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1" name="Google Shape;1321;p48"/>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2" name="Google Shape;1322;p48"/>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3" name="Google Shape;1323;p48"/>
          <p:cNvGrpSpPr/>
          <p:nvPr/>
        </p:nvGrpSpPr>
        <p:grpSpPr>
          <a:xfrm>
            <a:off x="3761148" y="2300567"/>
            <a:ext cx="445767" cy="359478"/>
            <a:chOff x="2595501" y="3253725"/>
            <a:chExt cx="720141" cy="580739"/>
          </a:xfrm>
        </p:grpSpPr>
        <p:sp>
          <p:nvSpPr>
            <p:cNvPr id="1324" name="Google Shape;1324;p48"/>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5" name="Google Shape;1325;p48"/>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6" name="Google Shape;1326;p48"/>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7" name="Google Shape;1327;p48"/>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28" name="Google Shape;1328;p48"/>
          <p:cNvGrpSpPr/>
          <p:nvPr/>
        </p:nvGrpSpPr>
        <p:grpSpPr>
          <a:xfrm>
            <a:off x="5143819" y="2257535"/>
            <a:ext cx="443879" cy="445541"/>
            <a:chOff x="4764809" y="3184208"/>
            <a:chExt cx="717090" cy="719775"/>
          </a:xfrm>
        </p:grpSpPr>
        <p:sp>
          <p:nvSpPr>
            <p:cNvPr id="1329" name="Google Shape;1329;p48"/>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0" name="Google Shape;1330;p48"/>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1" name="Google Shape;1331;p48"/>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2" name="Google Shape;1332;p48"/>
          <p:cNvGrpSpPr/>
          <p:nvPr/>
        </p:nvGrpSpPr>
        <p:grpSpPr>
          <a:xfrm>
            <a:off x="4452495" y="2286500"/>
            <a:ext cx="445746" cy="387612"/>
            <a:chOff x="3680173" y="3231000"/>
            <a:chExt cx="720106" cy="626190"/>
          </a:xfrm>
        </p:grpSpPr>
        <p:sp>
          <p:nvSpPr>
            <p:cNvPr id="1333" name="Google Shape;1333;p48"/>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4" name="Google Shape;1334;p48"/>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5" name="Google Shape;1335;p48"/>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36" name="Google Shape;1336;p48"/>
          <p:cNvGrpSpPr/>
          <p:nvPr/>
        </p:nvGrpSpPr>
        <p:grpSpPr>
          <a:xfrm>
            <a:off x="6524582" y="2257496"/>
            <a:ext cx="443283" cy="445620"/>
            <a:chOff x="6931035" y="3184144"/>
            <a:chExt cx="716128" cy="719903"/>
          </a:xfrm>
        </p:grpSpPr>
        <p:sp>
          <p:nvSpPr>
            <p:cNvPr id="1337" name="Google Shape;1337;p48"/>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8" name="Google Shape;1338;p48"/>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9" name="Google Shape;1339;p48"/>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0" name="Google Shape;1340;p48"/>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1" name="Google Shape;1341;p48"/>
          <p:cNvGrpSpPr/>
          <p:nvPr/>
        </p:nvGrpSpPr>
        <p:grpSpPr>
          <a:xfrm>
            <a:off x="5833276" y="2257448"/>
            <a:ext cx="445727" cy="445714"/>
            <a:chOff x="5846429" y="3184067"/>
            <a:chExt cx="720076" cy="720055"/>
          </a:xfrm>
        </p:grpSpPr>
        <p:sp>
          <p:nvSpPr>
            <p:cNvPr id="1342" name="Google Shape;1342;p48"/>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3" name="Google Shape;1343;p48"/>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4" name="Google Shape;1344;p48"/>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5" name="Google Shape;1345;p48"/>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46" name="Google Shape;1346;p48"/>
          <p:cNvGrpSpPr/>
          <p:nvPr/>
        </p:nvGrpSpPr>
        <p:grpSpPr>
          <a:xfrm>
            <a:off x="2520481" y="2257393"/>
            <a:ext cx="303698" cy="445825"/>
            <a:chOff x="655600" y="3183978"/>
            <a:chExt cx="490627" cy="720234"/>
          </a:xfrm>
        </p:grpSpPr>
        <p:sp>
          <p:nvSpPr>
            <p:cNvPr id="1347" name="Google Shape;1347;p48"/>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8" name="Google Shape;1348;p48"/>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9" name="Google Shape;1349;p48"/>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0" name="Google Shape;1350;p48"/>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1" name="Google Shape;1351;p48"/>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52" name="Google Shape;1352;p48"/>
          <p:cNvGrpSpPr/>
          <p:nvPr/>
        </p:nvGrpSpPr>
        <p:grpSpPr>
          <a:xfrm>
            <a:off x="7213443" y="2257509"/>
            <a:ext cx="189785" cy="445592"/>
            <a:chOff x="8011692" y="3184166"/>
            <a:chExt cx="306600" cy="719859"/>
          </a:xfrm>
        </p:grpSpPr>
        <p:sp>
          <p:nvSpPr>
            <p:cNvPr id="1353" name="Google Shape;1353;p48"/>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4" name="Google Shape;1354;p48"/>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5" name="Google Shape;1355;p48"/>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6" name="Google Shape;1356;p48"/>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7" name="Google Shape;1357;p48"/>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58" name="Google Shape;1358;p48"/>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59" name="Google Shape;1359;p48"/>
          <p:cNvGrpSpPr/>
          <p:nvPr/>
        </p:nvGrpSpPr>
        <p:grpSpPr>
          <a:xfrm>
            <a:off x="7648230" y="2257259"/>
            <a:ext cx="246199" cy="445516"/>
            <a:chOff x="4556125" y="630237"/>
            <a:chExt cx="3081338" cy="5568950"/>
          </a:xfrm>
        </p:grpSpPr>
        <p:sp>
          <p:nvSpPr>
            <p:cNvPr id="1360" name="Google Shape;1360;p48"/>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1" name="Google Shape;1361;p48"/>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2" name="Google Shape;1362;p48"/>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3" name="Google Shape;1363;p48"/>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4" name="Google Shape;1364;p48"/>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5" name="Google Shape;1365;p48"/>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66" name="Google Shape;1366;p48"/>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67" name="Google Shape;1367;p48"/>
          <p:cNvGrpSpPr/>
          <p:nvPr/>
        </p:nvGrpSpPr>
        <p:grpSpPr>
          <a:xfrm>
            <a:off x="1829253" y="2257459"/>
            <a:ext cx="445768" cy="445697"/>
            <a:chOff x="1674084" y="3214987"/>
            <a:chExt cx="720142" cy="720027"/>
          </a:xfrm>
        </p:grpSpPr>
        <p:sp>
          <p:nvSpPr>
            <p:cNvPr id="1368" name="Google Shape;1368;p48"/>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9" name="Google Shape;1369;p48"/>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0" name="Google Shape;1370;p48"/>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1" name="Google Shape;1371;p48"/>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2" name="Google Shape;1372;p48"/>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3" name="Google Shape;1373;p48"/>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4" name="Google Shape;1374;p48"/>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5" name="Google Shape;1375;p48"/>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6" name="Google Shape;1376;p48"/>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7" name="Google Shape;1377;p48"/>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8" name="Google Shape;1378;p48"/>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9" name="Google Shape;1379;p48"/>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0" name="Google Shape;1380;p48"/>
          <p:cNvGrpSpPr/>
          <p:nvPr/>
        </p:nvGrpSpPr>
        <p:grpSpPr>
          <a:xfrm>
            <a:off x="1138094" y="2257421"/>
            <a:ext cx="445578" cy="445773"/>
            <a:chOff x="557511" y="3214925"/>
            <a:chExt cx="719836" cy="720150"/>
          </a:xfrm>
        </p:grpSpPr>
        <p:sp>
          <p:nvSpPr>
            <p:cNvPr id="1381" name="Google Shape;1381;p48"/>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2" name="Google Shape;1382;p48"/>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3" name="Google Shape;1383;p48"/>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4" name="Google Shape;1384;p48"/>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5" name="Google Shape;1385;p48"/>
          <p:cNvGrpSpPr/>
          <p:nvPr/>
        </p:nvGrpSpPr>
        <p:grpSpPr>
          <a:xfrm>
            <a:off x="1081977" y="3693756"/>
            <a:ext cx="445905" cy="400522"/>
            <a:chOff x="1147762" y="1131887"/>
            <a:chExt cx="5137150" cy="4619626"/>
          </a:xfrm>
        </p:grpSpPr>
        <p:sp>
          <p:nvSpPr>
            <p:cNvPr id="1386" name="Google Shape;1386;p48"/>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7" name="Google Shape;1387;p48"/>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8" name="Google Shape;1388;p48"/>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389" name="Google Shape;1389;p48"/>
          <p:cNvGrpSpPr/>
          <p:nvPr/>
        </p:nvGrpSpPr>
        <p:grpSpPr>
          <a:xfrm>
            <a:off x="1879306" y="3687410"/>
            <a:ext cx="445901" cy="413282"/>
            <a:chOff x="1570037" y="1341437"/>
            <a:chExt cx="4943475" cy="4576762"/>
          </a:xfrm>
        </p:grpSpPr>
        <p:sp>
          <p:nvSpPr>
            <p:cNvPr id="1390" name="Google Shape;1390;p48"/>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1" name="Google Shape;1391;p48"/>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2" name="Google Shape;1392;p48"/>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3" name="Google Shape;1393;p48"/>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4" name="Google Shape;1394;p48"/>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395" name="Google Shape;1395;p48"/>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396" name="Google Shape;1396;p48"/>
          <p:cNvGrpSpPr/>
          <p:nvPr/>
        </p:nvGrpSpPr>
        <p:grpSpPr>
          <a:xfrm>
            <a:off x="4364629" y="3671511"/>
            <a:ext cx="441332" cy="445721"/>
            <a:chOff x="5770007" y="5489899"/>
            <a:chExt cx="712976" cy="720067"/>
          </a:xfrm>
        </p:grpSpPr>
        <p:sp>
          <p:nvSpPr>
            <p:cNvPr id="1397" name="Google Shape;1397;p48"/>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8" name="Google Shape;1398;p48"/>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9" name="Google Shape;1399;p48"/>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0" name="Google Shape;1400;p48"/>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1" name="Google Shape;1401;p48"/>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2" name="Google Shape;1402;p48"/>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3" name="Google Shape;1403;p48"/>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4" name="Google Shape;1404;p48"/>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05" name="Google Shape;1405;p48"/>
          <p:cNvGrpSpPr/>
          <p:nvPr/>
        </p:nvGrpSpPr>
        <p:grpSpPr>
          <a:xfrm>
            <a:off x="5157420" y="3693981"/>
            <a:ext cx="445651" cy="400824"/>
            <a:chOff x="7050768" y="5526199"/>
            <a:chExt cx="719953" cy="647534"/>
          </a:xfrm>
        </p:grpSpPr>
        <p:sp>
          <p:nvSpPr>
            <p:cNvPr id="1406" name="Google Shape;1406;p48"/>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7" name="Google Shape;1407;p48"/>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8" name="Google Shape;1408;p48"/>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9" name="Google Shape;1409;p48"/>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0" name="Google Shape;1410;p48"/>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1" name="Google Shape;1411;p48"/>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2" name="Google Shape;1412;p48"/>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3" name="Google Shape;1413;p48"/>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4" name="Google Shape;1414;p48"/>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5" name="Google Shape;1415;p48"/>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6" name="Google Shape;1416;p48"/>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17" name="Google Shape;1417;p48"/>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18" name="Google Shape;1418;p48"/>
          <p:cNvGrpSpPr/>
          <p:nvPr/>
        </p:nvGrpSpPr>
        <p:grpSpPr>
          <a:xfrm>
            <a:off x="6751936" y="3694051"/>
            <a:ext cx="445681" cy="400651"/>
            <a:chOff x="9626723" y="5526313"/>
            <a:chExt cx="720002" cy="647256"/>
          </a:xfrm>
        </p:grpSpPr>
        <p:sp>
          <p:nvSpPr>
            <p:cNvPr id="1419" name="Google Shape;1419;p48"/>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0" name="Google Shape;1420;p48"/>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1" name="Google Shape;1421;p48"/>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2" name="Google Shape;1422;p48"/>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3" name="Google Shape;1423;p48"/>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4" name="Google Shape;1424;p48"/>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5" name="Google Shape;1425;p48"/>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6" name="Google Shape;1426;p48"/>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7" name="Google Shape;1427;p48"/>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8" name="Google Shape;1428;p48"/>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29" name="Google Shape;1429;p48"/>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0" name="Google Shape;1430;p48"/>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31" name="Google Shape;1431;p48"/>
          <p:cNvGrpSpPr/>
          <p:nvPr/>
        </p:nvGrpSpPr>
        <p:grpSpPr>
          <a:xfrm>
            <a:off x="7549176" y="3671488"/>
            <a:ext cx="445582" cy="445743"/>
            <a:chOff x="10914672" y="5489861"/>
            <a:chExt cx="719842" cy="720102"/>
          </a:xfrm>
        </p:grpSpPr>
        <p:sp>
          <p:nvSpPr>
            <p:cNvPr id="1432" name="Google Shape;1432;p48"/>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3" name="Google Shape;1433;p48"/>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4" name="Google Shape;1434;p48"/>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5" name="Google Shape;1435;p48"/>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6" name="Google Shape;1436;p48"/>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7" name="Google Shape;1437;p48"/>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8" name="Google Shape;1438;p48"/>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39" name="Google Shape;1439;p48"/>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0" name="Google Shape;1440;p48"/>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1" name="Google Shape;1441;p48"/>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2" name="Google Shape;1442;p48"/>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3" name="Google Shape;1443;p48"/>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44" name="Google Shape;1444;p48"/>
          <p:cNvGrpSpPr/>
          <p:nvPr/>
        </p:nvGrpSpPr>
        <p:grpSpPr>
          <a:xfrm>
            <a:off x="5954636" y="3681752"/>
            <a:ext cx="445821" cy="425246"/>
            <a:chOff x="8338678" y="5506443"/>
            <a:chExt cx="720227" cy="686988"/>
          </a:xfrm>
        </p:grpSpPr>
        <p:sp>
          <p:nvSpPr>
            <p:cNvPr id="1445" name="Google Shape;1445;p48"/>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6" name="Google Shape;1446;p48"/>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7" name="Google Shape;1447;p48"/>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8" name="Google Shape;1448;p48"/>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49" name="Google Shape;1449;p48"/>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0" name="Google Shape;1450;p48"/>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51" name="Google Shape;1451;p48"/>
          <p:cNvGrpSpPr/>
          <p:nvPr/>
        </p:nvGrpSpPr>
        <p:grpSpPr>
          <a:xfrm>
            <a:off x="2676293" y="3736342"/>
            <a:ext cx="1336824" cy="316035"/>
            <a:chOff x="3042485" y="5594633"/>
            <a:chExt cx="2159652" cy="510557"/>
          </a:xfrm>
        </p:grpSpPr>
        <p:sp>
          <p:nvSpPr>
            <p:cNvPr id="1452" name="Google Shape;1452;p48"/>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3" name="Google Shape;1453;p48"/>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4" name="Google Shape;1454;p48"/>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5" name="Google Shape;1455;p48"/>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6" name="Google Shape;1456;p48"/>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7" name="Google Shape;1457;p48"/>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8" name="Google Shape;1458;p48"/>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59" name="Google Shape;1459;p48"/>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0" name="Google Shape;1460;p48"/>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1" name="Google Shape;1461;p48"/>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2" name="Google Shape;1462;p48"/>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3" name="Google Shape;1463;p48"/>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4" name="Google Shape;1464;p48"/>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5" name="Google Shape;1465;p48"/>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6" name="Google Shape;1466;p48"/>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67" name="Google Shape;1467;p48"/>
          <p:cNvGrpSpPr/>
          <p:nvPr/>
        </p:nvGrpSpPr>
        <p:grpSpPr>
          <a:xfrm>
            <a:off x="1879183" y="4379878"/>
            <a:ext cx="445738" cy="442950"/>
            <a:chOff x="1442627" y="5710929"/>
            <a:chExt cx="594318" cy="590600"/>
          </a:xfrm>
        </p:grpSpPr>
        <p:sp>
          <p:nvSpPr>
            <p:cNvPr id="1468" name="Google Shape;1468;p48"/>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69" name="Google Shape;1469;p48"/>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0" name="Google Shape;1470;p48"/>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1" name="Google Shape;1471;p48"/>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2" name="Google Shape;1472;p48"/>
          <p:cNvGrpSpPr/>
          <p:nvPr/>
        </p:nvGrpSpPr>
        <p:grpSpPr>
          <a:xfrm>
            <a:off x="6788033" y="4378458"/>
            <a:ext cx="373053" cy="445791"/>
            <a:chOff x="8095060" y="5664590"/>
            <a:chExt cx="497404" cy="594389"/>
          </a:xfrm>
        </p:grpSpPr>
        <p:grpSp>
          <p:nvGrpSpPr>
            <p:cNvPr id="1473" name="Google Shape;1473;p48"/>
            <p:cNvGrpSpPr/>
            <p:nvPr/>
          </p:nvGrpSpPr>
          <p:grpSpPr>
            <a:xfrm>
              <a:off x="8095060" y="5969027"/>
              <a:ext cx="497404" cy="289951"/>
              <a:chOff x="8095060" y="5969027"/>
              <a:chExt cx="497404" cy="289951"/>
            </a:xfrm>
          </p:grpSpPr>
          <p:sp>
            <p:nvSpPr>
              <p:cNvPr id="1474" name="Google Shape;1474;p48"/>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5" name="Google Shape;1475;p48"/>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6" name="Google Shape;1476;p48"/>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77" name="Google Shape;1477;p48"/>
            <p:cNvGrpSpPr/>
            <p:nvPr/>
          </p:nvGrpSpPr>
          <p:grpSpPr>
            <a:xfrm>
              <a:off x="8095060" y="5867832"/>
              <a:ext cx="497404" cy="289312"/>
              <a:chOff x="8095060" y="5867832"/>
              <a:chExt cx="497404" cy="289312"/>
            </a:xfrm>
          </p:grpSpPr>
          <p:sp>
            <p:nvSpPr>
              <p:cNvPr id="1478" name="Google Shape;1478;p48"/>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79" name="Google Shape;1479;p48"/>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0" name="Google Shape;1480;p48"/>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1" name="Google Shape;1481;p48"/>
            <p:cNvGrpSpPr/>
            <p:nvPr/>
          </p:nvGrpSpPr>
          <p:grpSpPr>
            <a:xfrm>
              <a:off x="8095060" y="5765998"/>
              <a:ext cx="497404" cy="289312"/>
              <a:chOff x="8095060" y="5765998"/>
              <a:chExt cx="497404" cy="289312"/>
            </a:xfrm>
          </p:grpSpPr>
          <p:sp>
            <p:nvSpPr>
              <p:cNvPr id="1482" name="Google Shape;1482;p48"/>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3" name="Google Shape;1483;p48"/>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4" name="Google Shape;1484;p48"/>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85" name="Google Shape;1485;p48"/>
            <p:cNvGrpSpPr/>
            <p:nvPr/>
          </p:nvGrpSpPr>
          <p:grpSpPr>
            <a:xfrm>
              <a:off x="8095060" y="5664590"/>
              <a:ext cx="497404" cy="290164"/>
              <a:chOff x="8095060" y="5664590"/>
              <a:chExt cx="497404" cy="290164"/>
            </a:xfrm>
          </p:grpSpPr>
          <p:sp>
            <p:nvSpPr>
              <p:cNvPr id="1486" name="Google Shape;1486;p48"/>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7" name="Google Shape;1487;p48"/>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88" name="Google Shape;1488;p48"/>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489" name="Google Shape;1489;p48"/>
          <p:cNvGrpSpPr/>
          <p:nvPr/>
        </p:nvGrpSpPr>
        <p:grpSpPr>
          <a:xfrm>
            <a:off x="2870825" y="4378486"/>
            <a:ext cx="557162" cy="445734"/>
            <a:chOff x="4607809" y="5664627"/>
            <a:chExt cx="742883" cy="594312"/>
          </a:xfrm>
        </p:grpSpPr>
        <p:sp>
          <p:nvSpPr>
            <p:cNvPr id="1490" name="Google Shape;1490;p48"/>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1" name="Google Shape;1491;p48"/>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2" name="Google Shape;1492;p48"/>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3" name="Google Shape;1493;p48"/>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4" name="Google Shape;1494;p48"/>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5" name="Google Shape;1495;p48"/>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6" name="Google Shape;1496;p48"/>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97" name="Google Shape;1497;p48"/>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498" name="Google Shape;1498;p48"/>
          <p:cNvGrpSpPr/>
          <p:nvPr/>
        </p:nvGrpSpPr>
        <p:grpSpPr>
          <a:xfrm>
            <a:off x="3973890" y="4378543"/>
            <a:ext cx="1079865" cy="445620"/>
            <a:chOff x="2571250" y="5664711"/>
            <a:chExt cx="1439820" cy="594160"/>
          </a:xfrm>
        </p:grpSpPr>
        <p:sp>
          <p:nvSpPr>
            <p:cNvPr id="1499" name="Google Shape;1499;p48"/>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0" name="Google Shape;1500;p48"/>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1" name="Google Shape;1501;p48"/>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2" name="Google Shape;1502;p48"/>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3" name="Google Shape;1503;p48"/>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4" name="Google Shape;1504;p48"/>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5" name="Google Shape;1505;p48"/>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6" name="Google Shape;1506;p48"/>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7" name="Google Shape;1507;p48"/>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8" name="Google Shape;1508;p48"/>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09" name="Google Shape;1509;p48"/>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0" name="Google Shape;1510;p48"/>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1" name="Google Shape;1511;p48"/>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2" name="Google Shape;1512;p48"/>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3" name="Google Shape;1513;p48"/>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4" name="Google Shape;1514;p48"/>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515" name="Google Shape;1515;p48"/>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6" name="Google Shape;1516;p48"/>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7" name="Google Shape;1517;p48"/>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8" name="Google Shape;1518;p48"/>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9" name="Google Shape;1519;p48"/>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0" name="Google Shape;1520;p48"/>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1" name="Google Shape;1521;p48"/>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2" name="Google Shape;1522;p48"/>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23" name="Google Shape;1523;p48"/>
          <p:cNvGrpSpPr/>
          <p:nvPr/>
        </p:nvGrpSpPr>
        <p:grpSpPr>
          <a:xfrm>
            <a:off x="5599659" y="4378335"/>
            <a:ext cx="642470" cy="446036"/>
            <a:chOff x="6332670" y="5663946"/>
            <a:chExt cx="856627" cy="594715"/>
          </a:xfrm>
        </p:grpSpPr>
        <p:grpSp>
          <p:nvGrpSpPr>
            <p:cNvPr id="1524" name="Google Shape;1524;p48"/>
            <p:cNvGrpSpPr/>
            <p:nvPr/>
          </p:nvGrpSpPr>
          <p:grpSpPr>
            <a:xfrm>
              <a:off x="6392364" y="5663946"/>
              <a:ext cx="796933" cy="185801"/>
              <a:chOff x="3321050" y="1066800"/>
              <a:chExt cx="6505573" cy="1508125"/>
            </a:xfrm>
          </p:grpSpPr>
          <p:sp>
            <p:nvSpPr>
              <p:cNvPr id="1525" name="Google Shape;1525;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6" name="Google Shape;1526;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7" name="Google Shape;1527;p48"/>
            <p:cNvGrpSpPr/>
            <p:nvPr/>
          </p:nvGrpSpPr>
          <p:grpSpPr>
            <a:xfrm flipH="1">
              <a:off x="6332670" y="5868403"/>
              <a:ext cx="796933" cy="185801"/>
              <a:chOff x="3321050" y="1066800"/>
              <a:chExt cx="6505573" cy="1508125"/>
            </a:xfrm>
          </p:grpSpPr>
          <p:sp>
            <p:nvSpPr>
              <p:cNvPr id="1528" name="Google Shape;1528;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29" name="Google Shape;1529;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30" name="Google Shape;1530;p48"/>
            <p:cNvGrpSpPr/>
            <p:nvPr/>
          </p:nvGrpSpPr>
          <p:grpSpPr>
            <a:xfrm>
              <a:off x="6392364" y="6072860"/>
              <a:ext cx="796933" cy="185801"/>
              <a:chOff x="3321050" y="1066800"/>
              <a:chExt cx="6505573" cy="1508125"/>
            </a:xfrm>
          </p:grpSpPr>
          <p:sp>
            <p:nvSpPr>
              <p:cNvPr id="1531" name="Google Shape;1531;p48"/>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32" name="Google Shape;1532;p48"/>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533" name="Google Shape;1533;p48"/>
          <p:cNvSpPr txBox="1">
            <a:spLocks noGrp="1"/>
          </p:cNvSpPr>
          <p:nvPr>
            <p:ph type="title" idx="4294967295"/>
          </p:nvPr>
        </p:nvSpPr>
        <p:spPr>
          <a:xfrm>
            <a:off x="855300" y="249075"/>
            <a:ext cx="7433400" cy="39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rPr>
              <a:t>Diagrams and infographics</a:t>
            </a:r>
            <a:endParaRPr sz="2000">
              <a:solidFill>
                <a:schemeClr val="dk1"/>
              </a:solidFill>
            </a:endParaRPr>
          </a:p>
        </p:txBody>
      </p:sp>
      <p:sp>
        <p:nvSpPr>
          <p:cNvPr id="1534" name="Google Shape;1534;p48"/>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134</a:t>
            </a:fld>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545"/>
        <p:cNvGrpSpPr/>
        <p:nvPr/>
      </p:nvGrpSpPr>
      <p:grpSpPr>
        <a:xfrm>
          <a:off x="0" y="0"/>
          <a:ext cx="0" cy="0"/>
          <a:chOff x="0" y="0"/>
          <a:chExt cx="0" cy="0"/>
        </a:xfrm>
      </p:grpSpPr>
      <p:pic>
        <p:nvPicPr>
          <p:cNvPr id="1546" name="Google Shape;1546;p50">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547" name="Google Shape;1547;p50"/>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548" name="Google Shape;1548;p50"/>
          <p:cNvGrpSpPr/>
          <p:nvPr/>
        </p:nvGrpSpPr>
        <p:grpSpPr>
          <a:xfrm>
            <a:off x="690575" y="3290132"/>
            <a:ext cx="7762851" cy="892418"/>
            <a:chOff x="801125" y="3213932"/>
            <a:chExt cx="7762851" cy="892418"/>
          </a:xfrm>
        </p:grpSpPr>
        <p:grpSp>
          <p:nvGrpSpPr>
            <p:cNvPr id="1549" name="Google Shape;1549;p50"/>
            <p:cNvGrpSpPr/>
            <p:nvPr/>
          </p:nvGrpSpPr>
          <p:grpSpPr>
            <a:xfrm>
              <a:off x="4845759" y="3213932"/>
              <a:ext cx="1695900" cy="892418"/>
              <a:chOff x="4845759" y="3213932"/>
              <a:chExt cx="1695900" cy="892418"/>
            </a:xfrm>
          </p:grpSpPr>
          <p:sp>
            <p:nvSpPr>
              <p:cNvPr id="1550" name="Google Shape;1550;p50"/>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551" name="Google Shape;1551;p50"/>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52" name="Google Shape;1552;p50"/>
            <p:cNvGrpSpPr/>
            <p:nvPr/>
          </p:nvGrpSpPr>
          <p:grpSpPr>
            <a:xfrm>
              <a:off x="2823442" y="3214222"/>
              <a:ext cx="1695900" cy="892128"/>
              <a:chOff x="2823442" y="3214222"/>
              <a:chExt cx="1695900" cy="892128"/>
            </a:xfrm>
          </p:grpSpPr>
          <p:sp>
            <p:nvSpPr>
              <p:cNvPr id="1553" name="Google Shape;1553;p50"/>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554" name="Google Shape;1554;p50"/>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55" name="Google Shape;1555;p50"/>
            <p:cNvGrpSpPr/>
            <p:nvPr/>
          </p:nvGrpSpPr>
          <p:grpSpPr>
            <a:xfrm>
              <a:off x="6868076" y="3213932"/>
              <a:ext cx="1695900" cy="892418"/>
              <a:chOff x="6868076" y="3213932"/>
              <a:chExt cx="1695900" cy="892418"/>
            </a:xfrm>
          </p:grpSpPr>
          <p:sp>
            <p:nvSpPr>
              <p:cNvPr id="1556" name="Google Shape;1556;p50"/>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557" name="Google Shape;1557;p50"/>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558" name="Google Shape;1558;p50"/>
            <p:cNvGrpSpPr/>
            <p:nvPr/>
          </p:nvGrpSpPr>
          <p:grpSpPr>
            <a:xfrm>
              <a:off x="801125" y="3214206"/>
              <a:ext cx="1695900" cy="892144"/>
              <a:chOff x="801125" y="3214206"/>
              <a:chExt cx="1695900" cy="892144"/>
            </a:xfrm>
          </p:grpSpPr>
          <p:sp>
            <p:nvSpPr>
              <p:cNvPr id="1559" name="Google Shape;1559;p50"/>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560" name="Google Shape;1560;p50"/>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09CBC06D-4381-388A-EF24-56F36C922B2A}"/>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5AD05958-A24E-8117-002B-4845294872BD}"/>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IMPORTANCE OF NULL VALUES</a:t>
            </a:r>
            <a:endParaRPr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4672D5DA-ED70-B285-FBAD-EAD1E4A19AB4}"/>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Null values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play a crucial role in database management by representing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absence of data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a particular field.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null value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is a special marker used in databases to indicate that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data field is empty or missing.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other words, a null value signifies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lack of a value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or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unknown value. </a:t>
            </a:r>
            <a:endParaRPr lang="en-IN"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287193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CA860A36-F3C6-BFE0-756B-9BC748154134}"/>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43171466-B435-E212-FD64-0E4C7AB41302}"/>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IMPORTANCE OF NULL VALUES</a:t>
            </a:r>
            <a:endParaRPr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C35291BB-C387-73A4-4BFB-BEA4F16723C3}"/>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92500" lnSpcReduction="10000"/>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One of the key uses of null values in database management is to allow flexibility in data entry.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By allowing fields to be left empty or contain null values, databases can accommodate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different levels of data completeness. </a:t>
            </a: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For example, a customer database may have fields for a customer’s phone number or email address, but not all customers may provide this information. In such cases, using null values allows for capturing only the information that is available without forcing the entry of unnecessary or irrelevant data.</a:t>
            </a:r>
            <a:endParaRPr lang="en-IN"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4103222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100AA5C4-8009-3155-0CD2-9D562915BF32}"/>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109ED9E3-0A63-D05E-471C-F9A8D6B43809}"/>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IMPORTANCE OF NULL VALUES</a:t>
            </a:r>
            <a:endParaRPr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A29C4185-8613-2583-8741-398A34796D92}"/>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Another important role of null values in database management is to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distinguish between a true value and the absence of a value.</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Without null values, it would be challenging to differentiate between a valid data entry of, for example, “0” and an empty data field.</a:t>
            </a:r>
            <a:endParaRPr lang="en-IN"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134507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02AE56FB-642A-63C9-0E9C-369CCB0905E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6F8D4349-83D9-4846-5014-88D292FC4DE0}"/>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IMPORTANCE OF NULL VALUES</a:t>
            </a:r>
            <a:endParaRPr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FB927E10-D8E6-80BB-D4E1-CCE5960707BC}"/>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conclusion, null values are an essential component of effective database management.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They provide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flexibility</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in data entry, help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differentiate</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between the absence of a value and a valid value, and contribute to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maintaining data integrity and consistency. </a:t>
            </a:r>
            <a:endParaRPr lang="en-IN"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354886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5FF60ED9-C17C-EAA1-EF9E-9254A06C3C24}"/>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7CE4781E-B5C5-3D11-CD40-C270038AF425}"/>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C05BD1C8-95D3-DDCC-756E-E7FA68559C8A}"/>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lnSpcReduction="10000"/>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Constraints in DBMS are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rules or conditions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that are applied to the data within a database.</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They define limitations and requirements that the data must meet, thereby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preventing the entry of invalid or inconsistent data. </a:t>
            </a: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purpose of constraints is to enforce data quality and prevent data inconsistencies, thereby enhancing the overall data integrity and reliability of the database. </a:t>
            </a:r>
            <a:endParaRPr lang="en-IN"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1372969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638AA7A-E35D-79F0-D000-ABCAAAAFA07C}"/>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18D4ED26-A858-FB39-391E-CFF84AD39861}"/>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C1A01178-460E-5FF1-88BF-F6B7B074A7CC}"/>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u="sng" dirty="0">
                <a:solidFill>
                  <a:schemeClr val="accent6">
                    <a:lumMod val="40000"/>
                    <a:lumOff val="60000"/>
                  </a:schemeClr>
                </a:solidFill>
                <a:latin typeface="Cambria" panose="02040503050406030204" pitchFamily="18" charset="0"/>
                <a:ea typeface="Cambria" panose="02040503050406030204" pitchFamily="18" charset="0"/>
                <a:cs typeface="Calibri" panose="020F0502020204030204" pitchFamily="34" charset="0"/>
              </a:rPr>
              <a:t>Types of Integrity Constraints</a:t>
            </a:r>
          </a:p>
          <a:p>
            <a:pPr marL="0" indent="0" algn="just">
              <a:buNone/>
            </a:pP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relational databases, there are different types of integrity constraints. They are as follows:</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Domain Constraints</a:t>
            </a: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Key Constraints</a:t>
            </a: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Entity Integrity Constraints</a:t>
            </a: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Referential Integrity Constraints</a:t>
            </a:r>
          </a:p>
        </p:txBody>
      </p:sp>
    </p:spTree>
    <p:extLst>
      <p:ext uri="{BB962C8B-B14F-4D97-AF65-F5344CB8AC3E}">
        <p14:creationId xmlns:p14="http://schemas.microsoft.com/office/powerpoint/2010/main" val="164684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4"/>
          <p:cNvSpPr txBox="1">
            <a:spLocks noGrp="1"/>
          </p:cNvSpPr>
          <p:nvPr>
            <p:ph type="ctrTitle" idx="4294967295"/>
          </p:nvPr>
        </p:nvSpPr>
        <p:spPr>
          <a:xfrm>
            <a:off x="271221" y="144154"/>
            <a:ext cx="8650142"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SYLLABUS</a:t>
            </a:r>
            <a:endParaRPr sz="4800"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p:cNvSpPr txBox="1">
            <a:spLocks noGrp="1"/>
          </p:cNvSpPr>
          <p:nvPr>
            <p:ph type="subTitle" idx="4294967295"/>
          </p:nvPr>
        </p:nvSpPr>
        <p:spPr>
          <a:xfrm>
            <a:off x="271221" y="922148"/>
            <a:ext cx="8593810" cy="40771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92500" lnSpcReduction="10000"/>
          </a:bodyPr>
          <a:lstStyle/>
          <a:p>
            <a:pPr marL="0" indent="0" algn="ctr">
              <a:buNone/>
            </a:pPr>
            <a:r>
              <a:rPr lang="en-IN" sz="3000" b="1" u="sng" dirty="0">
                <a:solidFill>
                  <a:schemeClr val="accent3">
                    <a:lumMod val="40000"/>
                    <a:lumOff val="60000"/>
                  </a:schemeClr>
                </a:solidFill>
                <a:latin typeface="+mj-lt"/>
              </a:rPr>
              <a:t>Relational Model</a:t>
            </a:r>
          </a:p>
          <a:p>
            <a:pPr marL="285750" indent="-285750" algn="just"/>
            <a:r>
              <a:rPr lang="en-IN" sz="2400" b="1" dirty="0">
                <a:solidFill>
                  <a:schemeClr val="bg1"/>
                </a:solidFill>
                <a:latin typeface="Arial" panose="020B0604020202020204" pitchFamily="34" charset="0"/>
                <a:cs typeface="Arial" panose="020B0604020202020204" pitchFamily="34" charset="0"/>
              </a:rPr>
              <a:t>Introduction to Relational Model, Concepts of Domain, Attribute, Tuple, Relation, Importance of null values</a:t>
            </a:r>
          </a:p>
          <a:p>
            <a:pPr marL="285750" indent="-285750" algn="just"/>
            <a:endParaRPr lang="en-IN" sz="2400" b="1" dirty="0">
              <a:solidFill>
                <a:schemeClr val="bg1"/>
              </a:solidFill>
              <a:latin typeface="Arial" panose="020B0604020202020204" pitchFamily="34" charset="0"/>
              <a:cs typeface="Arial" panose="020B0604020202020204" pitchFamily="34" charset="0"/>
            </a:endParaRPr>
          </a:p>
          <a:p>
            <a:pPr marL="285750" indent="-285750" algn="just"/>
            <a:r>
              <a:rPr lang="en-IN" sz="2400" b="1" dirty="0">
                <a:solidFill>
                  <a:schemeClr val="bg1"/>
                </a:solidFill>
                <a:latin typeface="Arial" panose="020B0604020202020204" pitchFamily="34" charset="0"/>
                <a:cs typeface="Arial" panose="020B0604020202020204" pitchFamily="34" charset="0"/>
              </a:rPr>
              <a:t>Constraints (Domain, Key Constraints, Integrity Constraints) and their importance</a:t>
            </a:r>
          </a:p>
          <a:p>
            <a:pPr marL="285750" indent="-285750" algn="just"/>
            <a:endParaRPr lang="en-IN" sz="2400" b="1" dirty="0">
              <a:solidFill>
                <a:schemeClr val="bg1"/>
              </a:solidFill>
              <a:latin typeface="Arial" panose="020B0604020202020204" pitchFamily="34" charset="0"/>
              <a:cs typeface="Arial" panose="020B0604020202020204" pitchFamily="34" charset="0"/>
            </a:endParaRPr>
          </a:p>
          <a:p>
            <a:pPr marL="285750" indent="-285750" algn="just"/>
            <a:r>
              <a:rPr lang="en-IN" sz="2400" b="1" dirty="0">
                <a:solidFill>
                  <a:schemeClr val="bg1"/>
                </a:solidFill>
                <a:latin typeface="Arial" panose="020B0604020202020204" pitchFamily="34" charset="0"/>
                <a:cs typeface="Arial" panose="020B0604020202020204" pitchFamily="34" charset="0"/>
              </a:rPr>
              <a:t>Relational Algebra</a:t>
            </a:r>
          </a:p>
          <a:p>
            <a:pPr marL="285750" indent="-285750" algn="just"/>
            <a:endParaRPr lang="en-IN" sz="2400" b="1" dirty="0">
              <a:solidFill>
                <a:schemeClr val="bg1"/>
              </a:solidFill>
              <a:latin typeface="Arial" panose="020B0604020202020204" pitchFamily="34" charset="0"/>
              <a:cs typeface="Arial" panose="020B0604020202020204" pitchFamily="34" charset="0"/>
            </a:endParaRPr>
          </a:p>
          <a:p>
            <a:pPr marL="285750" indent="-285750" algn="just"/>
            <a:r>
              <a:rPr lang="en-IN" sz="2400" b="1" dirty="0">
                <a:solidFill>
                  <a:schemeClr val="bg1"/>
                </a:solidFill>
                <a:latin typeface="Arial" panose="020B0604020202020204" pitchFamily="34" charset="0"/>
                <a:cs typeface="Arial" panose="020B0604020202020204" pitchFamily="34" charset="0"/>
              </a:rPr>
              <a:t>Relational Calculus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A76B986C-5C28-66DD-3BD6-B781E011A350}"/>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9D794A65-ADC0-38A2-3190-0E0857D81C21}"/>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0AA31E54-6F2E-6919-48F3-C318FBADEE1E}"/>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u="sng" dirty="0">
                <a:solidFill>
                  <a:schemeClr val="accent6">
                    <a:lumMod val="40000"/>
                    <a:lumOff val="60000"/>
                  </a:schemeClr>
                </a:solidFill>
                <a:latin typeface="Cambria" panose="02040503050406030204" pitchFamily="18" charset="0"/>
                <a:ea typeface="Cambria" panose="02040503050406030204" pitchFamily="18" charset="0"/>
                <a:cs typeface="Calibri" panose="020F0502020204030204" pitchFamily="34" charset="0"/>
              </a:rPr>
              <a:t>Types of Integrity Constraints</a:t>
            </a:r>
          </a:p>
        </p:txBody>
      </p:sp>
      <p:pic>
        <p:nvPicPr>
          <p:cNvPr id="3" name="Picture 2">
            <a:extLst>
              <a:ext uri="{FF2B5EF4-FFF2-40B4-BE49-F238E27FC236}">
                <a16:creationId xmlns:a16="http://schemas.microsoft.com/office/drawing/2014/main" id="{74F9388C-3780-1BC9-ABC6-74A5A7CFB306}"/>
              </a:ext>
            </a:extLst>
          </p:cNvPr>
          <p:cNvPicPr>
            <a:picLocks noChangeAspect="1"/>
          </p:cNvPicPr>
          <p:nvPr/>
        </p:nvPicPr>
        <p:blipFill>
          <a:blip r:embed="rId3"/>
          <a:stretch>
            <a:fillRect/>
          </a:stretch>
        </p:blipFill>
        <p:spPr>
          <a:xfrm>
            <a:off x="643931" y="1572626"/>
            <a:ext cx="7856138" cy="3160011"/>
          </a:xfrm>
          <a:prstGeom prst="rect">
            <a:avLst/>
          </a:prstGeom>
        </p:spPr>
      </p:pic>
    </p:spTree>
    <p:extLst>
      <p:ext uri="{BB962C8B-B14F-4D97-AF65-F5344CB8AC3E}">
        <p14:creationId xmlns:p14="http://schemas.microsoft.com/office/powerpoint/2010/main" val="1784434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91E97E0-F0CB-0276-AE6C-D90D53B6E36E}"/>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C3BA8EDE-C968-BC84-D00A-F6BA073A959F}"/>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1FBB4A58-8710-FEDC-ACB6-B50CC7F2E5A6}"/>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92500" lnSpcReduction="10000"/>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relation schema specifies the domain of each field or column in the relation instance.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These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domain constraints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the schema specify an important condition that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we want each instance of the relation to satisfy: </a:t>
            </a:r>
          </a:p>
          <a:p>
            <a:pPr marL="0" indent="0" algn="just">
              <a:buNone/>
            </a:pPr>
            <a:r>
              <a:rPr lang="en-US" sz="2400" dirty="0">
                <a:solidFill>
                  <a:srgbClr val="FFFF00"/>
                </a:solidFill>
                <a:latin typeface="Cambria" panose="02040503050406030204" pitchFamily="18" charset="0"/>
                <a:ea typeface="Cambria" panose="02040503050406030204" pitchFamily="18" charset="0"/>
                <a:cs typeface="Calibri" panose="020F0502020204030204" pitchFamily="34" charset="0"/>
              </a:rPr>
              <a:t>    </a:t>
            </a:r>
            <a:r>
              <a:rPr lang="en-US" sz="2400" b="1" dirty="0">
                <a:solidFill>
                  <a:srgbClr val="FFFF00"/>
                </a:solidFill>
                <a:latin typeface="Cambria" panose="02040503050406030204" pitchFamily="18" charset="0"/>
                <a:ea typeface="Cambria" panose="02040503050406030204" pitchFamily="18" charset="0"/>
                <a:cs typeface="Calibri" panose="020F0502020204030204" pitchFamily="34" charset="0"/>
              </a:rPr>
              <a:t>The values that appear in a column must be drawn from the </a:t>
            </a:r>
          </a:p>
          <a:p>
            <a:pPr marL="0" indent="0" algn="just">
              <a:buNone/>
            </a:pPr>
            <a:r>
              <a:rPr lang="en-US" sz="2400" b="1" dirty="0">
                <a:solidFill>
                  <a:srgbClr val="FFFF00"/>
                </a:solidFill>
                <a:latin typeface="Cambria" panose="02040503050406030204" pitchFamily="18" charset="0"/>
                <a:ea typeface="Cambria" panose="02040503050406030204" pitchFamily="18" charset="0"/>
                <a:cs typeface="Calibri" panose="020F0502020204030204" pitchFamily="34" charset="0"/>
              </a:rPr>
              <a:t>     domain associated with that column.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Thus,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domain of a field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is essentially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type of that field</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in programming language terms, and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restricts the values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that can appear in the field.</a:t>
            </a:r>
          </a:p>
        </p:txBody>
      </p:sp>
    </p:spTree>
    <p:extLst>
      <p:ext uri="{BB962C8B-B14F-4D97-AF65-F5344CB8AC3E}">
        <p14:creationId xmlns:p14="http://schemas.microsoft.com/office/powerpoint/2010/main" val="2169829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432E64"/>
        </a:solidFill>
        <a:effectLst/>
      </p:bgPr>
    </p:bg>
    <p:spTree>
      <p:nvGrpSpPr>
        <p:cNvPr id="1" name="Shape 272">
          <a:extLst>
            <a:ext uri="{FF2B5EF4-FFF2-40B4-BE49-F238E27FC236}">
              <a16:creationId xmlns:a16="http://schemas.microsoft.com/office/drawing/2014/main" id="{554122E0-FDE7-4FBD-D8AB-04F3D16420D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58F2DC4-B295-C491-86DF-B56787395567}"/>
              </a:ext>
            </a:extLst>
          </p:cNvPr>
          <p:cNvPicPr>
            <a:picLocks noChangeAspect="1"/>
          </p:cNvPicPr>
          <p:nvPr/>
        </p:nvPicPr>
        <p:blipFill>
          <a:blip r:embed="rId3"/>
          <a:stretch>
            <a:fillRect/>
          </a:stretch>
        </p:blipFill>
        <p:spPr>
          <a:xfrm>
            <a:off x="4280266" y="2720031"/>
            <a:ext cx="4752523" cy="2322256"/>
          </a:xfrm>
          <a:prstGeom prst="rect">
            <a:avLst/>
          </a:prstGeom>
        </p:spPr>
      </p:pic>
      <p:pic>
        <p:nvPicPr>
          <p:cNvPr id="6" name="Picture 5">
            <a:extLst>
              <a:ext uri="{FF2B5EF4-FFF2-40B4-BE49-F238E27FC236}">
                <a16:creationId xmlns:a16="http://schemas.microsoft.com/office/drawing/2014/main" id="{4B7226AD-1303-FAC9-1EFB-637905173613}"/>
              </a:ext>
            </a:extLst>
          </p:cNvPr>
          <p:cNvPicPr>
            <a:picLocks noChangeAspect="1"/>
          </p:cNvPicPr>
          <p:nvPr/>
        </p:nvPicPr>
        <p:blipFill>
          <a:blip r:embed="rId4"/>
          <a:stretch>
            <a:fillRect/>
          </a:stretch>
        </p:blipFill>
        <p:spPr>
          <a:xfrm>
            <a:off x="178645" y="177838"/>
            <a:ext cx="4924696" cy="2448359"/>
          </a:xfrm>
          <a:prstGeom prst="rect">
            <a:avLst/>
          </a:prstGeom>
        </p:spPr>
      </p:pic>
    </p:spTree>
    <p:extLst>
      <p:ext uri="{BB962C8B-B14F-4D97-AF65-F5344CB8AC3E}">
        <p14:creationId xmlns:p14="http://schemas.microsoft.com/office/powerpoint/2010/main" val="253119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EAC02B37-B064-F9B3-03D0-0A3D4516DC3E}"/>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C2C8ADEB-9563-0F34-ED24-C71C445D797F}"/>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38573FBD-CAC2-16B7-572D-15637862790D}"/>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92500" lnSpcReduction="20000"/>
          </a:bodyPr>
          <a:lstStyle/>
          <a:p>
            <a:pPr marL="0" indent="0" algn="just">
              <a:buNone/>
            </a:pPr>
            <a:r>
              <a:rPr lang="en-US" sz="28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TYPES OF DOMAIN CONSTRAINTS</a:t>
            </a:r>
          </a:p>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Not Null</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values that are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not assigned or are unknown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can be kept null.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These can be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default values for an attribute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if the answer is not known.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For instance, in the above table, if we don't know the marks of the student with student id = 1, we can keep null in the marks attribute. However, certain attributes cannot be null. For instance, the Student ID is a must-known value and it can never be null as we can identify each student uniquely only with the help of Student ID. </a:t>
            </a:r>
          </a:p>
        </p:txBody>
      </p:sp>
    </p:spTree>
    <p:extLst>
      <p:ext uri="{BB962C8B-B14F-4D97-AF65-F5344CB8AC3E}">
        <p14:creationId xmlns:p14="http://schemas.microsoft.com/office/powerpoint/2010/main" val="404699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621CBB9-F4A9-27E9-51BB-01BB1E621F55}"/>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71F7687A-0CF3-7837-E070-0C09E50149FE}"/>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D0A61711-9FA8-7F14-9D09-37BAD6CDB3B3}"/>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8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TYPES OF DOMAIN CONSTRAINTS</a:t>
            </a:r>
          </a:p>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Not Null</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So, we can apply a “not null” constraint on the Student ID attribute in the above table.</a:t>
            </a:r>
          </a:p>
        </p:txBody>
      </p:sp>
      <p:pic>
        <p:nvPicPr>
          <p:cNvPr id="3" name="Picture 2">
            <a:extLst>
              <a:ext uri="{FF2B5EF4-FFF2-40B4-BE49-F238E27FC236}">
                <a16:creationId xmlns:a16="http://schemas.microsoft.com/office/drawing/2014/main" id="{B3630D7C-29B4-C45E-3614-2849D8B7CE19}"/>
              </a:ext>
            </a:extLst>
          </p:cNvPr>
          <p:cNvPicPr>
            <a:picLocks noChangeAspect="1"/>
          </p:cNvPicPr>
          <p:nvPr/>
        </p:nvPicPr>
        <p:blipFill>
          <a:blip r:embed="rId3"/>
          <a:stretch>
            <a:fillRect/>
          </a:stretch>
        </p:blipFill>
        <p:spPr>
          <a:xfrm>
            <a:off x="2256042" y="2944346"/>
            <a:ext cx="5305166" cy="1664724"/>
          </a:xfrm>
          <a:prstGeom prst="rect">
            <a:avLst/>
          </a:prstGeom>
        </p:spPr>
      </p:pic>
    </p:spTree>
    <p:extLst>
      <p:ext uri="{BB962C8B-B14F-4D97-AF65-F5344CB8AC3E}">
        <p14:creationId xmlns:p14="http://schemas.microsoft.com/office/powerpoint/2010/main" val="3015869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53E497CE-D8EF-A61A-7411-D58A844F735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954553D3-AA93-9C24-6127-13E95A327C22}"/>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5E90A73D-97C5-1D25-B21A-B7ECBEAD3198}"/>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Not Null after Table Creation</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E5C69C88-5958-48C2-7573-95A736E16349}"/>
              </a:ext>
            </a:extLst>
          </p:cNvPr>
          <p:cNvPicPr>
            <a:picLocks noChangeAspect="1"/>
          </p:cNvPicPr>
          <p:nvPr/>
        </p:nvPicPr>
        <p:blipFill>
          <a:blip r:embed="rId3"/>
          <a:stretch>
            <a:fillRect/>
          </a:stretch>
        </p:blipFill>
        <p:spPr>
          <a:xfrm>
            <a:off x="994181" y="1903048"/>
            <a:ext cx="7147888" cy="2082595"/>
          </a:xfrm>
          <a:prstGeom prst="rect">
            <a:avLst/>
          </a:prstGeom>
        </p:spPr>
      </p:pic>
    </p:spTree>
    <p:extLst>
      <p:ext uri="{BB962C8B-B14F-4D97-AF65-F5344CB8AC3E}">
        <p14:creationId xmlns:p14="http://schemas.microsoft.com/office/powerpoint/2010/main" val="989036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CF351BE6-8A4C-81C8-48CB-26EC644616FB}"/>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03BB67F3-1F32-8FDF-426D-7F41FB54159F}"/>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1E265096-9C5B-C9C5-95DE-2D710AEF940D}"/>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TYPES OF DOMAIN CONSTRAINTS</a:t>
            </a:r>
          </a:p>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CHECK</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This constraint is used for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specifying range of values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for a particular column of a table.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When this constraint is being set on a column, it ensures that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specified column must have the value falling in the specified range.</a:t>
            </a:r>
          </a:p>
        </p:txBody>
      </p:sp>
    </p:spTree>
    <p:extLst>
      <p:ext uri="{BB962C8B-B14F-4D97-AF65-F5344CB8AC3E}">
        <p14:creationId xmlns:p14="http://schemas.microsoft.com/office/powerpoint/2010/main" val="801560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13CF44B5-ADE2-0FEC-5B1F-91C5C006B370}"/>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68099D24-5BA9-C5E2-BC28-75C3DCBFDAFF}"/>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0531F0C4-6243-96FC-400A-132302550BC6}"/>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92500" lnSpcReduction="20000"/>
          </a:bodyPr>
          <a:lstStyle/>
          <a:p>
            <a:pPr marL="0" indent="0" algn="just">
              <a:buNone/>
            </a:pPr>
            <a:r>
              <a:rPr lang="en-US" sz="28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TYPES OF DOMAIN CONSTRAINTS</a:t>
            </a:r>
          </a:p>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Check</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Let us say we have a class of students. Now, the school decides that only the students with marks greater than 35% will be declared qualified in the current class.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Also, they decide that only the results of those students will be entered in the table who have passed the class.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So, they want to check whether the marks of a student are greater than 35% or not. If not, that student’s data will not be entered in the table.</a:t>
            </a:r>
          </a:p>
        </p:txBody>
      </p:sp>
    </p:spTree>
    <p:extLst>
      <p:ext uri="{BB962C8B-B14F-4D97-AF65-F5344CB8AC3E}">
        <p14:creationId xmlns:p14="http://schemas.microsoft.com/office/powerpoint/2010/main" val="3203940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9D802A62-A77F-B2F2-EE9B-7419CF65E4E2}"/>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7A976FB0-9BEC-7353-D341-C6856F3D5F93}"/>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EBE38B46-C01E-6209-0081-7D554A934AA4}"/>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8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TYPES OF DOMAIN CONSTRAINTS</a:t>
            </a:r>
          </a:p>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Check</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So, for this kind of constraint application, the Domain Constraint – Check is used.</a:t>
            </a:r>
          </a:p>
        </p:txBody>
      </p:sp>
      <p:pic>
        <p:nvPicPr>
          <p:cNvPr id="3" name="Picture 2">
            <a:extLst>
              <a:ext uri="{FF2B5EF4-FFF2-40B4-BE49-F238E27FC236}">
                <a16:creationId xmlns:a16="http://schemas.microsoft.com/office/drawing/2014/main" id="{83466C27-D132-B0AD-2C1F-57F5DDD674AB}"/>
              </a:ext>
            </a:extLst>
          </p:cNvPr>
          <p:cNvPicPr>
            <a:picLocks noChangeAspect="1"/>
          </p:cNvPicPr>
          <p:nvPr/>
        </p:nvPicPr>
        <p:blipFill>
          <a:blip r:embed="rId3"/>
          <a:stretch>
            <a:fillRect/>
          </a:stretch>
        </p:blipFill>
        <p:spPr>
          <a:xfrm>
            <a:off x="1844458" y="2931988"/>
            <a:ext cx="5165401" cy="1615297"/>
          </a:xfrm>
          <a:prstGeom prst="rect">
            <a:avLst/>
          </a:prstGeom>
        </p:spPr>
      </p:pic>
    </p:spTree>
    <p:extLst>
      <p:ext uri="{BB962C8B-B14F-4D97-AF65-F5344CB8AC3E}">
        <p14:creationId xmlns:p14="http://schemas.microsoft.com/office/powerpoint/2010/main" val="2307044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45CA87AE-5501-2D94-6347-2BF9A4660EAA}"/>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7D2925DD-6DD6-5C9C-EC63-24D6C559C177}"/>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24FB2825-0F82-1C2F-6606-2146588F09B0}"/>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Check</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8" name="Picture 7">
            <a:extLst>
              <a:ext uri="{FF2B5EF4-FFF2-40B4-BE49-F238E27FC236}">
                <a16:creationId xmlns:a16="http://schemas.microsoft.com/office/drawing/2014/main" id="{73D73FB4-56AE-82D1-B96D-39EB6A3AEB6E}"/>
              </a:ext>
            </a:extLst>
          </p:cNvPr>
          <p:cNvPicPr>
            <a:picLocks noChangeAspect="1"/>
          </p:cNvPicPr>
          <p:nvPr/>
        </p:nvPicPr>
        <p:blipFill>
          <a:blip r:embed="rId3"/>
          <a:stretch>
            <a:fillRect/>
          </a:stretch>
        </p:blipFill>
        <p:spPr>
          <a:xfrm>
            <a:off x="1437600" y="1294362"/>
            <a:ext cx="6693146" cy="3466653"/>
          </a:xfrm>
          <a:prstGeom prst="rect">
            <a:avLst/>
          </a:prstGeom>
        </p:spPr>
      </p:pic>
    </p:spTree>
    <p:extLst>
      <p:ext uri="{BB962C8B-B14F-4D97-AF65-F5344CB8AC3E}">
        <p14:creationId xmlns:p14="http://schemas.microsoft.com/office/powerpoint/2010/main" val="3062600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1ABA40E0-5050-C689-68A8-D855D50D6C26}"/>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7BE5DC17-E266-F8A6-5ADA-521140C5E795}"/>
              </a:ext>
            </a:extLst>
          </p:cNvPr>
          <p:cNvSpPr txBox="1">
            <a:spLocks noGrp="1"/>
          </p:cNvSpPr>
          <p:nvPr>
            <p:ph type="ctrTitle" idx="4294967295"/>
          </p:nvPr>
        </p:nvSpPr>
        <p:spPr>
          <a:xfrm>
            <a:off x="271221" y="144154"/>
            <a:ext cx="8650142"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SYLLABUS</a:t>
            </a:r>
            <a:endParaRPr sz="4800"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AB21EEB4-30D0-F54C-25F5-0DFD04FD6601}"/>
              </a:ext>
            </a:extLst>
          </p:cNvPr>
          <p:cNvSpPr txBox="1">
            <a:spLocks noGrp="1"/>
          </p:cNvSpPr>
          <p:nvPr>
            <p:ph type="subTitle" idx="4294967295"/>
          </p:nvPr>
        </p:nvSpPr>
        <p:spPr>
          <a:xfrm>
            <a:off x="271221" y="922148"/>
            <a:ext cx="8593810" cy="40771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ctr">
              <a:buNone/>
            </a:pPr>
            <a:r>
              <a:rPr lang="en-IN" sz="3200" b="1" u="sng" dirty="0">
                <a:solidFill>
                  <a:schemeClr val="accent3">
                    <a:lumMod val="40000"/>
                    <a:lumOff val="60000"/>
                  </a:schemeClr>
                </a:solidFill>
                <a:latin typeface="Arial" panose="020B0604020202020204" pitchFamily="34" charset="0"/>
                <a:cs typeface="Arial" panose="020B0604020202020204" pitchFamily="34" charset="0"/>
              </a:rPr>
              <a:t>BASIC SQL </a:t>
            </a:r>
          </a:p>
          <a:p>
            <a:pPr marL="285750" indent="-285750" algn="just"/>
            <a:r>
              <a:rPr lang="en-IN" sz="2400" b="1" dirty="0">
                <a:solidFill>
                  <a:schemeClr val="bg1"/>
                </a:solidFill>
                <a:latin typeface="Arial" panose="020B0604020202020204" pitchFamily="34" charset="0"/>
                <a:cs typeface="Arial" panose="020B0604020202020204" pitchFamily="34" charset="0"/>
              </a:rPr>
              <a:t>Simple Database Schema</a:t>
            </a:r>
          </a:p>
          <a:p>
            <a:pPr marL="285750" indent="-285750" algn="just"/>
            <a:endParaRPr lang="en-IN" sz="2400" b="1" dirty="0">
              <a:solidFill>
                <a:schemeClr val="bg1"/>
              </a:solidFill>
              <a:latin typeface="Arial" panose="020B0604020202020204" pitchFamily="34" charset="0"/>
              <a:cs typeface="Arial" panose="020B0604020202020204" pitchFamily="34" charset="0"/>
            </a:endParaRPr>
          </a:p>
          <a:p>
            <a:pPr marL="285750" indent="-285750" algn="just"/>
            <a:r>
              <a:rPr lang="en-IN" sz="2400" b="1" dirty="0">
                <a:solidFill>
                  <a:schemeClr val="bg1"/>
                </a:solidFill>
                <a:latin typeface="Arial" panose="020B0604020202020204" pitchFamily="34" charset="0"/>
                <a:cs typeface="Arial" panose="020B0604020202020204" pitchFamily="34" charset="0"/>
              </a:rPr>
              <a:t>Data Types</a:t>
            </a:r>
          </a:p>
          <a:p>
            <a:pPr marL="285750" indent="-285750" algn="just"/>
            <a:endParaRPr lang="en-IN" sz="2400" b="1" dirty="0">
              <a:solidFill>
                <a:schemeClr val="bg1"/>
              </a:solidFill>
              <a:latin typeface="Arial" panose="020B0604020202020204" pitchFamily="34" charset="0"/>
              <a:cs typeface="Arial" panose="020B0604020202020204" pitchFamily="34" charset="0"/>
            </a:endParaRPr>
          </a:p>
          <a:p>
            <a:pPr marL="285750" indent="-285750" algn="just"/>
            <a:r>
              <a:rPr lang="en-IN" sz="2400" b="1" dirty="0">
                <a:solidFill>
                  <a:schemeClr val="bg1"/>
                </a:solidFill>
                <a:latin typeface="Arial" panose="020B0604020202020204" pitchFamily="34" charset="0"/>
                <a:cs typeface="Arial" panose="020B0604020202020204" pitchFamily="34" charset="0"/>
              </a:rPr>
              <a:t>Table definitions (create, alter)</a:t>
            </a:r>
          </a:p>
          <a:p>
            <a:pPr marL="285750" indent="-285750" algn="just"/>
            <a:endParaRPr lang="en-IN" sz="2400" b="1" dirty="0">
              <a:solidFill>
                <a:schemeClr val="bg1"/>
              </a:solidFill>
              <a:latin typeface="Arial" panose="020B0604020202020204" pitchFamily="34" charset="0"/>
              <a:cs typeface="Arial" panose="020B0604020202020204" pitchFamily="34" charset="0"/>
            </a:endParaRPr>
          </a:p>
          <a:p>
            <a:pPr marL="285750" indent="-285750" algn="just"/>
            <a:r>
              <a:rPr lang="en-IN" sz="2400" b="1" dirty="0">
                <a:solidFill>
                  <a:schemeClr val="bg1"/>
                </a:solidFill>
                <a:latin typeface="Arial" panose="020B0604020202020204" pitchFamily="34" charset="0"/>
                <a:cs typeface="Arial" panose="020B0604020202020204" pitchFamily="34" charset="0"/>
              </a:rPr>
              <a:t>Different DML operations (insert, delete, update)</a:t>
            </a:r>
          </a:p>
        </p:txBody>
      </p:sp>
    </p:spTree>
    <p:extLst>
      <p:ext uri="{BB962C8B-B14F-4D97-AF65-F5344CB8AC3E}">
        <p14:creationId xmlns:p14="http://schemas.microsoft.com/office/powerpoint/2010/main" val="3811988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DE1F85E4-8861-72C2-CD32-27B33D5F522B}"/>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6D3FFB79-B734-368B-D928-692174F04CEF}"/>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55D58F83-D3A3-05D5-0390-3FC62A771240}"/>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Check</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A62E4F31-E88B-AA68-4CB6-4777856D194E}"/>
              </a:ext>
            </a:extLst>
          </p:cNvPr>
          <p:cNvPicPr>
            <a:picLocks noChangeAspect="1"/>
          </p:cNvPicPr>
          <p:nvPr/>
        </p:nvPicPr>
        <p:blipFill>
          <a:blip r:embed="rId3"/>
          <a:stretch>
            <a:fillRect/>
          </a:stretch>
        </p:blipFill>
        <p:spPr>
          <a:xfrm>
            <a:off x="432066" y="1945755"/>
            <a:ext cx="8272118" cy="883942"/>
          </a:xfrm>
          <a:prstGeom prst="rect">
            <a:avLst/>
          </a:prstGeom>
        </p:spPr>
      </p:pic>
    </p:spTree>
    <p:extLst>
      <p:ext uri="{BB962C8B-B14F-4D97-AF65-F5344CB8AC3E}">
        <p14:creationId xmlns:p14="http://schemas.microsoft.com/office/powerpoint/2010/main" val="2465068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3681C448-98F0-35AE-48D9-3D5F8A49EC0A}"/>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BFE03927-F3CE-6EB3-C944-801DDD61D1F6}"/>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DE8C38DD-5F4E-ACFB-350E-120478721E10}"/>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Check</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ED3A5206-5075-3376-EDC5-719C66EDB9B9}"/>
              </a:ext>
            </a:extLst>
          </p:cNvPr>
          <p:cNvPicPr>
            <a:picLocks noChangeAspect="1"/>
          </p:cNvPicPr>
          <p:nvPr/>
        </p:nvPicPr>
        <p:blipFill>
          <a:blip r:embed="rId3"/>
          <a:stretch>
            <a:fillRect/>
          </a:stretch>
        </p:blipFill>
        <p:spPr>
          <a:xfrm>
            <a:off x="484407" y="1539471"/>
            <a:ext cx="8175186" cy="2908961"/>
          </a:xfrm>
          <a:prstGeom prst="rect">
            <a:avLst/>
          </a:prstGeom>
        </p:spPr>
      </p:pic>
    </p:spTree>
    <p:extLst>
      <p:ext uri="{BB962C8B-B14F-4D97-AF65-F5344CB8AC3E}">
        <p14:creationId xmlns:p14="http://schemas.microsoft.com/office/powerpoint/2010/main" val="1898580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2CE7D0C6-3972-0638-AF18-D6E62EA1A537}"/>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ED6B41D7-8039-14D0-1398-8887F8E641A7}"/>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3A400FAA-9BD3-0ED0-FA5D-E8338A4687ED}"/>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Check</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7E2ADA08-2594-98C3-7E4D-4DFFCF397E9B}"/>
              </a:ext>
            </a:extLst>
          </p:cNvPr>
          <p:cNvPicPr>
            <a:picLocks noChangeAspect="1"/>
          </p:cNvPicPr>
          <p:nvPr/>
        </p:nvPicPr>
        <p:blipFill>
          <a:blip r:embed="rId3"/>
          <a:stretch>
            <a:fillRect/>
          </a:stretch>
        </p:blipFill>
        <p:spPr>
          <a:xfrm>
            <a:off x="311890" y="1738033"/>
            <a:ext cx="8512469" cy="2412625"/>
          </a:xfrm>
          <a:prstGeom prst="rect">
            <a:avLst/>
          </a:prstGeom>
        </p:spPr>
      </p:pic>
    </p:spTree>
    <p:extLst>
      <p:ext uri="{BB962C8B-B14F-4D97-AF65-F5344CB8AC3E}">
        <p14:creationId xmlns:p14="http://schemas.microsoft.com/office/powerpoint/2010/main" val="196336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BAEFE89A-8264-62F5-DCF4-02662468DFA5}"/>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0E790763-986A-2F2F-B3F7-BAB391A916D1}"/>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07D8E1F6-A124-83E9-EB63-4E41EDFB0298}"/>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Check</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140B949E-E232-E48E-E5FC-A3CEF09A1646}"/>
              </a:ext>
            </a:extLst>
          </p:cNvPr>
          <p:cNvPicPr>
            <a:picLocks noChangeAspect="1"/>
          </p:cNvPicPr>
          <p:nvPr/>
        </p:nvPicPr>
        <p:blipFill>
          <a:blip r:embed="rId3"/>
          <a:stretch>
            <a:fillRect/>
          </a:stretch>
        </p:blipFill>
        <p:spPr>
          <a:xfrm>
            <a:off x="389452" y="1740241"/>
            <a:ext cx="8357346" cy="2658764"/>
          </a:xfrm>
          <a:prstGeom prst="rect">
            <a:avLst/>
          </a:prstGeom>
        </p:spPr>
      </p:pic>
    </p:spTree>
    <p:extLst>
      <p:ext uri="{BB962C8B-B14F-4D97-AF65-F5344CB8AC3E}">
        <p14:creationId xmlns:p14="http://schemas.microsoft.com/office/powerpoint/2010/main" val="1667133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C224AD4-0043-1956-C207-63E501EB3AF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22BEA92A-E092-705F-8A56-AE9A1A53B165}"/>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E43AA15C-5DA3-A56F-7163-C887244D287F}"/>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Check</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CE66DCFE-8A5F-6CA2-1999-D1EEB4A39246}"/>
              </a:ext>
            </a:extLst>
          </p:cNvPr>
          <p:cNvPicPr>
            <a:picLocks noChangeAspect="1"/>
          </p:cNvPicPr>
          <p:nvPr/>
        </p:nvPicPr>
        <p:blipFill>
          <a:blip r:embed="rId3"/>
          <a:stretch>
            <a:fillRect/>
          </a:stretch>
        </p:blipFill>
        <p:spPr>
          <a:xfrm>
            <a:off x="460021" y="1806868"/>
            <a:ext cx="8222733" cy="2345002"/>
          </a:xfrm>
          <a:prstGeom prst="rect">
            <a:avLst/>
          </a:prstGeom>
        </p:spPr>
      </p:pic>
    </p:spTree>
    <p:extLst>
      <p:ext uri="{BB962C8B-B14F-4D97-AF65-F5344CB8AC3E}">
        <p14:creationId xmlns:p14="http://schemas.microsoft.com/office/powerpoint/2010/main" val="4013881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242041CC-8751-6641-F70E-947528F2DBC2}"/>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99B2ECEC-C666-3C63-4142-FE5DA7CF33B9}"/>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6993BC95-026A-9568-3C35-CF57864677F2}"/>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Check</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21F98C9B-0970-42A8-8516-F9C62967055F}"/>
              </a:ext>
            </a:extLst>
          </p:cNvPr>
          <p:cNvPicPr>
            <a:picLocks noChangeAspect="1"/>
          </p:cNvPicPr>
          <p:nvPr/>
        </p:nvPicPr>
        <p:blipFill>
          <a:blip r:embed="rId3"/>
          <a:stretch>
            <a:fillRect/>
          </a:stretch>
        </p:blipFill>
        <p:spPr>
          <a:xfrm>
            <a:off x="373846" y="1855514"/>
            <a:ext cx="8429437" cy="1913297"/>
          </a:xfrm>
          <a:prstGeom prst="rect">
            <a:avLst/>
          </a:prstGeom>
        </p:spPr>
      </p:pic>
    </p:spTree>
    <p:extLst>
      <p:ext uri="{BB962C8B-B14F-4D97-AF65-F5344CB8AC3E}">
        <p14:creationId xmlns:p14="http://schemas.microsoft.com/office/powerpoint/2010/main" val="1927104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A144901-760C-483F-2A83-46A7A56BE45D}"/>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A83F3E0D-28B0-A7D5-6CF3-C32F1FED485E}"/>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819F2557-C43F-7627-D2BD-292DDE1070F3}"/>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Check</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479FA5DF-E4D0-A3A4-E621-5C7A908376D1}"/>
              </a:ext>
            </a:extLst>
          </p:cNvPr>
          <p:cNvPicPr>
            <a:picLocks noChangeAspect="1"/>
          </p:cNvPicPr>
          <p:nvPr/>
        </p:nvPicPr>
        <p:blipFill>
          <a:blip r:embed="rId3"/>
          <a:stretch>
            <a:fillRect/>
          </a:stretch>
        </p:blipFill>
        <p:spPr>
          <a:xfrm>
            <a:off x="1124091" y="1613612"/>
            <a:ext cx="6452347" cy="2958388"/>
          </a:xfrm>
          <a:prstGeom prst="rect">
            <a:avLst/>
          </a:prstGeom>
        </p:spPr>
      </p:pic>
    </p:spTree>
    <p:extLst>
      <p:ext uri="{BB962C8B-B14F-4D97-AF65-F5344CB8AC3E}">
        <p14:creationId xmlns:p14="http://schemas.microsoft.com/office/powerpoint/2010/main" val="1087456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AFA7AE54-7898-7DA3-E162-A30253A75D2C}"/>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884682A0-5F31-938A-0676-F39ED4BE01BB}"/>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D1B72540-8659-62B2-007D-B6B20B97DA3F}"/>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TYPES OF DOMAIN CONSTRAINTS</a:t>
            </a:r>
          </a:p>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UNIQUE</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UNIQUE Constraint enforces a column or set of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columns to have unique values.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If a column has a unique constraint, it means that particular column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cannot have duplicate values in a table.</a:t>
            </a:r>
          </a:p>
        </p:txBody>
      </p:sp>
    </p:spTree>
    <p:extLst>
      <p:ext uri="{BB962C8B-B14F-4D97-AF65-F5344CB8AC3E}">
        <p14:creationId xmlns:p14="http://schemas.microsoft.com/office/powerpoint/2010/main" val="2274359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64D4F3D7-C816-163D-8485-BCE2C973F8C3}"/>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720E1317-0A82-AD6D-42A0-6D53E0A71C41}"/>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97EE685A-0045-3928-E698-213B728892D9}"/>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UNIQUE</a:t>
            </a:r>
          </a:p>
          <a:p>
            <a:pPr marL="0" indent="0" algn="just">
              <a:buNone/>
            </a:pP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53F56B93-2733-BD76-2FD9-5579686DE00B}"/>
              </a:ext>
            </a:extLst>
          </p:cNvPr>
          <p:cNvPicPr>
            <a:picLocks noChangeAspect="1"/>
          </p:cNvPicPr>
          <p:nvPr/>
        </p:nvPicPr>
        <p:blipFill>
          <a:blip r:embed="rId3"/>
          <a:stretch>
            <a:fillRect/>
          </a:stretch>
        </p:blipFill>
        <p:spPr>
          <a:xfrm>
            <a:off x="2258457" y="1171655"/>
            <a:ext cx="4908461" cy="2443514"/>
          </a:xfrm>
          <a:prstGeom prst="rect">
            <a:avLst/>
          </a:prstGeom>
        </p:spPr>
      </p:pic>
      <p:pic>
        <p:nvPicPr>
          <p:cNvPr id="5" name="Picture 4">
            <a:extLst>
              <a:ext uri="{FF2B5EF4-FFF2-40B4-BE49-F238E27FC236}">
                <a16:creationId xmlns:a16="http://schemas.microsoft.com/office/drawing/2014/main" id="{06ABFCC5-81D6-CE6A-C1A5-B164B48B5685}"/>
              </a:ext>
            </a:extLst>
          </p:cNvPr>
          <p:cNvPicPr>
            <a:picLocks noChangeAspect="1"/>
          </p:cNvPicPr>
          <p:nvPr/>
        </p:nvPicPr>
        <p:blipFill>
          <a:blip r:embed="rId4"/>
          <a:stretch>
            <a:fillRect/>
          </a:stretch>
        </p:blipFill>
        <p:spPr>
          <a:xfrm>
            <a:off x="1408181" y="3760662"/>
            <a:ext cx="6636067" cy="928503"/>
          </a:xfrm>
          <a:prstGeom prst="rect">
            <a:avLst/>
          </a:prstGeom>
        </p:spPr>
      </p:pic>
    </p:spTree>
    <p:extLst>
      <p:ext uri="{BB962C8B-B14F-4D97-AF65-F5344CB8AC3E}">
        <p14:creationId xmlns:p14="http://schemas.microsoft.com/office/powerpoint/2010/main" val="2295035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F562E7EA-2CBF-A7FD-3D62-20C47B7D6CDC}"/>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74E83743-370E-976A-764C-266D4332B87C}"/>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8FB1955B-8FB5-652F-0F6A-F29C25BD8AC3}"/>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UNIQUE ON MULTIPLE ATTRIBUTES</a:t>
            </a:r>
          </a:p>
          <a:p>
            <a:pPr marL="0" indent="0" algn="just">
              <a:buNone/>
            </a:pP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4FC74812-4FDE-F5E5-144C-5103C0B67F77}"/>
              </a:ext>
            </a:extLst>
          </p:cNvPr>
          <p:cNvPicPr>
            <a:picLocks noChangeAspect="1"/>
          </p:cNvPicPr>
          <p:nvPr/>
        </p:nvPicPr>
        <p:blipFill>
          <a:blip r:embed="rId3"/>
          <a:stretch>
            <a:fillRect/>
          </a:stretch>
        </p:blipFill>
        <p:spPr>
          <a:xfrm>
            <a:off x="2033637" y="1511431"/>
            <a:ext cx="4898504" cy="1988953"/>
          </a:xfrm>
          <a:prstGeom prst="rect">
            <a:avLst/>
          </a:prstGeom>
        </p:spPr>
      </p:pic>
      <p:pic>
        <p:nvPicPr>
          <p:cNvPr id="7" name="Picture 6">
            <a:extLst>
              <a:ext uri="{FF2B5EF4-FFF2-40B4-BE49-F238E27FC236}">
                <a16:creationId xmlns:a16="http://schemas.microsoft.com/office/drawing/2014/main" id="{B676C715-43C5-2F91-ACA0-7036F3ECF443}"/>
              </a:ext>
            </a:extLst>
          </p:cNvPr>
          <p:cNvPicPr>
            <a:picLocks noChangeAspect="1"/>
          </p:cNvPicPr>
          <p:nvPr/>
        </p:nvPicPr>
        <p:blipFill>
          <a:blip r:embed="rId4"/>
          <a:stretch>
            <a:fillRect/>
          </a:stretch>
        </p:blipFill>
        <p:spPr>
          <a:xfrm>
            <a:off x="1123271" y="3632069"/>
            <a:ext cx="6488491" cy="1218247"/>
          </a:xfrm>
          <a:prstGeom prst="rect">
            <a:avLst/>
          </a:prstGeom>
        </p:spPr>
      </p:pic>
    </p:spTree>
    <p:extLst>
      <p:ext uri="{BB962C8B-B14F-4D97-AF65-F5344CB8AC3E}">
        <p14:creationId xmlns:p14="http://schemas.microsoft.com/office/powerpoint/2010/main" val="168154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body" idx="1"/>
          </p:nvPr>
        </p:nvSpPr>
        <p:spPr>
          <a:xfrm>
            <a:off x="1444660" y="1897576"/>
            <a:ext cx="6254679" cy="1107573"/>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4400" dirty="0">
                <a:solidFill>
                  <a:schemeClr val="accent4">
                    <a:lumMod val="20000"/>
                    <a:lumOff val="80000"/>
                  </a:schemeClr>
                </a:solidFill>
                <a:latin typeface="Maiandra GD" panose="020E0502030308020204" pitchFamily="34" charset="0"/>
              </a:rPr>
              <a:t>RELATIONAL MODEL</a:t>
            </a:r>
            <a:endParaRPr sz="4400" dirty="0">
              <a:solidFill>
                <a:schemeClr val="accent4">
                  <a:lumMod val="20000"/>
                  <a:lumOff val="80000"/>
                </a:schemeClr>
              </a:solidFill>
              <a:latin typeface="Maiandra GD" panose="020E0502030308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0FB1AFB0-5C2F-4204-26FB-EFD3805E9486}"/>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0C988341-F801-8D8D-DEAC-87562FF3C6A5}"/>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49423BB3-0260-1C27-FA2D-0997BE8EA6A9}"/>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TYPES OF DOMAIN CONSTRAINTS</a:t>
            </a:r>
          </a:p>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DEFAULT</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DEFAULT constraint provides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default value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to a column when there is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no value provided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while inserting a record into a table.</a:t>
            </a: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5F99EE45-40BF-9180-BB8A-F84996F3DC7B}"/>
              </a:ext>
            </a:extLst>
          </p:cNvPr>
          <p:cNvPicPr>
            <a:picLocks noChangeAspect="1"/>
          </p:cNvPicPr>
          <p:nvPr/>
        </p:nvPicPr>
        <p:blipFill>
          <a:blip r:embed="rId3"/>
          <a:stretch>
            <a:fillRect/>
          </a:stretch>
        </p:blipFill>
        <p:spPr>
          <a:xfrm>
            <a:off x="2636424" y="2678739"/>
            <a:ext cx="3632641" cy="2320606"/>
          </a:xfrm>
          <a:prstGeom prst="rect">
            <a:avLst/>
          </a:prstGeom>
        </p:spPr>
      </p:pic>
    </p:spTree>
    <p:extLst>
      <p:ext uri="{BB962C8B-B14F-4D97-AF65-F5344CB8AC3E}">
        <p14:creationId xmlns:p14="http://schemas.microsoft.com/office/powerpoint/2010/main" val="30645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42DCE5C4-83F4-EAC4-7DAB-9354B76C0D25}"/>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A1F51417-CA8E-F79C-3D1E-AB8FF691ACD9}"/>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DOMAIN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18015276-5D6D-4DD6-8DB3-D3E0A3A18AF9}"/>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DEFAULT</a:t>
            </a:r>
          </a:p>
        </p:txBody>
      </p:sp>
      <p:pic>
        <p:nvPicPr>
          <p:cNvPr id="4" name="Picture 3">
            <a:extLst>
              <a:ext uri="{FF2B5EF4-FFF2-40B4-BE49-F238E27FC236}">
                <a16:creationId xmlns:a16="http://schemas.microsoft.com/office/drawing/2014/main" id="{A5E192E8-B8C1-772C-B8A2-20FDDF14CA79}"/>
              </a:ext>
            </a:extLst>
          </p:cNvPr>
          <p:cNvPicPr>
            <a:picLocks noChangeAspect="1"/>
          </p:cNvPicPr>
          <p:nvPr/>
        </p:nvPicPr>
        <p:blipFill>
          <a:blip r:embed="rId3"/>
          <a:stretch>
            <a:fillRect/>
          </a:stretch>
        </p:blipFill>
        <p:spPr>
          <a:xfrm>
            <a:off x="1748449" y="1400700"/>
            <a:ext cx="5935974" cy="1998103"/>
          </a:xfrm>
          <a:prstGeom prst="rect">
            <a:avLst/>
          </a:prstGeom>
        </p:spPr>
      </p:pic>
      <p:pic>
        <p:nvPicPr>
          <p:cNvPr id="6" name="Picture 5">
            <a:extLst>
              <a:ext uri="{FF2B5EF4-FFF2-40B4-BE49-F238E27FC236}">
                <a16:creationId xmlns:a16="http://schemas.microsoft.com/office/drawing/2014/main" id="{364CF151-6273-828C-E570-38C685D1A846}"/>
              </a:ext>
            </a:extLst>
          </p:cNvPr>
          <p:cNvPicPr>
            <a:picLocks noChangeAspect="1"/>
          </p:cNvPicPr>
          <p:nvPr/>
        </p:nvPicPr>
        <p:blipFill>
          <a:blip r:embed="rId4"/>
          <a:stretch>
            <a:fillRect/>
          </a:stretch>
        </p:blipFill>
        <p:spPr>
          <a:xfrm>
            <a:off x="649718" y="3586098"/>
            <a:ext cx="7836813" cy="1096509"/>
          </a:xfrm>
          <a:prstGeom prst="rect">
            <a:avLst/>
          </a:prstGeom>
        </p:spPr>
      </p:pic>
    </p:spTree>
    <p:extLst>
      <p:ext uri="{BB962C8B-B14F-4D97-AF65-F5344CB8AC3E}">
        <p14:creationId xmlns:p14="http://schemas.microsoft.com/office/powerpoint/2010/main" val="1823902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B3644015-765F-DFD4-63DA-8FA80FF59743}"/>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49E73397-306F-DA92-2042-DBAE609BA183}"/>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KEY</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15B1A30C-2F71-855C-30BB-59DFDE780382}"/>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92500" lnSpcReduction="10000"/>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Keys in DBMS are introduced to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avoid redundancy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data. Keys help to identify the records efficiently.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Keys</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in DBMS can be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single or a group of attributes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that uniquely identify the records.</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We also use keys to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set up relations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amongst various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columns and tables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of a relational database.</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Keys also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establish relationships between different tables</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allowing for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efficient querying and management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of data.</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712353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676A2E72-F697-5594-12A7-2E0F85322D94}"/>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1C7B7E6A-EB41-A16F-F9CE-651931BA4BB5}"/>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KEY</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96C6D4E2-DB62-DD8A-B24F-7DB17C9ACF8E}"/>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TYPES OF KEYS</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Super Key</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Candidate Key</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Primary Key</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Alternate Key</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Foreign Key</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Composite Key</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Unique Key</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901722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BF94C97C-9EFF-1375-738A-E86CE5C0227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2122C796-6B03-02E7-A065-B81B8CB3AA35}"/>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KEY</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F2E9A400-7517-323B-0255-43B4ADB6D148}"/>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Super Key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 super key is a group of single or multiple keys which identifies rows in a table.</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Candidate Key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is a minimal set of attributes that uniquely identify tuples in a table. Candidate Key is a super key with no repeated attributes.</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Primary Key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is a column or group of columns in a table that uniquely identify every row in that table.</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1633732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ECD42E1F-73E3-2E02-2DB4-DC0754D8D462}"/>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755A98A3-CA44-395A-9F28-1B7B50538E4B}"/>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KEY</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23B02D09-96AD-F7F8-1F86-898568940B97}"/>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92500"/>
          </a:bodyPr>
          <a:lstStyle/>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Alternate Key –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is a column or group of columns in a table that uniquely identify every row in that table.</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Foreign Key –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is a column that creates a relationship between two tables. The purpose of Foreign keys is to maintain data integrity and allow navigation between two different instances of an entity.</a:t>
            </a: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Composite Key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 primary key comprising of multiple attributes and not just a single attribute is called as a composite key.</a:t>
            </a:r>
          </a:p>
        </p:txBody>
      </p:sp>
    </p:spTree>
    <p:extLst>
      <p:ext uri="{BB962C8B-B14F-4D97-AF65-F5344CB8AC3E}">
        <p14:creationId xmlns:p14="http://schemas.microsoft.com/office/powerpoint/2010/main" val="3823832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C4CAB133-3DA5-33F4-EABE-D4192732096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634DCCCF-B980-2169-19C1-570410E13233}"/>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KEY</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728CCFB3-30D2-82C8-14BC-831928FF8D26}"/>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Unique Key –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Unique key is a key with the following properties-</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742950" lvl="1"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It is unique for all the records of the table.</a:t>
            </a:r>
          </a:p>
          <a:p>
            <a:pPr marL="742950" lvl="1"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742950" lvl="1"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Once assigned, its value can not be changed i.e. it is non-updatable.</a:t>
            </a:r>
          </a:p>
          <a:p>
            <a:pPr marL="742950" lvl="1"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742950" lvl="1"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It may have a NULL value.</a:t>
            </a:r>
          </a:p>
        </p:txBody>
      </p:sp>
    </p:spTree>
    <p:extLst>
      <p:ext uri="{BB962C8B-B14F-4D97-AF65-F5344CB8AC3E}">
        <p14:creationId xmlns:p14="http://schemas.microsoft.com/office/powerpoint/2010/main" val="2419890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94A8004E-DE73-EA7B-9849-AE9A67C24C5C}"/>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3A1569A2-9D60-598E-18D2-237FF97ABE6D}"/>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KEY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1447C036-8AAA-7C79-9177-86FA6F63FCA2}"/>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key constraint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is a statement that a certain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minimal subset of the fields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of a relation is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unique identifier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for a tuple.</a:t>
            </a:r>
          </a:p>
          <a:p>
            <a:pPr marL="0" indent="0" algn="just">
              <a:buNone/>
            </a:pP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Types of Key Constraints</a:t>
            </a: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PRIMARY KEY</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FOREIGN KEY</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2733945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C9775F7E-47A0-0812-C616-F2276F844063}"/>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2CB732FD-CFFA-FBE1-B2D0-BECCD7E8E059}"/>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KEY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6B2C023C-1B9F-7A45-A7E8-98318403F399}"/>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PRIMARY KEY</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Primary key uniquely identifies each record in a table.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It must have unique values and cannot contain nulls.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the below example the ROLL_NO field is marked as primary key, that means the ROLL_NO field cannot have duplicate and null values.</a:t>
            </a: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31919796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69BD8A27-5AE9-B0CC-1394-1A45601105AB}"/>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19BCD1A5-0737-136D-7655-302AFF6A9DD3}"/>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KEY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CF60D29A-81C5-15F3-4B21-6049C44E9DA2}"/>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PRIMARY KEY</a:t>
            </a:r>
          </a:p>
        </p:txBody>
      </p:sp>
      <p:pic>
        <p:nvPicPr>
          <p:cNvPr id="3" name="Picture 2">
            <a:extLst>
              <a:ext uri="{FF2B5EF4-FFF2-40B4-BE49-F238E27FC236}">
                <a16:creationId xmlns:a16="http://schemas.microsoft.com/office/drawing/2014/main" id="{547153A1-986B-7B61-FB7D-4C23EA652DF9}"/>
              </a:ext>
            </a:extLst>
          </p:cNvPr>
          <p:cNvPicPr>
            <a:picLocks noChangeAspect="1"/>
          </p:cNvPicPr>
          <p:nvPr/>
        </p:nvPicPr>
        <p:blipFill>
          <a:blip r:embed="rId3"/>
          <a:stretch>
            <a:fillRect/>
          </a:stretch>
        </p:blipFill>
        <p:spPr>
          <a:xfrm>
            <a:off x="259383" y="1477688"/>
            <a:ext cx="4224937" cy="2776464"/>
          </a:xfrm>
          <a:prstGeom prst="rect">
            <a:avLst/>
          </a:prstGeom>
        </p:spPr>
      </p:pic>
      <p:pic>
        <p:nvPicPr>
          <p:cNvPr id="5" name="Picture 4">
            <a:extLst>
              <a:ext uri="{FF2B5EF4-FFF2-40B4-BE49-F238E27FC236}">
                <a16:creationId xmlns:a16="http://schemas.microsoft.com/office/drawing/2014/main" id="{BF2DF9D4-93F1-C761-43D0-3F607BC3BBA4}"/>
              </a:ext>
            </a:extLst>
          </p:cNvPr>
          <p:cNvPicPr>
            <a:picLocks noChangeAspect="1"/>
          </p:cNvPicPr>
          <p:nvPr/>
        </p:nvPicPr>
        <p:blipFill>
          <a:blip r:embed="rId4"/>
          <a:stretch>
            <a:fillRect/>
          </a:stretch>
        </p:blipFill>
        <p:spPr>
          <a:xfrm>
            <a:off x="4568125" y="1469832"/>
            <a:ext cx="4263867" cy="2784319"/>
          </a:xfrm>
          <a:prstGeom prst="rect">
            <a:avLst/>
          </a:prstGeom>
        </p:spPr>
      </p:pic>
    </p:spTree>
    <p:extLst>
      <p:ext uri="{BB962C8B-B14F-4D97-AF65-F5344CB8AC3E}">
        <p14:creationId xmlns:p14="http://schemas.microsoft.com/office/powerpoint/2010/main" val="318444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020C8899-890F-3519-05DA-89EF93D141F8}"/>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D8B17D6E-6FCD-56E0-3D32-694BD5A8EA8A}"/>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INTRODUCTION TO RELATIONAL MODEL</a:t>
            </a:r>
            <a:endParaRPr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6EFF8998-86D4-9ED2-8016-C356ECDD2297}"/>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92500" lnSpcReduction="20000"/>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relational model is very simple and elegant.</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database</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is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collection of one or more relations</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where each relation is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 table with rows and columns</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This simple tabular representation enables even novice users to understand the contents of a database, and it permits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use of simple, high-level languages to query the data.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major advantages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of the relational model over the older data models are its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simple data representation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and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ease with which even complex queries can be expressed.</a:t>
            </a:r>
            <a:endParaRPr lang="en-IN"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3485568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71E04CF3-7029-F69C-4159-B6F4E0CB0F34}"/>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E7403A77-65BF-EDE5-6789-71ABCA674E2D}"/>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KEY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88113CAE-51AD-0F9E-D563-D85083BA0C75}"/>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PRIMARY KEY ON MULTIPLE ATTRIBUTES</a:t>
            </a:r>
          </a:p>
        </p:txBody>
      </p:sp>
      <p:pic>
        <p:nvPicPr>
          <p:cNvPr id="4" name="Picture 3">
            <a:extLst>
              <a:ext uri="{FF2B5EF4-FFF2-40B4-BE49-F238E27FC236}">
                <a16:creationId xmlns:a16="http://schemas.microsoft.com/office/drawing/2014/main" id="{4022FE1F-0886-EA54-B50C-C13B00435166}"/>
              </a:ext>
            </a:extLst>
          </p:cNvPr>
          <p:cNvPicPr>
            <a:picLocks noChangeAspect="1"/>
          </p:cNvPicPr>
          <p:nvPr/>
        </p:nvPicPr>
        <p:blipFill>
          <a:blip r:embed="rId3"/>
          <a:stretch>
            <a:fillRect/>
          </a:stretch>
        </p:blipFill>
        <p:spPr>
          <a:xfrm>
            <a:off x="994860" y="1612411"/>
            <a:ext cx="6913463" cy="2994453"/>
          </a:xfrm>
          <a:prstGeom prst="rect">
            <a:avLst/>
          </a:prstGeom>
        </p:spPr>
      </p:pic>
    </p:spTree>
    <p:extLst>
      <p:ext uri="{BB962C8B-B14F-4D97-AF65-F5344CB8AC3E}">
        <p14:creationId xmlns:p14="http://schemas.microsoft.com/office/powerpoint/2010/main" val="1151530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7EF34E75-CAB0-B0DB-A1EB-C91454327FDC}"/>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9CC594F7-1D6C-0FC4-7A08-E575FAA8DA57}"/>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KEY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5F8528D8-7F66-6B53-3EBB-05559D5A17F4}"/>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PRIMARY KEY AFTER TABLE CREATION</a:t>
            </a:r>
          </a:p>
        </p:txBody>
      </p:sp>
      <p:pic>
        <p:nvPicPr>
          <p:cNvPr id="3" name="Picture 2">
            <a:extLst>
              <a:ext uri="{FF2B5EF4-FFF2-40B4-BE49-F238E27FC236}">
                <a16:creationId xmlns:a16="http://schemas.microsoft.com/office/drawing/2014/main" id="{00DBE0EB-C3B7-780A-DC2B-366782540E5D}"/>
              </a:ext>
            </a:extLst>
          </p:cNvPr>
          <p:cNvPicPr>
            <a:picLocks noChangeAspect="1"/>
          </p:cNvPicPr>
          <p:nvPr/>
        </p:nvPicPr>
        <p:blipFill>
          <a:blip r:embed="rId3"/>
          <a:stretch>
            <a:fillRect/>
          </a:stretch>
        </p:blipFill>
        <p:spPr>
          <a:xfrm>
            <a:off x="445825" y="1592856"/>
            <a:ext cx="8015008" cy="1718755"/>
          </a:xfrm>
          <a:prstGeom prst="rect">
            <a:avLst/>
          </a:prstGeom>
        </p:spPr>
      </p:pic>
    </p:spTree>
    <p:extLst>
      <p:ext uri="{BB962C8B-B14F-4D97-AF65-F5344CB8AC3E}">
        <p14:creationId xmlns:p14="http://schemas.microsoft.com/office/powerpoint/2010/main" val="3969863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E72EF050-F0C7-054F-F114-6DABB9A4BC1A}"/>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8FF2D937-B7B6-6A38-0ACB-5391069568E2}"/>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KEY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7DA8DF9E-9694-434F-E62C-90C44F87A1BD}"/>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FOREIGN KEY</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Foreign Key is a field in a table which uniquely identifies each row of another table.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That is, this field points to primary key of another table. This usually creates a kind of link between the tables. </a:t>
            </a: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35120278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04B1B20E-4665-4CF3-20D7-F3C770B9868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BEE618FA-E6C0-DC5D-EC44-25E031151359}"/>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KEY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03A483BE-6395-B64D-9372-147022AA350A}"/>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FOREIGN KEY</a:t>
            </a:r>
          </a:p>
          <a:p>
            <a:pPr marL="0" indent="0" algn="just">
              <a:buNone/>
            </a:pP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10" name="Picture 9">
            <a:extLst>
              <a:ext uri="{FF2B5EF4-FFF2-40B4-BE49-F238E27FC236}">
                <a16:creationId xmlns:a16="http://schemas.microsoft.com/office/drawing/2014/main" id="{5C05C8BB-BBB0-3BDF-5E79-8FF9C64993FA}"/>
              </a:ext>
            </a:extLst>
          </p:cNvPr>
          <p:cNvPicPr>
            <a:picLocks noChangeAspect="1"/>
          </p:cNvPicPr>
          <p:nvPr/>
        </p:nvPicPr>
        <p:blipFill>
          <a:blip r:embed="rId3"/>
          <a:stretch>
            <a:fillRect/>
          </a:stretch>
        </p:blipFill>
        <p:spPr>
          <a:xfrm>
            <a:off x="471329" y="1868307"/>
            <a:ext cx="8201342" cy="2385845"/>
          </a:xfrm>
          <a:prstGeom prst="rect">
            <a:avLst/>
          </a:prstGeom>
        </p:spPr>
      </p:pic>
    </p:spTree>
    <p:extLst>
      <p:ext uri="{BB962C8B-B14F-4D97-AF65-F5344CB8AC3E}">
        <p14:creationId xmlns:p14="http://schemas.microsoft.com/office/powerpoint/2010/main" val="1750311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D205AC94-A91C-1223-EFE2-6833B5AF18FE}"/>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D4B75CEA-0C08-0A76-9A0A-C1037EF23052}"/>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KEY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A31A15C1-041E-07A4-1697-BD3078D11566}"/>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FOREIGN KEY</a:t>
            </a:r>
          </a:p>
          <a:p>
            <a:pPr marL="0" indent="0" algn="just">
              <a:buNone/>
            </a:pP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F0945A87-7F82-03AC-3F97-9D2BB6971DED}"/>
              </a:ext>
            </a:extLst>
          </p:cNvPr>
          <p:cNvPicPr>
            <a:picLocks noChangeAspect="1"/>
          </p:cNvPicPr>
          <p:nvPr/>
        </p:nvPicPr>
        <p:blipFill>
          <a:blip r:embed="rId3"/>
          <a:stretch>
            <a:fillRect/>
          </a:stretch>
        </p:blipFill>
        <p:spPr>
          <a:xfrm>
            <a:off x="2405317" y="1228212"/>
            <a:ext cx="5675954" cy="3405572"/>
          </a:xfrm>
          <a:prstGeom prst="rect">
            <a:avLst/>
          </a:prstGeom>
        </p:spPr>
      </p:pic>
    </p:spTree>
    <p:extLst>
      <p:ext uri="{BB962C8B-B14F-4D97-AF65-F5344CB8AC3E}">
        <p14:creationId xmlns:p14="http://schemas.microsoft.com/office/powerpoint/2010/main" val="36671666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4259EC0D-2A79-71E3-08F2-6C2998775BAF}"/>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1D98E408-1AA5-ED56-A4A0-7EE6C985ED72}"/>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ENTITY INTEGRITY CONSTRAINTS</a:t>
            </a:r>
            <a:endParaRPr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B13FBC70-D229-7963-DFAA-05D584B822C6}"/>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Entity Integrity Constraints states that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primary value key cannot be null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because the primary value key is used to find out individual rows in relation and if the value of the primary key is null then it is not easy to identify those rows.</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There can be a null value in the table apart from the primary key field.</a:t>
            </a:r>
          </a:p>
        </p:txBody>
      </p:sp>
    </p:spTree>
    <p:extLst>
      <p:ext uri="{BB962C8B-B14F-4D97-AF65-F5344CB8AC3E}">
        <p14:creationId xmlns:p14="http://schemas.microsoft.com/office/powerpoint/2010/main" val="25613391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0ED1F221-19C6-CBF5-1FD0-6FEEBC9BC5FE}"/>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2136C18E-FD94-4DE3-AF73-BF83B1A58A54}"/>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36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REFERENTIAL INTEGRITY CONSTRAINTS</a:t>
            </a:r>
          </a:p>
        </p:txBody>
      </p:sp>
      <p:sp>
        <p:nvSpPr>
          <p:cNvPr id="283" name="Google Shape;283;p14">
            <a:extLst>
              <a:ext uri="{FF2B5EF4-FFF2-40B4-BE49-F238E27FC236}">
                <a16:creationId xmlns:a16="http://schemas.microsoft.com/office/drawing/2014/main" id="{E85242EA-2C18-8BE0-88D2-D0BBD3687C04}"/>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Referential Integrity Constraint is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specific between two tables.</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case of referential integrity constraints, if a Foreign key in Table 1 refers to Primary key of Table 2 then every value of the Foreign key in Table 1 must be null or available in Table 2.</a:t>
            </a:r>
          </a:p>
        </p:txBody>
      </p:sp>
    </p:spTree>
    <p:extLst>
      <p:ext uri="{BB962C8B-B14F-4D97-AF65-F5344CB8AC3E}">
        <p14:creationId xmlns:p14="http://schemas.microsoft.com/office/powerpoint/2010/main" val="32340447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A5F36555-0F96-55DA-719D-6671439B9A7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52D53FF-5EEC-EBFC-05B5-567789568A2B}"/>
              </a:ext>
            </a:extLst>
          </p:cNvPr>
          <p:cNvPicPr>
            <a:picLocks noChangeAspect="1"/>
          </p:cNvPicPr>
          <p:nvPr/>
        </p:nvPicPr>
        <p:blipFill>
          <a:blip r:embed="rId3"/>
          <a:stretch>
            <a:fillRect/>
          </a:stretch>
        </p:blipFill>
        <p:spPr>
          <a:xfrm>
            <a:off x="1264633" y="319845"/>
            <a:ext cx="6614733" cy="4503810"/>
          </a:xfrm>
          <a:prstGeom prst="rect">
            <a:avLst/>
          </a:prstGeom>
        </p:spPr>
      </p:pic>
    </p:spTree>
    <p:extLst>
      <p:ext uri="{BB962C8B-B14F-4D97-AF65-F5344CB8AC3E}">
        <p14:creationId xmlns:p14="http://schemas.microsoft.com/office/powerpoint/2010/main" val="205747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300D8FE6-1D8A-38D0-88FC-EDB1B59D9EB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606207E-D06D-99DE-CD1E-2402DF474935}"/>
              </a:ext>
            </a:extLst>
          </p:cNvPr>
          <p:cNvPicPr>
            <a:picLocks noChangeAspect="1"/>
          </p:cNvPicPr>
          <p:nvPr/>
        </p:nvPicPr>
        <p:blipFill>
          <a:blip r:embed="rId3"/>
          <a:stretch>
            <a:fillRect/>
          </a:stretch>
        </p:blipFill>
        <p:spPr>
          <a:xfrm>
            <a:off x="1195817" y="164471"/>
            <a:ext cx="6752366" cy="4814557"/>
          </a:xfrm>
          <a:prstGeom prst="rect">
            <a:avLst/>
          </a:prstGeom>
        </p:spPr>
      </p:pic>
    </p:spTree>
    <p:extLst>
      <p:ext uri="{BB962C8B-B14F-4D97-AF65-F5344CB8AC3E}">
        <p14:creationId xmlns:p14="http://schemas.microsoft.com/office/powerpoint/2010/main" val="7868709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C7A74C54-0E60-08E1-0E2A-6F0243D0F81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DF5AAD3-380A-997E-39EB-9FDCC38E2ECD}"/>
              </a:ext>
            </a:extLst>
          </p:cNvPr>
          <p:cNvPicPr>
            <a:picLocks noChangeAspect="1"/>
          </p:cNvPicPr>
          <p:nvPr/>
        </p:nvPicPr>
        <p:blipFill>
          <a:blip r:embed="rId3"/>
          <a:stretch>
            <a:fillRect/>
          </a:stretch>
        </p:blipFill>
        <p:spPr>
          <a:xfrm>
            <a:off x="915596" y="337660"/>
            <a:ext cx="7004327" cy="4469118"/>
          </a:xfrm>
          <a:prstGeom prst="rect">
            <a:avLst/>
          </a:prstGeom>
        </p:spPr>
      </p:pic>
    </p:spTree>
    <p:extLst>
      <p:ext uri="{BB962C8B-B14F-4D97-AF65-F5344CB8AC3E}">
        <p14:creationId xmlns:p14="http://schemas.microsoft.com/office/powerpoint/2010/main" val="387241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D6249002-E36E-30B7-63BA-09384819C03E}"/>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BA8164B6-F771-D3C4-9EA2-55B7DBA09FCD}"/>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INTRODUCTION TO RELATIONAL MODEL</a:t>
            </a:r>
            <a:endParaRPr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58A0BCDA-9EEA-545C-FB34-DB0A205E4ACB}"/>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92500"/>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main construct for representing data in the relational model is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relation. </a:t>
            </a: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relation consists of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relation schema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and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relation instance. </a:t>
            </a: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relation instance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is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table</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and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relation schema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describes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column heads for the table</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schema</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specifies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relation's name</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name of each field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(or column, or attribute), and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domain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of each field. </a:t>
            </a:r>
          </a:p>
        </p:txBody>
      </p:sp>
    </p:spTree>
    <p:extLst>
      <p:ext uri="{BB962C8B-B14F-4D97-AF65-F5344CB8AC3E}">
        <p14:creationId xmlns:p14="http://schemas.microsoft.com/office/powerpoint/2010/main" val="39146700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5D14C55A-66B4-F7F7-63BA-40FC95375F6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30C1B3F-D84E-D3E5-26B6-E864C83AC320}"/>
              </a:ext>
            </a:extLst>
          </p:cNvPr>
          <p:cNvPicPr>
            <a:picLocks noChangeAspect="1"/>
          </p:cNvPicPr>
          <p:nvPr/>
        </p:nvPicPr>
        <p:blipFill>
          <a:blip r:embed="rId3"/>
          <a:stretch>
            <a:fillRect/>
          </a:stretch>
        </p:blipFill>
        <p:spPr>
          <a:xfrm>
            <a:off x="941967" y="332274"/>
            <a:ext cx="7260066" cy="4478951"/>
          </a:xfrm>
          <a:prstGeom prst="rect">
            <a:avLst/>
          </a:prstGeom>
        </p:spPr>
      </p:pic>
    </p:spTree>
    <p:extLst>
      <p:ext uri="{BB962C8B-B14F-4D97-AF65-F5344CB8AC3E}">
        <p14:creationId xmlns:p14="http://schemas.microsoft.com/office/powerpoint/2010/main" val="1427122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CB2699BC-C826-9A25-A170-F60BF43B84EC}"/>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A53FB02E-CFFF-7C53-47EA-7D5FD584450E}"/>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C79543FB-C748-6478-590D-DAF52C8AFF54}"/>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lnSpcReduction="10000"/>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Relational algebra is one of the two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formal query languages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associated with the relational model.</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Queries in relational algebra are composed using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collection of operators</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and each query describes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step-by-step procedure for computing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desired answer.</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defining relational algebra and calculus, the alternative of referring to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fields by position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is more convenient than referring to fields by name.</a:t>
            </a:r>
          </a:p>
        </p:txBody>
      </p:sp>
    </p:spTree>
    <p:extLst>
      <p:ext uri="{BB962C8B-B14F-4D97-AF65-F5344CB8AC3E}">
        <p14:creationId xmlns:p14="http://schemas.microsoft.com/office/powerpoint/2010/main" val="12083949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3CEE4CC6-5B4A-DFA8-69C5-10694D0B5A35}"/>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878DAE47-D5DC-D729-CAB5-1F9BB3EB28B7}"/>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97C801EB-AF69-F115-74DD-E20704BED2AE}"/>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92500"/>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fundamental property is that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every operator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the algebra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accepts (one or two) relation instances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as arguments and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returns a relation instance as the result.</a:t>
            </a: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algn="just"/>
            <a:r>
              <a:rPr lang="en-IN" sz="2400" dirty="0">
                <a:solidFill>
                  <a:schemeClr val="bg1"/>
                </a:solidFill>
                <a:latin typeface="Cambria" panose="02040503050406030204" pitchFamily="18" charset="0"/>
                <a:ea typeface="Cambria" panose="02040503050406030204" pitchFamily="18" charset="0"/>
                <a:cs typeface="Calibri" panose="020F0502020204030204" pitchFamily="34" charset="0"/>
              </a:rPr>
              <a:t>A </a:t>
            </a:r>
            <a:r>
              <a:rPr lang="en-IN"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relational algebra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expression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is recursively defined to be a relation, a unary algebra operator applied to a single expression, or a binary algebra operator applied to two expressions.</a:t>
            </a:r>
          </a:p>
          <a:p>
            <a:pPr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This property makes it easy to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compose operators to form a complex query.</a:t>
            </a:r>
          </a:p>
        </p:txBody>
      </p:sp>
    </p:spTree>
    <p:extLst>
      <p:ext uri="{BB962C8B-B14F-4D97-AF65-F5344CB8AC3E}">
        <p14:creationId xmlns:p14="http://schemas.microsoft.com/office/powerpoint/2010/main" val="33758875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216C5CF-DB97-C933-7700-FE69A4EE817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43CB8A0-F795-2D7C-8945-C288416AD2D8}"/>
              </a:ext>
            </a:extLst>
          </p:cNvPr>
          <p:cNvPicPr>
            <a:picLocks noChangeAspect="1"/>
          </p:cNvPicPr>
          <p:nvPr/>
        </p:nvPicPr>
        <p:blipFill>
          <a:blip r:embed="rId3"/>
          <a:stretch>
            <a:fillRect/>
          </a:stretch>
        </p:blipFill>
        <p:spPr>
          <a:xfrm>
            <a:off x="1369443" y="232796"/>
            <a:ext cx="6093325" cy="4677907"/>
          </a:xfrm>
          <a:prstGeom prst="rect">
            <a:avLst/>
          </a:prstGeom>
        </p:spPr>
      </p:pic>
    </p:spTree>
    <p:extLst>
      <p:ext uri="{BB962C8B-B14F-4D97-AF65-F5344CB8AC3E}">
        <p14:creationId xmlns:p14="http://schemas.microsoft.com/office/powerpoint/2010/main" val="4145287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D8B333D2-5054-54DC-FB36-40098630E240}"/>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F434DFB5-766F-3B52-7ADC-99624196BFEF}"/>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36305C0D-EDD7-F288-4055-D199D5A8E1F9}"/>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C6B0D9EB-FFF4-C335-18E3-6E3B2B0103A3}"/>
              </a:ext>
            </a:extLst>
          </p:cNvPr>
          <p:cNvPicPr>
            <a:picLocks noChangeAspect="1"/>
          </p:cNvPicPr>
          <p:nvPr/>
        </p:nvPicPr>
        <p:blipFill>
          <a:blip r:embed="rId3"/>
          <a:stretch>
            <a:fillRect/>
          </a:stretch>
        </p:blipFill>
        <p:spPr>
          <a:xfrm>
            <a:off x="331616" y="972415"/>
            <a:ext cx="8243973" cy="1292071"/>
          </a:xfrm>
          <a:prstGeom prst="rect">
            <a:avLst/>
          </a:prstGeom>
        </p:spPr>
      </p:pic>
      <p:pic>
        <p:nvPicPr>
          <p:cNvPr id="5" name="Picture 4">
            <a:extLst>
              <a:ext uri="{FF2B5EF4-FFF2-40B4-BE49-F238E27FC236}">
                <a16:creationId xmlns:a16="http://schemas.microsoft.com/office/drawing/2014/main" id="{F83BDC98-BD34-88DC-E1D1-D1951106976E}"/>
              </a:ext>
            </a:extLst>
          </p:cNvPr>
          <p:cNvPicPr>
            <a:picLocks noChangeAspect="1"/>
          </p:cNvPicPr>
          <p:nvPr/>
        </p:nvPicPr>
        <p:blipFill>
          <a:blip r:embed="rId4"/>
          <a:stretch>
            <a:fillRect/>
          </a:stretch>
        </p:blipFill>
        <p:spPr>
          <a:xfrm>
            <a:off x="269775" y="2409979"/>
            <a:ext cx="2888783" cy="2026097"/>
          </a:xfrm>
          <a:prstGeom prst="rect">
            <a:avLst/>
          </a:prstGeom>
        </p:spPr>
      </p:pic>
      <p:pic>
        <p:nvPicPr>
          <p:cNvPr id="7" name="Picture 6">
            <a:extLst>
              <a:ext uri="{FF2B5EF4-FFF2-40B4-BE49-F238E27FC236}">
                <a16:creationId xmlns:a16="http://schemas.microsoft.com/office/drawing/2014/main" id="{A0E44E1F-AC5E-A881-A0AD-661489D6B8D7}"/>
              </a:ext>
            </a:extLst>
          </p:cNvPr>
          <p:cNvPicPr>
            <a:picLocks noChangeAspect="1"/>
          </p:cNvPicPr>
          <p:nvPr/>
        </p:nvPicPr>
        <p:blipFill>
          <a:blip r:embed="rId5"/>
          <a:stretch>
            <a:fillRect/>
          </a:stretch>
        </p:blipFill>
        <p:spPr>
          <a:xfrm>
            <a:off x="3233183" y="2409979"/>
            <a:ext cx="3049810" cy="2026097"/>
          </a:xfrm>
          <a:prstGeom prst="rect">
            <a:avLst/>
          </a:prstGeom>
        </p:spPr>
      </p:pic>
      <p:pic>
        <p:nvPicPr>
          <p:cNvPr id="9" name="Picture 8">
            <a:extLst>
              <a:ext uri="{FF2B5EF4-FFF2-40B4-BE49-F238E27FC236}">
                <a16:creationId xmlns:a16="http://schemas.microsoft.com/office/drawing/2014/main" id="{F926C8A9-0C38-C14C-8BAC-830324F42E84}"/>
              </a:ext>
            </a:extLst>
          </p:cNvPr>
          <p:cNvPicPr>
            <a:picLocks noChangeAspect="1"/>
          </p:cNvPicPr>
          <p:nvPr/>
        </p:nvPicPr>
        <p:blipFill>
          <a:blip r:embed="rId6"/>
          <a:stretch>
            <a:fillRect/>
          </a:stretch>
        </p:blipFill>
        <p:spPr>
          <a:xfrm>
            <a:off x="6326224" y="2409979"/>
            <a:ext cx="2548001" cy="1544183"/>
          </a:xfrm>
          <a:prstGeom prst="rect">
            <a:avLst/>
          </a:prstGeom>
        </p:spPr>
      </p:pic>
    </p:spTree>
    <p:extLst>
      <p:ext uri="{BB962C8B-B14F-4D97-AF65-F5344CB8AC3E}">
        <p14:creationId xmlns:p14="http://schemas.microsoft.com/office/powerpoint/2010/main" val="35119570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D024990B-1EF2-5CC2-7963-C8274AF1A776}"/>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0E738115-B224-41C1-E41D-4ED4F8A0B9A8}"/>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6785EBC6-9039-E1BD-BDC4-781D3DF5028C}"/>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IN" sz="2400" b="1" u="sng" dirty="0">
                <a:solidFill>
                  <a:schemeClr val="bg1"/>
                </a:solidFill>
                <a:latin typeface="Cambria" panose="02040503050406030204" pitchFamily="18" charset="0"/>
                <a:ea typeface="Cambria" panose="02040503050406030204" pitchFamily="18" charset="0"/>
                <a:cs typeface="Calibri" panose="020F0502020204030204" pitchFamily="34" charset="0"/>
              </a:rPr>
              <a:t>SELECTION</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Relational algebra includes operator to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select rows from a relation (</a:t>
            </a:r>
            <a:r>
              <a:rPr lang="el-GR" sz="2400" b="1" dirty="0">
                <a:solidFill>
                  <a:schemeClr val="bg1"/>
                </a:solidFill>
                <a:latin typeface="Cambria" panose="02040503050406030204" pitchFamily="18" charset="0"/>
                <a:ea typeface="Cambria" panose="02040503050406030204" pitchFamily="18" charset="0"/>
                <a:cs typeface="Calibri" panose="020F0502020204030204" pitchFamily="34" charset="0"/>
              </a:rPr>
              <a:t>σ</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These operations allow us to manipulate data in a single relation.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Consider the instance of the Sailors relation shown denoted as S2. </a:t>
            </a:r>
            <a:endParaRPr lang="en-IN"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endParaRPr lang="en-IN"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38661692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DC4B7F04-7AA7-7587-CE6B-D5FA317B8517}"/>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D004C354-D6E7-BF1B-632F-6E76D8FF2BFF}"/>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FAD90399-97E0-1D6E-A92F-C43C0E124A09}"/>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IN" sz="2400" b="1" u="sng" dirty="0">
                <a:solidFill>
                  <a:schemeClr val="bg1"/>
                </a:solidFill>
                <a:latin typeface="Cambria" panose="02040503050406030204" pitchFamily="18" charset="0"/>
                <a:ea typeface="Cambria" panose="02040503050406030204" pitchFamily="18" charset="0"/>
                <a:cs typeface="Calibri" panose="020F0502020204030204" pitchFamily="34" charset="0"/>
              </a:rPr>
              <a:t>SELECTION</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We can retrieve rows corresponding to expert sailors by using the operator </a:t>
            </a:r>
            <a:r>
              <a:rPr lang="el-GR" sz="2400" dirty="0">
                <a:solidFill>
                  <a:schemeClr val="bg1"/>
                </a:solidFill>
                <a:latin typeface="Cambria" panose="02040503050406030204" pitchFamily="18" charset="0"/>
                <a:ea typeface="Cambria" panose="02040503050406030204" pitchFamily="18" charset="0"/>
                <a:cs typeface="Calibri" panose="020F0502020204030204" pitchFamily="34" charset="0"/>
              </a:rPr>
              <a:t>σ</a:t>
            </a:r>
            <a:r>
              <a:rPr lang="en-IN" sz="2400" dirty="0">
                <a:solidFill>
                  <a:schemeClr val="bg1"/>
                </a:solidFill>
                <a:latin typeface="Cambria" panose="02040503050406030204" pitchFamily="18" charset="0"/>
                <a:ea typeface="Cambria" panose="02040503050406030204" pitchFamily="18" charset="0"/>
                <a:cs typeface="Calibri" panose="020F0502020204030204" pitchFamily="34" charset="0"/>
              </a:rPr>
              <a:t>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expression                                      evaluates to the relation.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subscript rating&gt;8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specifies the selection criterion to be applied while retrieving tuples.</a:t>
            </a:r>
            <a:endParaRPr lang="en-IN"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endParaRPr lang="en-IN"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812E0401-618E-BB1A-D280-38E9C70A87AB}"/>
              </a:ext>
            </a:extLst>
          </p:cNvPr>
          <p:cNvPicPr>
            <a:picLocks noChangeAspect="1"/>
          </p:cNvPicPr>
          <p:nvPr/>
        </p:nvPicPr>
        <p:blipFill>
          <a:blip r:embed="rId3"/>
          <a:stretch>
            <a:fillRect/>
          </a:stretch>
        </p:blipFill>
        <p:spPr>
          <a:xfrm>
            <a:off x="2658622" y="2700256"/>
            <a:ext cx="2333507" cy="557564"/>
          </a:xfrm>
          <a:prstGeom prst="rect">
            <a:avLst/>
          </a:prstGeom>
        </p:spPr>
      </p:pic>
    </p:spTree>
    <p:extLst>
      <p:ext uri="{BB962C8B-B14F-4D97-AF65-F5344CB8AC3E}">
        <p14:creationId xmlns:p14="http://schemas.microsoft.com/office/powerpoint/2010/main" val="4428863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9C6A1F4D-FD76-DB3C-E5BF-A9356C7122FB}"/>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6D911899-4D49-2D0E-6CBD-38904EAC17C1}"/>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E0DC86CE-D08E-170F-992F-EDAA19793A95}"/>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lnSpcReduction="10000"/>
          </a:bodyPr>
          <a:lstStyle/>
          <a:p>
            <a:pPr marL="0" indent="0" algn="just">
              <a:buNone/>
            </a:pPr>
            <a:r>
              <a:rPr lang="en-IN" sz="2400" b="1" u="sng" dirty="0">
                <a:solidFill>
                  <a:schemeClr val="bg1"/>
                </a:solidFill>
                <a:latin typeface="Cambria" panose="02040503050406030204" pitchFamily="18" charset="0"/>
                <a:ea typeface="Cambria" panose="02040503050406030204" pitchFamily="18" charset="0"/>
                <a:cs typeface="Calibri" panose="020F0502020204030204" pitchFamily="34" charset="0"/>
              </a:rPr>
              <a:t>SELECTION</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selection operator </a:t>
            </a:r>
            <a:r>
              <a:rPr lang="el-GR" sz="2400" dirty="0">
                <a:solidFill>
                  <a:schemeClr val="bg1"/>
                </a:solidFill>
                <a:latin typeface="Cambria" panose="02040503050406030204" pitchFamily="18" charset="0"/>
                <a:ea typeface="Cambria" panose="02040503050406030204" pitchFamily="18" charset="0"/>
                <a:cs typeface="Calibri" panose="020F0502020204030204" pitchFamily="34" charset="0"/>
              </a:rPr>
              <a:t>σ</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specifies the tuples to retain through a selection condition.</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general, the selection condition is a Boolean combination of terms that have the form </a:t>
            </a:r>
          </a:p>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			     attribute op constant </a:t>
            </a:r>
          </a:p>
          <a:p>
            <a:pPr marL="0" indent="0" algn="just">
              <a:buNone/>
            </a:pP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or </a:t>
            </a:r>
          </a:p>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			attribute1 op attribute2</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t>
            </a:r>
          </a:p>
          <a:p>
            <a:pPr marL="0" indent="0" algn="just">
              <a:buNone/>
            </a:pP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where op is one of the comparison operators.</a:t>
            </a:r>
            <a:endParaRPr lang="en-IN"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17853173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219999F8-D7E3-A36A-1324-BF5D54D3789D}"/>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13554525-1873-C153-E13C-720907FF95DB}"/>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10FA5F38-899B-59DF-4869-D4FF5384D322}"/>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lnSpcReduction="10000"/>
          </a:bodyPr>
          <a:lstStyle/>
          <a:p>
            <a:pPr marL="0" indent="0" algn="just">
              <a:buNone/>
            </a:pPr>
            <a:r>
              <a:rPr lang="en-IN" sz="2400" b="1" u="sng" dirty="0">
                <a:solidFill>
                  <a:schemeClr val="bg1"/>
                </a:solidFill>
                <a:latin typeface="Cambria" panose="02040503050406030204" pitchFamily="18" charset="0"/>
                <a:ea typeface="Cambria" panose="02040503050406030204" pitchFamily="18" charset="0"/>
                <a:cs typeface="Calibri" panose="020F0502020204030204" pitchFamily="34" charset="0"/>
              </a:rPr>
              <a:t>PROJECTION</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Relational algebra includes operator to project columns (𝞹).</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projection operator 𝞹 allows us to extract columns from a relation;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For example, we can find out all sailor names and ratings by using 𝞹.</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expression                                     evaluates to the relation S2.</a:t>
            </a: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454F1A7C-2AA2-3F8F-5D04-902F01E97306}"/>
              </a:ext>
            </a:extLst>
          </p:cNvPr>
          <p:cNvPicPr>
            <a:picLocks noChangeAspect="1"/>
          </p:cNvPicPr>
          <p:nvPr/>
        </p:nvPicPr>
        <p:blipFill>
          <a:blip r:embed="rId3"/>
          <a:stretch>
            <a:fillRect/>
          </a:stretch>
        </p:blipFill>
        <p:spPr>
          <a:xfrm>
            <a:off x="2691559" y="4483022"/>
            <a:ext cx="2184725" cy="385540"/>
          </a:xfrm>
          <a:prstGeom prst="rect">
            <a:avLst/>
          </a:prstGeom>
        </p:spPr>
      </p:pic>
    </p:spTree>
    <p:extLst>
      <p:ext uri="{BB962C8B-B14F-4D97-AF65-F5344CB8AC3E}">
        <p14:creationId xmlns:p14="http://schemas.microsoft.com/office/powerpoint/2010/main" val="2294821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7A8EC7B3-9CB8-948D-4B44-6EE403586914}"/>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5CD8DAB7-F905-D751-5B23-CBCEECEAEA55}"/>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FF1DE690-19B6-48F0-DAB5-9E0B8E758086}"/>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IN" sz="2400" b="1" u="sng" dirty="0">
                <a:solidFill>
                  <a:schemeClr val="bg1"/>
                </a:solidFill>
                <a:latin typeface="Cambria" panose="02040503050406030204" pitchFamily="18" charset="0"/>
                <a:ea typeface="Cambria" panose="02040503050406030204" pitchFamily="18" charset="0"/>
                <a:cs typeface="Calibri" panose="020F0502020204030204" pitchFamily="34" charset="0"/>
              </a:rPr>
              <a:t>SELECTION AND PROJECTION</a:t>
            </a: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Since the result of a relational algebra expression is always a relation, we can substitute an expression wherever a relation is expected.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For example, we can compute the names and ratings of highly rated sailors by combining two of the preceding queries.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expression</a:t>
            </a: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42F98949-05E5-2366-3040-2C05FB20CCEB}"/>
              </a:ext>
            </a:extLst>
          </p:cNvPr>
          <p:cNvPicPr>
            <a:picLocks noChangeAspect="1"/>
          </p:cNvPicPr>
          <p:nvPr/>
        </p:nvPicPr>
        <p:blipFill>
          <a:blip r:embed="rId3"/>
          <a:stretch>
            <a:fillRect/>
          </a:stretch>
        </p:blipFill>
        <p:spPr>
          <a:xfrm>
            <a:off x="2761957" y="4254152"/>
            <a:ext cx="4313673" cy="495825"/>
          </a:xfrm>
          <a:prstGeom prst="rect">
            <a:avLst/>
          </a:prstGeom>
        </p:spPr>
      </p:pic>
    </p:spTree>
    <p:extLst>
      <p:ext uri="{BB962C8B-B14F-4D97-AF65-F5344CB8AC3E}">
        <p14:creationId xmlns:p14="http://schemas.microsoft.com/office/powerpoint/2010/main" val="294957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BE8406E4-0F8C-319E-87FB-2BFADB300363}"/>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7DE16734-3583-7A13-3819-BDD83815F96D}"/>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INTRODUCTION TO RELATIONAL MODEL</a:t>
            </a:r>
            <a:endParaRPr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06833823-B486-7241-6F33-34275B75AF96}"/>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domain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is referred to in a relation schema by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domain name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and has a set of associated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values.</a:t>
            </a: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Example: Student Information in a University database</a:t>
            </a: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Relation Name?</a:t>
            </a: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Attributes?</a:t>
            </a: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Domain?</a:t>
            </a:r>
          </a:p>
          <a:p>
            <a:pPr marL="285750" indent="-285750" algn="just"/>
            <a:endParaRPr lang="en-IN"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5050B97F-2553-9892-840B-5A53552FC4B1}"/>
              </a:ext>
            </a:extLst>
          </p:cNvPr>
          <p:cNvPicPr>
            <a:picLocks noChangeAspect="1"/>
          </p:cNvPicPr>
          <p:nvPr/>
        </p:nvPicPr>
        <p:blipFill>
          <a:blip r:embed="rId3"/>
          <a:stretch>
            <a:fillRect/>
          </a:stretch>
        </p:blipFill>
        <p:spPr>
          <a:xfrm>
            <a:off x="289827" y="2392936"/>
            <a:ext cx="8556595" cy="467642"/>
          </a:xfrm>
          <a:prstGeom prst="rect">
            <a:avLst/>
          </a:prstGeom>
        </p:spPr>
      </p:pic>
    </p:spTree>
    <p:extLst>
      <p:ext uri="{BB962C8B-B14F-4D97-AF65-F5344CB8AC3E}">
        <p14:creationId xmlns:p14="http://schemas.microsoft.com/office/powerpoint/2010/main" val="24879665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4B0BD46D-0ACE-4094-D19D-64E71999981E}"/>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80ADCBC9-3ABB-7D5D-A0C4-4CEA8A3F6ACA}"/>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1544A456-4B1B-4F12-DDD6-9DC83DD2DAEA}"/>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IN" sz="2400" b="1" u="sng" dirty="0">
                <a:solidFill>
                  <a:schemeClr val="bg1"/>
                </a:solidFill>
                <a:latin typeface="Cambria" panose="02040503050406030204" pitchFamily="18" charset="0"/>
                <a:ea typeface="Cambria" panose="02040503050406030204" pitchFamily="18" charset="0"/>
                <a:cs typeface="Calibri" panose="020F0502020204030204" pitchFamily="34" charset="0"/>
              </a:rPr>
              <a:t>SET OPERATIONS</a:t>
            </a:r>
          </a:p>
          <a:p>
            <a:pPr marL="0" indent="0" algn="just">
              <a:buNone/>
            </a:pP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following standard operations on sets are also available in relational algebra: </a:t>
            </a:r>
          </a:p>
          <a:p>
            <a:pPr marL="0" indent="0" algn="just">
              <a:buNone/>
            </a:pP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Union (</a:t>
            </a:r>
            <a:r>
              <a:rPr lang="en-IN" sz="2000" b="1" i="0" dirty="0">
                <a:effectLst/>
                <a:latin typeface="__Source_Sans_Pro_2fe30b"/>
              </a:rPr>
              <a:t>∪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t>
            </a: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Intersection (∩)</a:t>
            </a: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Set difference (−)</a:t>
            </a:r>
          </a:p>
          <a:p>
            <a:pPr marL="285750" indent="-28575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Cross-product or Cartesian Product ( x ).</a:t>
            </a:r>
          </a:p>
        </p:txBody>
      </p:sp>
    </p:spTree>
    <p:extLst>
      <p:ext uri="{BB962C8B-B14F-4D97-AF65-F5344CB8AC3E}">
        <p14:creationId xmlns:p14="http://schemas.microsoft.com/office/powerpoint/2010/main" val="39829274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76B9BD8C-0534-1957-5CD7-A2726DCFE059}"/>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73BBCFE0-4C2C-8C92-9693-D8AA9E49A11F}"/>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19C9309C-01CC-4959-6F54-5FD77B53E0B6}"/>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IN" sz="2400" b="1" u="sng" dirty="0">
                <a:solidFill>
                  <a:schemeClr val="bg1"/>
                </a:solidFill>
                <a:latin typeface="Cambria" panose="02040503050406030204" pitchFamily="18" charset="0"/>
                <a:ea typeface="Cambria" panose="02040503050406030204" pitchFamily="18" charset="0"/>
                <a:cs typeface="Calibri" panose="020F0502020204030204" pitchFamily="34" charset="0"/>
              </a:rPr>
              <a:t>UNION</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R </a:t>
            </a:r>
            <a:r>
              <a:rPr lang="en-IN" sz="2400" i="0" dirty="0">
                <a:effectLst/>
                <a:latin typeface="__Source_Sans_Pro_2fe30b"/>
              </a:rPr>
              <a:t>∪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S returns a relation instance containing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all tuples that occur in either relation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instance R or relation instance S (or both).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R and S must be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union compatible</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and the schema of the result is defined to be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identical to the schema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of R.</a:t>
            </a:r>
          </a:p>
        </p:txBody>
      </p:sp>
    </p:spTree>
    <p:extLst>
      <p:ext uri="{BB962C8B-B14F-4D97-AF65-F5344CB8AC3E}">
        <p14:creationId xmlns:p14="http://schemas.microsoft.com/office/powerpoint/2010/main" val="39405258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0E816E0F-0192-1121-8486-8D8C636C1916}"/>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E0EF036E-769A-9C5B-3E14-8FC7784F8989}"/>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C328B3B0-7CA9-1686-B30E-7B578BF6AA84}"/>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u="sng" dirty="0">
                <a:solidFill>
                  <a:schemeClr val="bg1"/>
                </a:solidFill>
                <a:latin typeface="Cambria" panose="02040503050406030204" pitchFamily="18" charset="0"/>
                <a:ea typeface="Cambria" panose="02040503050406030204" pitchFamily="18" charset="0"/>
                <a:cs typeface="Calibri" panose="020F0502020204030204" pitchFamily="34" charset="0"/>
              </a:rPr>
              <a:t>INTERSECTION</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R</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 ∩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S returns a relation instance containing all tuples that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occur in both R and S</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relations R and S must be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union-compatible</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and the schema of the result is defined to be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identical to the schema of R.</a:t>
            </a:r>
          </a:p>
        </p:txBody>
      </p:sp>
    </p:spTree>
    <p:extLst>
      <p:ext uri="{BB962C8B-B14F-4D97-AF65-F5344CB8AC3E}">
        <p14:creationId xmlns:p14="http://schemas.microsoft.com/office/powerpoint/2010/main" val="19957276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31377825-F6F5-5E74-33C5-C776F1A5E289}"/>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3496814A-F0DC-B491-5023-065636FB32F2}"/>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845D9E1A-24D1-1AD1-E1B9-9AF1C2C3F36B}"/>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u="sng" dirty="0">
                <a:solidFill>
                  <a:schemeClr val="bg1"/>
                </a:solidFill>
                <a:latin typeface="Cambria" panose="02040503050406030204" pitchFamily="18" charset="0"/>
                <a:ea typeface="Cambria" panose="02040503050406030204" pitchFamily="18" charset="0"/>
                <a:cs typeface="Calibri" panose="020F0502020204030204" pitchFamily="34" charset="0"/>
              </a:rPr>
              <a:t>SET-DIFFERENCE</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R−S returns a relation instance containing all tuples that occur in R but not in S.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relations R and S must be union-compatible, and the schema of the result is defined to be identical to the schema of R.</a:t>
            </a: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41787167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4C751593-4A71-1AAF-0428-9891D07F99BB}"/>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BD36806D-DE16-EB1F-1F2C-72187AC2ADAF}"/>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33BE2872-9332-29DC-2A46-EDAF7770C594}"/>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lnSpcReduction="10000"/>
          </a:bodyPr>
          <a:lstStyle/>
          <a:p>
            <a:pPr marL="0" indent="0" algn="just">
              <a:buNone/>
            </a:pPr>
            <a:r>
              <a:rPr lang="en-US" sz="2400" b="1" u="sng" dirty="0">
                <a:solidFill>
                  <a:schemeClr val="bg1"/>
                </a:solidFill>
                <a:latin typeface="Cambria" panose="02040503050406030204" pitchFamily="18" charset="0"/>
                <a:ea typeface="Cambria" panose="02040503050406030204" pitchFamily="18" charset="0"/>
                <a:cs typeface="Calibri" panose="020F0502020204030204" pitchFamily="34" charset="0"/>
              </a:rPr>
              <a:t>CROSS-PRODUCT OR CARTESIAN PRODUCT</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R x S returns a relation instance whose schema contains all the fields of R (in the same order as they appear in R) followed by all the fields of S (in the same order as they appear in S).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result of R x S contains one tuple &lt;r , s&gt;; the concatenation of tuples r and s for each pair of tuples r ∊ R; s ∊ S.</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cross-product operation is sometimes called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Cartesian product.</a:t>
            </a:r>
          </a:p>
        </p:txBody>
      </p:sp>
    </p:spTree>
    <p:extLst>
      <p:ext uri="{BB962C8B-B14F-4D97-AF65-F5344CB8AC3E}">
        <p14:creationId xmlns:p14="http://schemas.microsoft.com/office/powerpoint/2010/main" val="25492171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B1CADC75-4F18-B1C0-ABE5-1A74EF5333C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109312F-F6E7-909C-3CB3-62028C098E4A}"/>
              </a:ext>
            </a:extLst>
          </p:cNvPr>
          <p:cNvPicPr>
            <a:picLocks noChangeAspect="1"/>
          </p:cNvPicPr>
          <p:nvPr/>
        </p:nvPicPr>
        <p:blipFill>
          <a:blip r:embed="rId3"/>
          <a:stretch>
            <a:fillRect/>
          </a:stretch>
        </p:blipFill>
        <p:spPr>
          <a:xfrm>
            <a:off x="3256938" y="227910"/>
            <a:ext cx="3037626" cy="2231084"/>
          </a:xfrm>
          <a:prstGeom prst="rect">
            <a:avLst/>
          </a:prstGeom>
        </p:spPr>
      </p:pic>
      <p:pic>
        <p:nvPicPr>
          <p:cNvPr id="6" name="Picture 5">
            <a:extLst>
              <a:ext uri="{FF2B5EF4-FFF2-40B4-BE49-F238E27FC236}">
                <a16:creationId xmlns:a16="http://schemas.microsoft.com/office/drawing/2014/main" id="{5E2D7E02-A0BB-8794-7F02-FFC089CD603A}"/>
              </a:ext>
            </a:extLst>
          </p:cNvPr>
          <p:cNvPicPr>
            <a:picLocks noChangeAspect="1"/>
          </p:cNvPicPr>
          <p:nvPr/>
        </p:nvPicPr>
        <p:blipFill>
          <a:blip r:embed="rId4"/>
          <a:stretch>
            <a:fillRect/>
          </a:stretch>
        </p:blipFill>
        <p:spPr>
          <a:xfrm>
            <a:off x="349777" y="2684506"/>
            <a:ext cx="8652966" cy="2085202"/>
          </a:xfrm>
          <a:prstGeom prst="rect">
            <a:avLst/>
          </a:prstGeom>
        </p:spPr>
      </p:pic>
    </p:spTree>
    <p:extLst>
      <p:ext uri="{BB962C8B-B14F-4D97-AF65-F5344CB8AC3E}">
        <p14:creationId xmlns:p14="http://schemas.microsoft.com/office/powerpoint/2010/main" val="22062436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FA30A62A-A69C-B0D2-EF67-6EEB13AD5FF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69712E4-9DB0-55E2-3420-5028103793B6}"/>
              </a:ext>
            </a:extLst>
          </p:cNvPr>
          <p:cNvPicPr>
            <a:picLocks noChangeAspect="1"/>
          </p:cNvPicPr>
          <p:nvPr/>
        </p:nvPicPr>
        <p:blipFill>
          <a:blip r:embed="rId3"/>
          <a:stretch>
            <a:fillRect/>
          </a:stretch>
        </p:blipFill>
        <p:spPr>
          <a:xfrm>
            <a:off x="743339" y="806353"/>
            <a:ext cx="7657321" cy="3530794"/>
          </a:xfrm>
          <a:prstGeom prst="rect">
            <a:avLst/>
          </a:prstGeom>
        </p:spPr>
      </p:pic>
    </p:spTree>
    <p:extLst>
      <p:ext uri="{BB962C8B-B14F-4D97-AF65-F5344CB8AC3E}">
        <p14:creationId xmlns:p14="http://schemas.microsoft.com/office/powerpoint/2010/main" val="34624011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44D9F1EA-5B6E-E212-68F3-8937650F70E6}"/>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8E12F570-9EC5-9C80-C1DC-558193204BF8}"/>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RELATIONAL ALGEBRA</a:t>
            </a:r>
          </a:p>
        </p:txBody>
      </p:sp>
      <p:sp>
        <p:nvSpPr>
          <p:cNvPr id="283" name="Google Shape;283;p14">
            <a:extLst>
              <a:ext uri="{FF2B5EF4-FFF2-40B4-BE49-F238E27FC236}">
                <a16:creationId xmlns:a16="http://schemas.microsoft.com/office/drawing/2014/main" id="{B2E63F26-710A-599B-CA55-8290798B70D3}"/>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lnSpcReduction="10000"/>
          </a:bodyPr>
          <a:lstStyle/>
          <a:p>
            <a:pPr marL="0" indent="0" algn="just">
              <a:buNone/>
            </a:pPr>
            <a:r>
              <a:rPr lang="en-US" sz="2400" b="1" u="sng" dirty="0">
                <a:solidFill>
                  <a:schemeClr val="bg1"/>
                </a:solidFill>
                <a:latin typeface="Cambria" panose="02040503050406030204" pitchFamily="18" charset="0"/>
                <a:ea typeface="Cambria" panose="02040503050406030204" pitchFamily="18" charset="0"/>
                <a:cs typeface="Calibri" panose="020F0502020204030204" pitchFamily="34" charset="0"/>
              </a:rPr>
              <a:t>CROSS-PRODUCT OR CARTESIAN PRODUCT</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R x S returns a relation instance whose schema contains all the fields of R (in the same order as they appear in R) followed by all the fields of S (in the same order as they appear in S).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result of R x S contains one tuple &lt;r , s&gt;; the concatenation of tuples r and s for each pair of tuples r ∊ R; s ∊ S.</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cross-product operation is sometimes called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Cartesian product.</a:t>
            </a:r>
          </a:p>
        </p:txBody>
      </p:sp>
    </p:spTree>
    <p:extLst>
      <p:ext uri="{BB962C8B-B14F-4D97-AF65-F5344CB8AC3E}">
        <p14:creationId xmlns:p14="http://schemas.microsoft.com/office/powerpoint/2010/main" val="8474154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96">
          <a:extLst>
            <a:ext uri="{FF2B5EF4-FFF2-40B4-BE49-F238E27FC236}">
              <a16:creationId xmlns:a16="http://schemas.microsoft.com/office/drawing/2014/main" id="{8C44EB4F-2210-95B9-5803-563975634436}"/>
            </a:ext>
          </a:extLst>
        </p:cNvPr>
        <p:cNvGrpSpPr/>
        <p:nvPr/>
      </p:nvGrpSpPr>
      <p:grpSpPr>
        <a:xfrm>
          <a:off x="0" y="0"/>
          <a:ext cx="0" cy="0"/>
          <a:chOff x="0" y="0"/>
          <a:chExt cx="0" cy="0"/>
        </a:xfrm>
      </p:grpSpPr>
      <p:sp>
        <p:nvSpPr>
          <p:cNvPr id="297" name="Google Shape;297;p16">
            <a:extLst>
              <a:ext uri="{FF2B5EF4-FFF2-40B4-BE49-F238E27FC236}">
                <a16:creationId xmlns:a16="http://schemas.microsoft.com/office/drawing/2014/main" id="{CBFFEC78-BF4D-7846-C938-7BB1C9845838}"/>
              </a:ext>
            </a:extLst>
          </p:cNvPr>
          <p:cNvSpPr txBox="1">
            <a:spLocks noGrp="1"/>
          </p:cNvSpPr>
          <p:nvPr>
            <p:ph type="body" idx="1"/>
          </p:nvPr>
        </p:nvSpPr>
        <p:spPr>
          <a:xfrm>
            <a:off x="1444660" y="1897576"/>
            <a:ext cx="6254679" cy="1107573"/>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5400" dirty="0">
                <a:solidFill>
                  <a:schemeClr val="accent4">
                    <a:lumMod val="20000"/>
                    <a:lumOff val="80000"/>
                  </a:schemeClr>
                </a:solidFill>
                <a:latin typeface="Maiandra GD" panose="020E0502030308020204" pitchFamily="34" charset="0"/>
              </a:rPr>
              <a:t>BASIC SQL</a:t>
            </a:r>
            <a:endParaRPr sz="5400" dirty="0">
              <a:solidFill>
                <a:schemeClr val="accent4">
                  <a:lumMod val="20000"/>
                  <a:lumOff val="80000"/>
                </a:schemeClr>
              </a:solidFill>
              <a:latin typeface="Maiandra GD" panose="020E0502030308020204" pitchFamily="34" charset="0"/>
            </a:endParaRPr>
          </a:p>
        </p:txBody>
      </p:sp>
      <p:sp>
        <p:nvSpPr>
          <p:cNvPr id="298" name="Google Shape;298;p16">
            <a:extLst>
              <a:ext uri="{FF2B5EF4-FFF2-40B4-BE49-F238E27FC236}">
                <a16:creationId xmlns:a16="http://schemas.microsoft.com/office/drawing/2014/main" id="{99F40744-6FFC-FBA0-F8F9-06EC66EBC558}"/>
              </a:ext>
            </a:extLst>
          </p:cNvPr>
          <p:cNvSpPr txBox="1">
            <a:spLocks noGrp="1"/>
          </p:cNvSpPr>
          <p:nvPr>
            <p:ph type="sldNum" idx="12"/>
          </p:nvPr>
        </p:nvSpPr>
        <p:spPr>
          <a:xfrm>
            <a:off x="4297650" y="4778750"/>
            <a:ext cx="548700" cy="36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78</a:t>
            </a:fld>
            <a:endParaRPr/>
          </a:p>
        </p:txBody>
      </p:sp>
    </p:spTree>
    <p:extLst>
      <p:ext uri="{BB962C8B-B14F-4D97-AF65-F5344CB8AC3E}">
        <p14:creationId xmlns:p14="http://schemas.microsoft.com/office/powerpoint/2010/main" val="30430315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D98E017F-6C3A-B6FE-E0D8-6C4AA17B88B4}"/>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80653185-4C1A-F9AA-78C4-7BDE479CE467}"/>
              </a:ext>
            </a:extLst>
          </p:cNvPr>
          <p:cNvSpPr txBox="1">
            <a:spLocks noGrp="1"/>
          </p:cNvSpPr>
          <p:nvPr>
            <p:ph type="ctrTitle" idx="4294967295"/>
          </p:nvPr>
        </p:nvSpPr>
        <p:spPr>
          <a:xfrm>
            <a:off x="271221" y="144154"/>
            <a:ext cx="8650142"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SYLLABUS</a:t>
            </a:r>
            <a:endParaRPr sz="4800"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2D696FAF-552B-7705-72A7-AA074F13BDF9}"/>
              </a:ext>
            </a:extLst>
          </p:cNvPr>
          <p:cNvSpPr txBox="1">
            <a:spLocks noGrp="1"/>
          </p:cNvSpPr>
          <p:nvPr>
            <p:ph type="subTitle" idx="4294967295"/>
          </p:nvPr>
        </p:nvSpPr>
        <p:spPr>
          <a:xfrm>
            <a:off x="271221" y="922148"/>
            <a:ext cx="8593810" cy="40771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ctr">
              <a:buNone/>
            </a:pPr>
            <a:r>
              <a:rPr lang="en-IN" sz="3200" b="1" u="sng" dirty="0">
                <a:solidFill>
                  <a:schemeClr val="accent3">
                    <a:lumMod val="40000"/>
                    <a:lumOff val="60000"/>
                  </a:schemeClr>
                </a:solidFill>
                <a:latin typeface="Arial" panose="020B0604020202020204" pitchFamily="34" charset="0"/>
                <a:cs typeface="Arial" panose="020B0604020202020204" pitchFamily="34" charset="0"/>
              </a:rPr>
              <a:t>BASIC SQL </a:t>
            </a:r>
          </a:p>
          <a:p>
            <a:pPr marL="285750" indent="-285750" algn="just"/>
            <a:r>
              <a:rPr lang="en-IN" sz="2400" b="1" dirty="0">
                <a:solidFill>
                  <a:schemeClr val="bg1"/>
                </a:solidFill>
                <a:latin typeface="Arial" panose="020B0604020202020204" pitchFamily="34" charset="0"/>
                <a:cs typeface="Arial" panose="020B0604020202020204" pitchFamily="34" charset="0"/>
              </a:rPr>
              <a:t>Simple Database Schema</a:t>
            </a:r>
          </a:p>
          <a:p>
            <a:pPr marL="285750" indent="-285750" algn="just"/>
            <a:endParaRPr lang="en-IN" sz="2400" b="1" dirty="0">
              <a:solidFill>
                <a:schemeClr val="bg1"/>
              </a:solidFill>
              <a:latin typeface="Arial" panose="020B0604020202020204" pitchFamily="34" charset="0"/>
              <a:cs typeface="Arial" panose="020B0604020202020204" pitchFamily="34" charset="0"/>
            </a:endParaRPr>
          </a:p>
          <a:p>
            <a:pPr marL="285750" indent="-285750" algn="just"/>
            <a:r>
              <a:rPr lang="en-IN" sz="2400" b="1" dirty="0">
                <a:solidFill>
                  <a:schemeClr val="bg1"/>
                </a:solidFill>
                <a:latin typeface="Arial" panose="020B0604020202020204" pitchFamily="34" charset="0"/>
                <a:cs typeface="Arial" panose="020B0604020202020204" pitchFamily="34" charset="0"/>
              </a:rPr>
              <a:t>Data Types</a:t>
            </a:r>
          </a:p>
          <a:p>
            <a:pPr marL="285750" indent="-285750" algn="just"/>
            <a:endParaRPr lang="en-IN" sz="2400" b="1" dirty="0">
              <a:solidFill>
                <a:schemeClr val="bg1"/>
              </a:solidFill>
              <a:latin typeface="Arial" panose="020B0604020202020204" pitchFamily="34" charset="0"/>
              <a:cs typeface="Arial" panose="020B0604020202020204" pitchFamily="34" charset="0"/>
            </a:endParaRPr>
          </a:p>
          <a:p>
            <a:pPr marL="285750" indent="-285750" algn="just"/>
            <a:r>
              <a:rPr lang="en-IN" sz="2400" b="1" dirty="0">
                <a:solidFill>
                  <a:schemeClr val="bg1"/>
                </a:solidFill>
                <a:latin typeface="Arial" panose="020B0604020202020204" pitchFamily="34" charset="0"/>
                <a:cs typeface="Arial" panose="020B0604020202020204" pitchFamily="34" charset="0"/>
              </a:rPr>
              <a:t>Table definitions (create, alter)</a:t>
            </a:r>
          </a:p>
          <a:p>
            <a:pPr marL="285750" indent="-285750" algn="just"/>
            <a:endParaRPr lang="en-IN" sz="2400" b="1" dirty="0">
              <a:solidFill>
                <a:schemeClr val="bg1"/>
              </a:solidFill>
              <a:latin typeface="Arial" panose="020B0604020202020204" pitchFamily="34" charset="0"/>
              <a:cs typeface="Arial" panose="020B0604020202020204" pitchFamily="34" charset="0"/>
            </a:endParaRPr>
          </a:p>
          <a:p>
            <a:pPr marL="285750" indent="-285750" algn="just"/>
            <a:r>
              <a:rPr lang="en-IN" sz="2400" b="1" dirty="0">
                <a:solidFill>
                  <a:schemeClr val="bg1"/>
                </a:solidFill>
                <a:latin typeface="Arial" panose="020B0604020202020204" pitchFamily="34" charset="0"/>
                <a:cs typeface="Arial" panose="020B0604020202020204" pitchFamily="34" charset="0"/>
              </a:rPr>
              <a:t>Different DML operations (insert, delete, update)</a:t>
            </a:r>
          </a:p>
        </p:txBody>
      </p:sp>
    </p:spTree>
    <p:extLst>
      <p:ext uri="{BB962C8B-B14F-4D97-AF65-F5344CB8AC3E}">
        <p14:creationId xmlns:p14="http://schemas.microsoft.com/office/powerpoint/2010/main" val="394248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7CD46800-9B04-9347-1C01-50561A65D895}"/>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660F7841-0933-9495-F7ED-68440D4BDD8E}"/>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INTRODUCTION TO RELATIONAL MODEL</a:t>
            </a:r>
            <a:endParaRPr sz="3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endParaRPr>
          </a:p>
        </p:txBody>
      </p:sp>
      <p:sp>
        <p:nvSpPr>
          <p:cNvPr id="283" name="Google Shape;283;p14">
            <a:extLst>
              <a:ext uri="{FF2B5EF4-FFF2-40B4-BE49-F238E27FC236}">
                <a16:creationId xmlns:a16="http://schemas.microsoft.com/office/drawing/2014/main" id="{73C083FE-4983-5F75-C4AF-305A4D0F85CD}"/>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An instance of a relation is a set of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tuples</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also called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records</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in which each tuple has the same number of fields as the relation schema. </a:t>
            </a:r>
          </a:p>
          <a:p>
            <a:pPr marL="285750" indent="-28575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relation instance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can be thought of as a table in which each tuple is a row, and all rows have the same number of fields.</a:t>
            </a:r>
          </a:p>
          <a:p>
            <a:pPr marL="285750" indent="-285750" algn="just"/>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285750" indent="-28575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An instance of the Students relation appears in Figure. </a:t>
            </a:r>
            <a:endParaRPr lang="en-IN"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859995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9EC991E9-3FD9-D7C1-4FA0-7383F5234923}"/>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1D24A470-D00D-6935-DF03-08F864C083EF}"/>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BASIC SQL</a:t>
            </a:r>
          </a:p>
        </p:txBody>
      </p:sp>
      <p:sp>
        <p:nvSpPr>
          <p:cNvPr id="283" name="Google Shape;283;p14">
            <a:extLst>
              <a:ext uri="{FF2B5EF4-FFF2-40B4-BE49-F238E27FC236}">
                <a16:creationId xmlns:a16="http://schemas.microsoft.com/office/drawing/2014/main" id="{B0B39503-7AD7-9219-7263-8B97088F8B92}"/>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342900" indent="-34290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Structured Query Language (SQL)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is the most widely used commercial relational database language.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IBM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developed the original version of SQL, originally called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Sequel</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as part of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System R</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project in the early 1970s.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Sequel language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has evolved since then, and its name has changed to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SQL (Structured Query Language).</a:t>
            </a:r>
          </a:p>
        </p:txBody>
      </p:sp>
    </p:spTree>
    <p:extLst>
      <p:ext uri="{BB962C8B-B14F-4D97-AF65-F5344CB8AC3E}">
        <p14:creationId xmlns:p14="http://schemas.microsoft.com/office/powerpoint/2010/main" val="24135097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997FF0B0-D9A5-F47D-53E1-4FA20257B0C9}"/>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C897BBE6-F2A6-20AB-0C2A-2C8924FDDBC5}"/>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BASIC SQL</a:t>
            </a:r>
          </a:p>
        </p:txBody>
      </p:sp>
      <p:sp>
        <p:nvSpPr>
          <p:cNvPr id="283" name="Google Shape;283;p14">
            <a:extLst>
              <a:ext uri="{FF2B5EF4-FFF2-40B4-BE49-F238E27FC236}">
                <a16:creationId xmlns:a16="http://schemas.microsoft.com/office/drawing/2014/main" id="{3FBDBC2E-147D-500A-F7FC-B95BA65B2281}"/>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SQL language has several aspects to it</a:t>
            </a:r>
          </a:p>
          <a:p>
            <a:pPr marL="342900" indent="-34290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The Data Definition Language (DDL)</a:t>
            </a:r>
          </a:p>
          <a:p>
            <a:pPr marL="342900" indent="-34290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The Data Manipulation Language (DML)</a:t>
            </a:r>
          </a:p>
          <a:p>
            <a:pPr marL="342900" indent="-34290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Integrity</a:t>
            </a:r>
          </a:p>
          <a:p>
            <a:pPr marL="342900" indent="-34290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View definition</a:t>
            </a:r>
          </a:p>
          <a:p>
            <a:pPr marL="342900" indent="-34290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Transaction Control</a:t>
            </a:r>
          </a:p>
          <a:p>
            <a:pPr marL="342900" indent="-34290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Embedded SQL and Dynamic SQL</a:t>
            </a:r>
          </a:p>
          <a:p>
            <a:pPr marL="342900" indent="-342900" algn="just"/>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Authorization</a:t>
            </a:r>
          </a:p>
        </p:txBody>
      </p:sp>
    </p:spTree>
    <p:extLst>
      <p:ext uri="{BB962C8B-B14F-4D97-AF65-F5344CB8AC3E}">
        <p14:creationId xmlns:p14="http://schemas.microsoft.com/office/powerpoint/2010/main" val="42437814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935090D5-B22D-5DDD-E358-5939042E4EC0}"/>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314609AB-2960-CC9F-DE73-135BB8B13846}"/>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BASIC SQL</a:t>
            </a:r>
          </a:p>
        </p:txBody>
      </p:sp>
      <p:sp>
        <p:nvSpPr>
          <p:cNvPr id="283" name="Google Shape;283;p14">
            <a:extLst>
              <a:ext uri="{FF2B5EF4-FFF2-40B4-BE49-F238E27FC236}">
                <a16:creationId xmlns:a16="http://schemas.microsoft.com/office/drawing/2014/main" id="{CAB199AB-E443-71E3-6656-15BDA5D3AC3D}"/>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u="sng" dirty="0">
                <a:solidFill>
                  <a:schemeClr val="tx1">
                    <a:lumMod val="10000"/>
                    <a:lumOff val="90000"/>
                  </a:schemeClr>
                </a:solidFill>
                <a:latin typeface="Cambria" panose="02040503050406030204" pitchFamily="18" charset="0"/>
                <a:ea typeface="Cambria" panose="02040503050406030204" pitchFamily="18" charset="0"/>
                <a:cs typeface="Calibri" panose="020F0502020204030204" pitchFamily="34" charset="0"/>
              </a:rPr>
              <a:t>DATA-DEFINITION LANGUAGE (DDL)</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SQL DDL provides commands for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defining</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relation schemas,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deleting</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relations, and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modifying</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relation schemas.</a:t>
            </a:r>
          </a:p>
          <a:p>
            <a:pPr marL="0" indent="0" algn="just">
              <a:buNone/>
            </a:pP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0" indent="0" algn="just">
              <a:buNone/>
            </a:pPr>
            <a:r>
              <a:rPr lang="en-US" sz="2400" b="1" u="sng" dirty="0">
                <a:solidFill>
                  <a:schemeClr val="tx1">
                    <a:lumMod val="10000"/>
                    <a:lumOff val="90000"/>
                  </a:schemeClr>
                </a:solidFill>
                <a:latin typeface="Cambria" panose="02040503050406030204" pitchFamily="18" charset="0"/>
                <a:ea typeface="Cambria" panose="02040503050406030204" pitchFamily="18" charset="0"/>
                <a:cs typeface="Calibri" panose="020F0502020204030204" pitchFamily="34" charset="0"/>
              </a:rPr>
              <a:t>DATA-MANIPULATION LANGUAGE (DML)</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SQL DML provides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ability to query information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from the database and to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insert</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tuples into,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delete</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tuples from, and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modify</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tuples in the database.</a:t>
            </a:r>
          </a:p>
        </p:txBody>
      </p:sp>
    </p:spTree>
    <p:extLst>
      <p:ext uri="{BB962C8B-B14F-4D97-AF65-F5344CB8AC3E}">
        <p14:creationId xmlns:p14="http://schemas.microsoft.com/office/powerpoint/2010/main" val="42050373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CBDA4102-9D66-98C3-8E5A-BD68092A9354}"/>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92BE6EFC-2709-0F39-1BC9-D21FBCCDCC3D}"/>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BASIC SQL</a:t>
            </a:r>
          </a:p>
        </p:txBody>
      </p:sp>
      <p:sp>
        <p:nvSpPr>
          <p:cNvPr id="283" name="Google Shape;283;p14">
            <a:extLst>
              <a:ext uri="{FF2B5EF4-FFF2-40B4-BE49-F238E27FC236}">
                <a16:creationId xmlns:a16="http://schemas.microsoft.com/office/drawing/2014/main" id="{213F6A17-D023-E2D6-4D85-278A39CD2428}"/>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85000" lnSpcReduction="20000"/>
          </a:bodyPr>
          <a:lstStyle/>
          <a:p>
            <a:pPr marL="0" indent="0" algn="just">
              <a:buNone/>
            </a:pPr>
            <a:r>
              <a:rPr lang="en-US" sz="2400" b="1" u="sng" dirty="0">
                <a:solidFill>
                  <a:schemeClr val="tx1">
                    <a:lumMod val="10000"/>
                    <a:lumOff val="90000"/>
                  </a:schemeClr>
                </a:solidFill>
                <a:latin typeface="Cambria" panose="02040503050406030204" pitchFamily="18" charset="0"/>
                <a:ea typeface="Cambria" panose="02040503050406030204" pitchFamily="18" charset="0"/>
                <a:cs typeface="Calibri" panose="020F0502020204030204" pitchFamily="34" charset="0"/>
              </a:rPr>
              <a:t>INTEGRITY</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SQL DDL includes commands for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specifying integrity constraints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that the data stored in the database must satisfy.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Updates that violate integrity constraints are disallowed.</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0" indent="0" algn="just">
              <a:buNone/>
            </a:pPr>
            <a:r>
              <a:rPr lang="en-US" sz="2400" b="1" u="sng" dirty="0">
                <a:solidFill>
                  <a:schemeClr val="tx1">
                    <a:lumMod val="10000"/>
                    <a:lumOff val="90000"/>
                  </a:schemeClr>
                </a:solidFill>
                <a:latin typeface="Cambria" panose="02040503050406030204" pitchFamily="18" charset="0"/>
                <a:ea typeface="Cambria" panose="02040503050406030204" pitchFamily="18" charset="0"/>
                <a:cs typeface="Calibri" panose="020F0502020204030204" pitchFamily="34" charset="0"/>
              </a:rPr>
              <a:t>VIEW DEFINITION</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SQL DDL includes commands for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defining views.</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0" indent="0" algn="just">
              <a:buNone/>
            </a:pPr>
            <a:r>
              <a:rPr lang="en-US" sz="2400" b="1" u="sng" dirty="0">
                <a:solidFill>
                  <a:schemeClr val="tx1">
                    <a:lumMod val="10000"/>
                    <a:lumOff val="90000"/>
                  </a:schemeClr>
                </a:solidFill>
                <a:latin typeface="Cambria" panose="02040503050406030204" pitchFamily="18" charset="0"/>
                <a:ea typeface="Cambria" panose="02040503050406030204" pitchFamily="18" charset="0"/>
                <a:cs typeface="Calibri" panose="020F0502020204030204" pitchFamily="34" charset="0"/>
              </a:rPr>
              <a:t>TRANSACTION CONTROL</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SQL includes commands for specifying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beginning and ending of transactions.</a:t>
            </a:r>
          </a:p>
        </p:txBody>
      </p:sp>
    </p:spTree>
    <p:extLst>
      <p:ext uri="{BB962C8B-B14F-4D97-AF65-F5344CB8AC3E}">
        <p14:creationId xmlns:p14="http://schemas.microsoft.com/office/powerpoint/2010/main" val="29579593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66108E1E-46E9-56A9-5281-8C0A4CC05DEA}"/>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21E712AC-7310-D9A1-770D-8CF3F5172520}"/>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BASIC SQL</a:t>
            </a:r>
          </a:p>
        </p:txBody>
      </p:sp>
      <p:sp>
        <p:nvSpPr>
          <p:cNvPr id="283" name="Google Shape;283;p14">
            <a:extLst>
              <a:ext uri="{FF2B5EF4-FFF2-40B4-BE49-F238E27FC236}">
                <a16:creationId xmlns:a16="http://schemas.microsoft.com/office/drawing/2014/main" id="{25FE9529-3ABC-A018-CEC8-00B2443C291A}"/>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u="sng" dirty="0">
                <a:solidFill>
                  <a:schemeClr val="tx1">
                    <a:lumMod val="10000"/>
                    <a:lumOff val="90000"/>
                  </a:schemeClr>
                </a:solidFill>
                <a:latin typeface="Cambria" panose="02040503050406030204" pitchFamily="18" charset="0"/>
                <a:ea typeface="Cambria" panose="02040503050406030204" pitchFamily="18" charset="0"/>
                <a:cs typeface="Calibri" panose="020F0502020204030204" pitchFamily="34" charset="0"/>
              </a:rPr>
              <a:t>EMBEDDED SQL AND DYNAMIC SQL</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Embedded and dynamic SQL define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how SQL statements can be embedded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within general-purpose programming languages, such as C, C++, and Java.</a:t>
            </a:r>
          </a:p>
          <a:p>
            <a:pPr marL="0" indent="0" algn="just">
              <a:buNone/>
            </a:pP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0" indent="0" algn="just">
              <a:buNone/>
            </a:pPr>
            <a:r>
              <a:rPr lang="en-US" sz="2400" b="1" u="sng" dirty="0">
                <a:solidFill>
                  <a:schemeClr val="tx1">
                    <a:lumMod val="10000"/>
                    <a:lumOff val="90000"/>
                  </a:schemeClr>
                </a:solidFill>
                <a:latin typeface="Cambria" panose="02040503050406030204" pitchFamily="18" charset="0"/>
                <a:ea typeface="Cambria" panose="02040503050406030204" pitchFamily="18" charset="0"/>
                <a:cs typeface="Calibri" panose="020F0502020204030204" pitchFamily="34" charset="0"/>
              </a:rPr>
              <a:t>AUTHORIZATION</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SQL DDL includes commands for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specifying access rights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to relations and views.</a:t>
            </a: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9568345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5F2398D1-7EE7-7A9D-8EA4-A892B5DD01D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508A8919-3D01-F41E-828B-96E8A727E12D}"/>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THE FORM OF BASIC SQL QUERY</a:t>
            </a:r>
          </a:p>
        </p:txBody>
      </p:sp>
      <p:sp>
        <p:nvSpPr>
          <p:cNvPr id="283" name="Google Shape;283;p14">
            <a:extLst>
              <a:ext uri="{FF2B5EF4-FFF2-40B4-BE49-F238E27FC236}">
                <a16:creationId xmlns:a16="http://schemas.microsoft.com/office/drawing/2014/main" id="{6BCEE4A9-0F09-363C-EE3F-2F93FEC91497}"/>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Let us see the syntax of a simple SQL query through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conceptual evaluation strategy.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conceptual evaluation strategy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is a way to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evaluate the query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that is intended to be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easy to understand</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rather than efficient.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DBMS would typically execute a query in a different and more efficient way.</a:t>
            </a: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30406938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F05C206A-0A47-75AF-0B84-292FF6ABF03D}"/>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DA096F65-3B91-7EDF-569B-35359C211231}"/>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THE FORM OF BASIC SQL QUERY</a:t>
            </a:r>
          </a:p>
        </p:txBody>
      </p:sp>
      <p:sp>
        <p:nvSpPr>
          <p:cNvPr id="283" name="Google Shape;283;p14">
            <a:extLst>
              <a:ext uri="{FF2B5EF4-FFF2-40B4-BE49-F238E27FC236}">
                <a16:creationId xmlns:a16="http://schemas.microsoft.com/office/drawing/2014/main" id="{70116F7A-9007-3B1C-B5FE-C67A211908F8}"/>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9118F622-8EC8-3C76-5018-A00ED0DCD14F}"/>
              </a:ext>
            </a:extLst>
          </p:cNvPr>
          <p:cNvPicPr>
            <a:picLocks noChangeAspect="1"/>
          </p:cNvPicPr>
          <p:nvPr/>
        </p:nvPicPr>
        <p:blipFill>
          <a:blip r:embed="rId3"/>
          <a:stretch>
            <a:fillRect/>
          </a:stretch>
        </p:blipFill>
        <p:spPr>
          <a:xfrm>
            <a:off x="653225" y="1391016"/>
            <a:ext cx="7829800" cy="2603644"/>
          </a:xfrm>
          <a:prstGeom prst="rect">
            <a:avLst/>
          </a:prstGeom>
        </p:spPr>
      </p:pic>
    </p:spTree>
    <p:extLst>
      <p:ext uri="{BB962C8B-B14F-4D97-AF65-F5344CB8AC3E}">
        <p14:creationId xmlns:p14="http://schemas.microsoft.com/office/powerpoint/2010/main" val="28173132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62DBBC58-A48E-CA20-1D29-A706AA360ADE}"/>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FE2DB774-5770-3828-0407-EB082D353D1B}"/>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THE FORM OF BASIC SQL QUERY</a:t>
            </a:r>
          </a:p>
        </p:txBody>
      </p:sp>
      <p:sp>
        <p:nvSpPr>
          <p:cNvPr id="283" name="Google Shape;283;p14">
            <a:extLst>
              <a:ext uri="{FF2B5EF4-FFF2-40B4-BE49-F238E27FC236}">
                <a16:creationId xmlns:a16="http://schemas.microsoft.com/office/drawing/2014/main" id="{3608B626-7E29-7DE3-0E9F-D7FFDD68D1E7}"/>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lnSpcReduction="10000"/>
          </a:bodyPr>
          <a:lstStyle/>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Every query must have </a:t>
            </a:r>
          </a:p>
          <a:p>
            <a:pPr marL="800100" lvl="1"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SELECT clause</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which specifies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columns to be retained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the result, and </a:t>
            </a:r>
          </a:p>
          <a:p>
            <a:pPr marL="800100" lvl="1"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800100" lvl="1"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In cases where we want to force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elimination of duplicates,</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we insert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keyword distinct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after select.</a:t>
            </a:r>
          </a:p>
          <a:p>
            <a:pPr marL="800100" lvl="1"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800100" lvl="1"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FROM clause</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which specifies a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cross-product of tables.</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a:t>
            </a:r>
          </a:p>
          <a:p>
            <a:pPr marL="800100" lvl="1"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800100" lvl="1"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optional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WHERE clause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specifies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selection conditions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on the tables mentioned in the FROM clause.</a:t>
            </a: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21925987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6B7E8512-2E10-6F3E-FC4E-BC49C193A501}"/>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67C3DFA1-B033-8EC2-6F2F-1B2C5243BB53}"/>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THE FORM OF BASIC SQL QUERY</a:t>
            </a:r>
          </a:p>
        </p:txBody>
      </p:sp>
      <p:sp>
        <p:nvSpPr>
          <p:cNvPr id="283" name="Google Shape;283;p14">
            <a:extLst>
              <a:ext uri="{FF2B5EF4-FFF2-40B4-BE49-F238E27FC236}">
                <a16:creationId xmlns:a16="http://schemas.microsoft.com/office/drawing/2014/main" id="{32216728-57DE-5992-0CD5-9223D3E60922}"/>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Examples:</a:t>
            </a:r>
          </a:p>
        </p:txBody>
      </p:sp>
      <p:pic>
        <p:nvPicPr>
          <p:cNvPr id="4" name="Picture 3">
            <a:extLst>
              <a:ext uri="{FF2B5EF4-FFF2-40B4-BE49-F238E27FC236}">
                <a16:creationId xmlns:a16="http://schemas.microsoft.com/office/drawing/2014/main" id="{593D6CC2-272A-FD63-6CCC-057D3B133759}"/>
              </a:ext>
            </a:extLst>
          </p:cNvPr>
          <p:cNvPicPr>
            <a:picLocks noChangeAspect="1"/>
          </p:cNvPicPr>
          <p:nvPr/>
        </p:nvPicPr>
        <p:blipFill>
          <a:blip r:embed="rId3"/>
          <a:stretch>
            <a:fillRect/>
          </a:stretch>
        </p:blipFill>
        <p:spPr>
          <a:xfrm>
            <a:off x="361658" y="1395037"/>
            <a:ext cx="4755452" cy="1461012"/>
          </a:xfrm>
          <a:prstGeom prst="rect">
            <a:avLst/>
          </a:prstGeom>
        </p:spPr>
      </p:pic>
      <p:pic>
        <p:nvPicPr>
          <p:cNvPr id="6" name="Picture 5">
            <a:extLst>
              <a:ext uri="{FF2B5EF4-FFF2-40B4-BE49-F238E27FC236}">
                <a16:creationId xmlns:a16="http://schemas.microsoft.com/office/drawing/2014/main" id="{BAC1B9F6-D9B0-F117-D18B-012C69B6499F}"/>
              </a:ext>
            </a:extLst>
          </p:cNvPr>
          <p:cNvPicPr>
            <a:picLocks noChangeAspect="1"/>
          </p:cNvPicPr>
          <p:nvPr/>
        </p:nvPicPr>
        <p:blipFill>
          <a:blip r:embed="rId4"/>
          <a:stretch>
            <a:fillRect/>
          </a:stretch>
        </p:blipFill>
        <p:spPr>
          <a:xfrm>
            <a:off x="4169888" y="3102289"/>
            <a:ext cx="4640480" cy="1650816"/>
          </a:xfrm>
          <a:prstGeom prst="rect">
            <a:avLst/>
          </a:prstGeom>
        </p:spPr>
      </p:pic>
    </p:spTree>
    <p:extLst>
      <p:ext uri="{BB962C8B-B14F-4D97-AF65-F5344CB8AC3E}">
        <p14:creationId xmlns:p14="http://schemas.microsoft.com/office/powerpoint/2010/main" val="40291743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A533EA58-921B-AF23-2A09-29031E90B52C}"/>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BE1CD4B3-E76E-06E4-99D4-BDEBFD2235D3}"/>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THE FORM OF BASIC SQL QUERY</a:t>
            </a:r>
          </a:p>
        </p:txBody>
      </p:sp>
      <p:sp>
        <p:nvSpPr>
          <p:cNvPr id="283" name="Google Shape;283;p14">
            <a:extLst>
              <a:ext uri="{FF2B5EF4-FFF2-40B4-BE49-F238E27FC236}">
                <a16:creationId xmlns:a16="http://schemas.microsoft.com/office/drawing/2014/main" id="{37A524B0-C848-B226-C318-AE10CF1DC234}"/>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CONCEPTUAL EVALUATION STRATEGY</a:t>
            </a:r>
          </a:p>
          <a:p>
            <a:pPr indent="-457200" algn="just">
              <a:buFont typeface="+mj-lt"/>
              <a:buAutoNum type="arabicPeriod"/>
            </a:pP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Compute the cross-product of the tables in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from-list.</a:t>
            </a:r>
          </a:p>
          <a:p>
            <a:pPr indent="-457200" algn="just">
              <a:buFont typeface="+mj-lt"/>
              <a:buAutoNum type="arabicPeriod"/>
            </a:pP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indent="-457200" algn="just">
              <a:buFont typeface="+mj-lt"/>
              <a:buAutoNum type="arabicPeriod"/>
            </a:pP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Delete those rows in the cross-product that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fail the qualification conditions.</a:t>
            </a:r>
          </a:p>
          <a:p>
            <a:pPr indent="-457200" algn="just">
              <a:buFont typeface="+mj-lt"/>
              <a:buAutoNum type="arabicPeriod"/>
            </a:pP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indent="-457200" algn="just">
              <a:buFont typeface="+mj-lt"/>
              <a:buAutoNum type="arabicPeriod"/>
            </a:pP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Delete all columns that do not appear in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select-list.</a:t>
            </a:r>
          </a:p>
          <a:p>
            <a:pPr indent="-457200" algn="just">
              <a:buFont typeface="+mj-lt"/>
              <a:buAutoNum type="arabicPeriod"/>
            </a:pPr>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indent="-457200" algn="just">
              <a:buFont typeface="+mj-lt"/>
              <a:buAutoNum type="arabicPeriod"/>
            </a:pP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If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DISTINCT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is specified, eliminate duplicate rows.</a:t>
            </a: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234203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432E64"/>
        </a:solidFill>
        <a:effectLst/>
      </p:bgPr>
    </p:bg>
    <p:spTree>
      <p:nvGrpSpPr>
        <p:cNvPr id="1" name="Shape 272"/>
        <p:cNvGrpSpPr/>
        <p:nvPr/>
      </p:nvGrpSpPr>
      <p:grpSpPr>
        <a:xfrm>
          <a:off x="0" y="0"/>
          <a:ext cx="0" cy="0"/>
          <a:chOff x="0" y="0"/>
          <a:chExt cx="0" cy="0"/>
        </a:xfrm>
      </p:grpSpPr>
      <p:pic>
        <p:nvPicPr>
          <p:cNvPr id="11" name="Picture 10">
            <a:extLst>
              <a:ext uri="{FF2B5EF4-FFF2-40B4-BE49-F238E27FC236}">
                <a16:creationId xmlns:a16="http://schemas.microsoft.com/office/drawing/2014/main" id="{4FD52D33-4305-8B4B-8499-00D114ACBB26}"/>
              </a:ext>
            </a:extLst>
          </p:cNvPr>
          <p:cNvPicPr>
            <a:picLocks noChangeAspect="1"/>
          </p:cNvPicPr>
          <p:nvPr/>
        </p:nvPicPr>
        <p:blipFill>
          <a:blip r:embed="rId3"/>
          <a:stretch>
            <a:fillRect/>
          </a:stretch>
        </p:blipFill>
        <p:spPr>
          <a:xfrm>
            <a:off x="413423" y="287731"/>
            <a:ext cx="8342270" cy="4486598"/>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558FE9D-1D00-A74D-0DBB-6D355900D555}"/>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8E91BDCE-432D-B0B8-A258-3AFA68D30897}"/>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THE FORM OF BASIC SQL QUERY</a:t>
            </a:r>
          </a:p>
        </p:txBody>
      </p:sp>
      <p:sp>
        <p:nvSpPr>
          <p:cNvPr id="283" name="Google Shape;283;p14">
            <a:extLst>
              <a:ext uri="{FF2B5EF4-FFF2-40B4-BE49-F238E27FC236}">
                <a16:creationId xmlns:a16="http://schemas.microsoft.com/office/drawing/2014/main" id="{5718ACAA-0B8F-B4D2-3472-BC66378C0ACF}"/>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Examples:</a:t>
            </a:r>
          </a:p>
        </p:txBody>
      </p:sp>
      <p:pic>
        <p:nvPicPr>
          <p:cNvPr id="8" name="Picture 7">
            <a:extLst>
              <a:ext uri="{FF2B5EF4-FFF2-40B4-BE49-F238E27FC236}">
                <a16:creationId xmlns:a16="http://schemas.microsoft.com/office/drawing/2014/main" id="{D1186FB8-5C1F-E5B4-42AF-1E736B8FC73C}"/>
              </a:ext>
            </a:extLst>
          </p:cNvPr>
          <p:cNvPicPr>
            <a:picLocks noChangeAspect="1"/>
          </p:cNvPicPr>
          <p:nvPr/>
        </p:nvPicPr>
        <p:blipFill>
          <a:blip r:embed="rId3"/>
          <a:stretch>
            <a:fillRect/>
          </a:stretch>
        </p:blipFill>
        <p:spPr>
          <a:xfrm>
            <a:off x="468671" y="1659039"/>
            <a:ext cx="8198907" cy="2570614"/>
          </a:xfrm>
          <a:prstGeom prst="rect">
            <a:avLst/>
          </a:prstGeom>
        </p:spPr>
      </p:pic>
    </p:spTree>
    <p:extLst>
      <p:ext uri="{BB962C8B-B14F-4D97-AF65-F5344CB8AC3E}">
        <p14:creationId xmlns:p14="http://schemas.microsoft.com/office/powerpoint/2010/main" val="29697266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07ADAE5-5C04-F12D-55B1-72597EA9592D}"/>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1D7F9286-B3E3-C70E-FF9D-AF576B341943}"/>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THE FORM OF BASIC SQL QUERY</a:t>
            </a:r>
          </a:p>
        </p:txBody>
      </p:sp>
      <p:sp>
        <p:nvSpPr>
          <p:cNvPr id="283" name="Google Shape;283;p14">
            <a:extLst>
              <a:ext uri="{FF2B5EF4-FFF2-40B4-BE49-F238E27FC236}">
                <a16:creationId xmlns:a16="http://schemas.microsoft.com/office/drawing/2014/main" id="{C0A07B05-8177-ED8F-759B-87F3C9C0BE97}"/>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Examples:</a:t>
            </a:r>
          </a:p>
        </p:txBody>
      </p:sp>
      <p:pic>
        <p:nvPicPr>
          <p:cNvPr id="3" name="Picture 2">
            <a:extLst>
              <a:ext uri="{FF2B5EF4-FFF2-40B4-BE49-F238E27FC236}">
                <a16:creationId xmlns:a16="http://schemas.microsoft.com/office/drawing/2014/main" id="{DDA57476-B280-D27E-BD3B-5F0E49AB3848}"/>
              </a:ext>
            </a:extLst>
          </p:cNvPr>
          <p:cNvPicPr>
            <a:picLocks noChangeAspect="1"/>
          </p:cNvPicPr>
          <p:nvPr/>
        </p:nvPicPr>
        <p:blipFill>
          <a:blip r:embed="rId3"/>
          <a:stretch>
            <a:fillRect/>
          </a:stretch>
        </p:blipFill>
        <p:spPr>
          <a:xfrm>
            <a:off x="412807" y="1873639"/>
            <a:ext cx="8136436" cy="2068165"/>
          </a:xfrm>
          <a:prstGeom prst="rect">
            <a:avLst/>
          </a:prstGeom>
        </p:spPr>
      </p:pic>
    </p:spTree>
    <p:extLst>
      <p:ext uri="{BB962C8B-B14F-4D97-AF65-F5344CB8AC3E}">
        <p14:creationId xmlns:p14="http://schemas.microsoft.com/office/powerpoint/2010/main" val="38397263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11555B28-D6DF-7671-8994-A6BE87769D48}"/>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42D04710-4B8A-1065-F817-339C1887EE21}"/>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THE FORM OF BASIC SQL QUERY</a:t>
            </a:r>
          </a:p>
        </p:txBody>
      </p:sp>
      <p:sp>
        <p:nvSpPr>
          <p:cNvPr id="283" name="Google Shape;283;p14">
            <a:extLst>
              <a:ext uri="{FF2B5EF4-FFF2-40B4-BE49-F238E27FC236}">
                <a16:creationId xmlns:a16="http://schemas.microsoft.com/office/drawing/2014/main" id="{2106CA4A-614C-A96D-CA0B-95E3BE1EE333}"/>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Examples:</a:t>
            </a:r>
          </a:p>
        </p:txBody>
      </p:sp>
      <p:pic>
        <p:nvPicPr>
          <p:cNvPr id="6" name="Picture 5">
            <a:extLst>
              <a:ext uri="{FF2B5EF4-FFF2-40B4-BE49-F238E27FC236}">
                <a16:creationId xmlns:a16="http://schemas.microsoft.com/office/drawing/2014/main" id="{7FE73914-3F03-6308-F8E9-04F57FB39509}"/>
              </a:ext>
            </a:extLst>
          </p:cNvPr>
          <p:cNvPicPr>
            <a:picLocks noChangeAspect="1"/>
          </p:cNvPicPr>
          <p:nvPr/>
        </p:nvPicPr>
        <p:blipFill>
          <a:blip r:embed="rId3"/>
          <a:stretch>
            <a:fillRect/>
          </a:stretch>
        </p:blipFill>
        <p:spPr>
          <a:xfrm>
            <a:off x="827058" y="1574973"/>
            <a:ext cx="7482134" cy="3194736"/>
          </a:xfrm>
          <a:prstGeom prst="rect">
            <a:avLst/>
          </a:prstGeom>
        </p:spPr>
      </p:pic>
    </p:spTree>
    <p:extLst>
      <p:ext uri="{BB962C8B-B14F-4D97-AF65-F5344CB8AC3E}">
        <p14:creationId xmlns:p14="http://schemas.microsoft.com/office/powerpoint/2010/main" val="4146661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4919FB01-1F71-042E-F845-7ECCF7268768}"/>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588487C0-CA75-9A04-87D3-C1BA30E0363F}"/>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0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THE FORM OF BASIC SQL QUERY</a:t>
            </a:r>
          </a:p>
        </p:txBody>
      </p:sp>
      <p:sp>
        <p:nvSpPr>
          <p:cNvPr id="283" name="Google Shape;283;p14">
            <a:extLst>
              <a:ext uri="{FF2B5EF4-FFF2-40B4-BE49-F238E27FC236}">
                <a16:creationId xmlns:a16="http://schemas.microsoft.com/office/drawing/2014/main" id="{A1BEF365-8CE5-3B08-AAA3-9DBC1B83DE97}"/>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Examples:</a:t>
            </a:r>
          </a:p>
        </p:txBody>
      </p:sp>
      <p:pic>
        <p:nvPicPr>
          <p:cNvPr id="3" name="Picture 2">
            <a:extLst>
              <a:ext uri="{FF2B5EF4-FFF2-40B4-BE49-F238E27FC236}">
                <a16:creationId xmlns:a16="http://schemas.microsoft.com/office/drawing/2014/main" id="{25D09098-8709-E6F0-4435-A96B7443541A}"/>
              </a:ext>
            </a:extLst>
          </p:cNvPr>
          <p:cNvPicPr>
            <a:picLocks noChangeAspect="1"/>
          </p:cNvPicPr>
          <p:nvPr/>
        </p:nvPicPr>
        <p:blipFill>
          <a:blip r:embed="rId3"/>
          <a:stretch>
            <a:fillRect/>
          </a:stretch>
        </p:blipFill>
        <p:spPr>
          <a:xfrm>
            <a:off x="1340568" y="1760259"/>
            <a:ext cx="6232659" cy="2329828"/>
          </a:xfrm>
          <a:prstGeom prst="rect">
            <a:avLst/>
          </a:prstGeom>
        </p:spPr>
      </p:pic>
    </p:spTree>
    <p:extLst>
      <p:ext uri="{BB962C8B-B14F-4D97-AF65-F5344CB8AC3E}">
        <p14:creationId xmlns:p14="http://schemas.microsoft.com/office/powerpoint/2010/main" val="22720149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9598E1E9-797D-CFB4-B7D4-93B451B8C4FD}"/>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C1618BCD-B779-1214-985C-8D11DFEF0B70}"/>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SIMPLE DATABASE SCHEMA</a:t>
            </a:r>
          </a:p>
        </p:txBody>
      </p:sp>
      <p:sp>
        <p:nvSpPr>
          <p:cNvPr id="283" name="Google Shape;283;p14">
            <a:extLst>
              <a:ext uri="{FF2B5EF4-FFF2-40B4-BE49-F238E27FC236}">
                <a16:creationId xmlns:a16="http://schemas.microsoft.com/office/drawing/2014/main" id="{F56A3211-4F22-595E-3E12-99B74A1C2C51}"/>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lnSpcReduction="10000"/>
          </a:bodyPr>
          <a:lstStyle/>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database schema defines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structure and organization of data</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within a database.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It outlines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how data is logically stored</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including the relationships between different tables and other database objects.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schema serves as a blueprint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for how data is stored, accessed, and manipulated, ensuring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consistency and integrity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throughout the system.</a:t>
            </a:r>
            <a:endPar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18049374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82891795-6D48-51CA-FE12-3BEABA4E4BE6}"/>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801CA5F9-063E-3AD2-9F6B-E629E037E799}"/>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SIMPLE DATABASE SCHEMA</a:t>
            </a:r>
          </a:p>
        </p:txBody>
      </p:sp>
      <p:sp>
        <p:nvSpPr>
          <p:cNvPr id="283" name="Google Shape;283;p14">
            <a:extLst>
              <a:ext uri="{FF2B5EF4-FFF2-40B4-BE49-F238E27FC236}">
                <a16:creationId xmlns:a16="http://schemas.microsoft.com/office/drawing/2014/main" id="{5EDE444F-BE7C-8206-0928-2F7CCDB2D47B}"/>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85000" lnSpcReduction="10000"/>
          </a:bodyPr>
          <a:lstStyle/>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Database systems have several schemas, partitioned according to the levels of abstraction. </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physical schema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describes the database design at the physical level, while the logical schema describes the database design at the logical level.</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A database may also have several schemas at the view level, sometimes called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subschemas,</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that describe different views of the database.</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Of these,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logical schema </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is by far the most important, in terms of its effect on application programs, since programmers construct applications by using the logical schema.</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11950960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41AB6862-4A45-7D59-9DAA-80ED6F6A7445}"/>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F897DFCD-7D4D-7BC9-D9A5-939A4938F82B}"/>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SIMPLE DATABASE SCHEMA</a:t>
            </a:r>
          </a:p>
        </p:txBody>
      </p:sp>
      <p:sp>
        <p:nvSpPr>
          <p:cNvPr id="283" name="Google Shape;283;p14">
            <a:extLst>
              <a:ext uri="{FF2B5EF4-FFF2-40B4-BE49-F238E27FC236}">
                <a16:creationId xmlns:a16="http://schemas.microsoft.com/office/drawing/2014/main" id="{1DE7E6E4-E73E-883F-1515-F3936FC30CF2}"/>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p:txBody>
      </p:sp>
      <p:pic>
        <p:nvPicPr>
          <p:cNvPr id="2" name="Picture 1">
            <a:extLst>
              <a:ext uri="{FF2B5EF4-FFF2-40B4-BE49-F238E27FC236}">
                <a16:creationId xmlns:a16="http://schemas.microsoft.com/office/drawing/2014/main" id="{171019B4-233A-44CE-AD80-17521D2FCE2F}"/>
              </a:ext>
            </a:extLst>
          </p:cNvPr>
          <p:cNvPicPr>
            <a:picLocks noChangeAspect="1"/>
          </p:cNvPicPr>
          <p:nvPr/>
        </p:nvPicPr>
        <p:blipFill>
          <a:blip r:embed="rId3"/>
          <a:stretch>
            <a:fillRect/>
          </a:stretch>
        </p:blipFill>
        <p:spPr>
          <a:xfrm>
            <a:off x="953198" y="1087398"/>
            <a:ext cx="6918056" cy="3553151"/>
          </a:xfrm>
          <a:prstGeom prst="rect">
            <a:avLst/>
          </a:prstGeom>
        </p:spPr>
      </p:pic>
    </p:spTree>
    <p:extLst>
      <p:ext uri="{BB962C8B-B14F-4D97-AF65-F5344CB8AC3E}">
        <p14:creationId xmlns:p14="http://schemas.microsoft.com/office/powerpoint/2010/main" val="36989574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F9B3B9F5-CC2B-0687-68A2-4FD48880B574}"/>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9C5BA401-85F8-6B3B-EB38-9C9A5C1EB79B}"/>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SIMPLE DATABASE SCHEMA</a:t>
            </a:r>
          </a:p>
        </p:txBody>
      </p:sp>
      <p:sp>
        <p:nvSpPr>
          <p:cNvPr id="283" name="Google Shape;283;p14">
            <a:extLst>
              <a:ext uri="{FF2B5EF4-FFF2-40B4-BE49-F238E27FC236}">
                <a16:creationId xmlns:a16="http://schemas.microsoft.com/office/drawing/2014/main" id="{CFCB66C6-9A8B-90D1-0D7A-74F754FB7AF5}"/>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fontScale="92500" lnSpcReduction="20000"/>
          </a:bodyPr>
          <a:lstStyle/>
          <a:p>
            <a:pPr marL="0" indent="0" algn="just">
              <a:buNone/>
            </a:pPr>
            <a:r>
              <a:rPr lang="en-US" sz="28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KEY POINTS ABOUT A DATABASE SCHEMA</a:t>
            </a: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It defines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how data is logically organized</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including tables, fields, and relationships.</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It outlines the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relationships between entities</a:t>
            </a:r>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 such as primary and foreign keys.</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It helps resolve issues with unstructured data by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organizing it in a clear, structured way.</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r>
              <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rPr>
              <a:t>Database schemas guide </a:t>
            </a:r>
            <a:r>
              <a:rPr lang="en-US" sz="2400" b="1" dirty="0">
                <a:solidFill>
                  <a:schemeClr val="bg1"/>
                </a:solidFill>
                <a:latin typeface="Cambria" panose="02040503050406030204" pitchFamily="18" charset="0"/>
                <a:ea typeface="Cambria" panose="02040503050406030204" pitchFamily="18" charset="0"/>
                <a:cs typeface="Calibri" panose="020F0502020204030204" pitchFamily="34" charset="0"/>
              </a:rPr>
              <a:t>how data is accessed, modified, and maintained.</a:t>
            </a:r>
          </a:p>
        </p:txBody>
      </p:sp>
    </p:spTree>
    <p:extLst>
      <p:ext uri="{BB962C8B-B14F-4D97-AF65-F5344CB8AC3E}">
        <p14:creationId xmlns:p14="http://schemas.microsoft.com/office/powerpoint/2010/main" val="28771133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C2DE10FE-DB1C-A850-0166-A6A8F78F9160}"/>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A43BC226-15B2-AE11-2318-2CBDEB1776BF}"/>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SIMPLE DATABASE SCHEMA</a:t>
            </a:r>
          </a:p>
        </p:txBody>
      </p:sp>
      <p:sp>
        <p:nvSpPr>
          <p:cNvPr id="283" name="Google Shape;283;p14">
            <a:extLst>
              <a:ext uri="{FF2B5EF4-FFF2-40B4-BE49-F238E27FC236}">
                <a16:creationId xmlns:a16="http://schemas.microsoft.com/office/drawing/2014/main" id="{AA0A49FB-5A8E-63FE-1990-0762B30B635F}"/>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CREATING DATABASE SCHEMA FOR UNIVERSITY DATABASE</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endPar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EF771531-6E34-3E90-1619-1D1A3420F5D4}"/>
              </a:ext>
            </a:extLst>
          </p:cNvPr>
          <p:cNvPicPr>
            <a:picLocks noChangeAspect="1"/>
          </p:cNvPicPr>
          <p:nvPr/>
        </p:nvPicPr>
        <p:blipFill>
          <a:blip r:embed="rId3"/>
          <a:stretch>
            <a:fillRect/>
          </a:stretch>
        </p:blipFill>
        <p:spPr>
          <a:xfrm>
            <a:off x="1659887" y="1551506"/>
            <a:ext cx="4953926" cy="3144061"/>
          </a:xfrm>
          <a:prstGeom prst="rect">
            <a:avLst/>
          </a:prstGeom>
        </p:spPr>
      </p:pic>
    </p:spTree>
    <p:extLst>
      <p:ext uri="{BB962C8B-B14F-4D97-AF65-F5344CB8AC3E}">
        <p14:creationId xmlns:p14="http://schemas.microsoft.com/office/powerpoint/2010/main" val="38452694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81">
          <a:extLst>
            <a:ext uri="{FF2B5EF4-FFF2-40B4-BE49-F238E27FC236}">
              <a16:creationId xmlns:a16="http://schemas.microsoft.com/office/drawing/2014/main" id="{1E63BB36-27E1-896F-2D0A-EB0E2997F57F}"/>
            </a:ext>
          </a:extLst>
        </p:cNvPr>
        <p:cNvGrpSpPr/>
        <p:nvPr/>
      </p:nvGrpSpPr>
      <p:grpSpPr>
        <a:xfrm>
          <a:off x="0" y="0"/>
          <a:ext cx="0" cy="0"/>
          <a:chOff x="0" y="0"/>
          <a:chExt cx="0" cy="0"/>
        </a:xfrm>
      </p:grpSpPr>
      <p:sp>
        <p:nvSpPr>
          <p:cNvPr id="282" name="Google Shape;282;p14">
            <a:extLst>
              <a:ext uri="{FF2B5EF4-FFF2-40B4-BE49-F238E27FC236}">
                <a16:creationId xmlns:a16="http://schemas.microsoft.com/office/drawing/2014/main" id="{4C2E2286-7CEE-C60E-86D0-0897EE2B1E19}"/>
              </a:ext>
            </a:extLst>
          </p:cNvPr>
          <p:cNvSpPr txBox="1">
            <a:spLocks noGrp="1"/>
          </p:cNvSpPr>
          <p:nvPr>
            <p:ph type="ctrTitle" idx="4294967295"/>
          </p:nvPr>
        </p:nvSpPr>
        <p:spPr>
          <a:xfrm>
            <a:off x="175577" y="144155"/>
            <a:ext cx="8785097" cy="599700"/>
          </a:xfrm>
          <a:prstGeom prst="rect">
            <a:avLst/>
          </a:prstGeom>
          <a:solidFill>
            <a:schemeClr val="tx1"/>
          </a:solidFill>
          <a:ln>
            <a:solidFill>
              <a:schemeClr val="accent3">
                <a:lumMod val="20000"/>
                <a:lumOff val="80000"/>
              </a:schemeClr>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4400" b="1" dirty="0">
                <a:solidFill>
                  <a:schemeClr val="accent5">
                    <a:lumMod val="20000"/>
                    <a:lumOff val="80000"/>
                  </a:schemeClr>
                </a:solidFill>
                <a:effectLst>
                  <a:outerShdw blurRad="38100" dist="38100" dir="2700000" algn="tl">
                    <a:srgbClr val="000000">
                      <a:alpha val="43137"/>
                    </a:srgbClr>
                  </a:outerShdw>
                </a:effectLst>
                <a:latin typeface="Maiandra GD" panose="020E0502030308020204" pitchFamily="34" charset="0"/>
              </a:rPr>
              <a:t>SIMPLE DATABASE SCHEMA</a:t>
            </a:r>
          </a:p>
        </p:txBody>
      </p:sp>
      <p:sp>
        <p:nvSpPr>
          <p:cNvPr id="283" name="Google Shape;283;p14">
            <a:extLst>
              <a:ext uri="{FF2B5EF4-FFF2-40B4-BE49-F238E27FC236}">
                <a16:creationId xmlns:a16="http://schemas.microsoft.com/office/drawing/2014/main" id="{5CFC8C3F-3E1F-97DB-3EEC-5B9120CFFE7F}"/>
              </a:ext>
            </a:extLst>
          </p:cNvPr>
          <p:cNvSpPr txBox="1">
            <a:spLocks noGrp="1"/>
          </p:cNvSpPr>
          <p:nvPr>
            <p:ph type="subTitle" idx="4294967295"/>
          </p:nvPr>
        </p:nvSpPr>
        <p:spPr>
          <a:xfrm>
            <a:off x="175577" y="889348"/>
            <a:ext cx="8785096" cy="4109997"/>
          </a:xfrm>
          <a:prstGeom prst="rect">
            <a:avLst/>
          </a:prstGeom>
          <a:solidFill>
            <a:schemeClr val="tx1"/>
          </a:solidFill>
          <a:ln>
            <a:solidFill>
              <a:schemeClr val="accent4">
                <a:lumMod val="75000"/>
              </a:schemeClr>
            </a:solidFill>
          </a:ln>
        </p:spPr>
        <p:txBody>
          <a:bodyPr spcFirstLastPara="1" wrap="square" lIns="91425" tIns="91425" rIns="91425" bIns="91425" anchor="t" anchorCtr="0">
            <a:normAutofit/>
          </a:bodyPr>
          <a:lstStyle/>
          <a:p>
            <a:pPr marL="0" indent="0" algn="just">
              <a:buNone/>
            </a:pPr>
            <a:r>
              <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rPr>
              <a:t>CREATING DATABASE SCHEMA FOR UNIVERSITY DATABASE</a:t>
            </a:r>
          </a:p>
          <a:p>
            <a:pPr marL="342900" indent="-342900" algn="just"/>
            <a:endParaRPr lang="en-US" sz="2400" dirty="0">
              <a:solidFill>
                <a:schemeClr val="bg1"/>
              </a:solidFill>
              <a:latin typeface="Cambria" panose="02040503050406030204" pitchFamily="18" charset="0"/>
              <a:ea typeface="Cambria" panose="02040503050406030204" pitchFamily="18" charset="0"/>
              <a:cs typeface="Calibri" panose="020F0502020204030204" pitchFamily="34" charset="0"/>
            </a:endParaRPr>
          </a:p>
          <a:p>
            <a:pPr marL="342900" indent="-342900" algn="just"/>
            <a:endParaRPr lang="en-US" sz="2400" b="1" dirty="0">
              <a:solidFill>
                <a:schemeClr val="accent3">
                  <a:lumMod val="20000"/>
                  <a:lumOff val="80000"/>
                </a:schemeClr>
              </a:solidFill>
              <a:latin typeface="Cambria" panose="02040503050406030204" pitchFamily="18" charset="0"/>
              <a:ea typeface="Cambria" panose="02040503050406030204" pitchFamily="18" charset="0"/>
              <a:cs typeface="Calibri" panose="020F0502020204030204" pitchFamily="34" charset="0"/>
            </a:endParaRPr>
          </a:p>
        </p:txBody>
      </p:sp>
      <p:pic>
        <p:nvPicPr>
          <p:cNvPr id="3" name="Picture 2">
            <a:extLst>
              <a:ext uri="{FF2B5EF4-FFF2-40B4-BE49-F238E27FC236}">
                <a16:creationId xmlns:a16="http://schemas.microsoft.com/office/drawing/2014/main" id="{16F9762E-6FA6-A28D-638A-F34CEB40CBAB}"/>
              </a:ext>
            </a:extLst>
          </p:cNvPr>
          <p:cNvPicPr>
            <a:picLocks noChangeAspect="1"/>
          </p:cNvPicPr>
          <p:nvPr/>
        </p:nvPicPr>
        <p:blipFill>
          <a:blip r:embed="rId3"/>
          <a:stretch>
            <a:fillRect/>
          </a:stretch>
        </p:blipFill>
        <p:spPr>
          <a:xfrm>
            <a:off x="2249910" y="1476419"/>
            <a:ext cx="4447451" cy="3522926"/>
          </a:xfrm>
          <a:prstGeom prst="rect">
            <a:avLst/>
          </a:prstGeom>
        </p:spPr>
      </p:pic>
    </p:spTree>
    <p:extLst>
      <p:ext uri="{BB962C8B-B14F-4D97-AF65-F5344CB8AC3E}">
        <p14:creationId xmlns:p14="http://schemas.microsoft.com/office/powerpoint/2010/main" val="3164551025"/>
      </p:ext>
    </p:extLst>
  </p:cSld>
  <p:clrMapOvr>
    <a:masterClrMapping/>
  </p:clrMapOvr>
</p:sld>
</file>

<file path=ppt/theme/theme1.xml><?xml version="1.0" encoding="utf-8"?>
<a:theme xmlns:a="http://schemas.openxmlformats.org/drawingml/2006/main" name="Hecate template">
  <a:themeElements>
    <a:clrScheme name="Custom 347">
      <a:dk1>
        <a:srgbClr val="0E004A"/>
      </a:dk1>
      <a:lt1>
        <a:srgbClr val="FFFFFF"/>
      </a:lt1>
      <a:dk2>
        <a:srgbClr val="8E7CC3"/>
      </a:dk2>
      <a:lt2>
        <a:srgbClr val="ECE9F0"/>
      </a:lt2>
      <a:accent1>
        <a:srgbClr val="432E64"/>
      </a:accent1>
      <a:accent2>
        <a:srgbClr val="51387A"/>
      </a:accent2>
      <a:accent3>
        <a:srgbClr val="C20E9B"/>
      </a:accent3>
      <a:accent4>
        <a:srgbClr val="00B4C2"/>
      </a:accent4>
      <a:accent5>
        <a:srgbClr val="FF9900"/>
      </a:accent5>
      <a:accent6>
        <a:srgbClr val="6D9EE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6174</TotalTime>
  <Words>4623</Words>
  <Application>Microsoft Office PowerPoint</Application>
  <PresentationFormat>On-screen Show (16:9)</PresentationFormat>
  <Paragraphs>589</Paragraphs>
  <Slides>135</Slides>
  <Notes>135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135</vt:i4>
      </vt:variant>
    </vt:vector>
  </HeadingPairs>
  <TitlesOfParts>
    <vt:vector size="144" baseType="lpstr">
      <vt:lpstr>__Source_Sans_Pro_2fe30b</vt:lpstr>
      <vt:lpstr>Arial</vt:lpstr>
      <vt:lpstr>Calibri</vt:lpstr>
      <vt:lpstr>Cambria</vt:lpstr>
      <vt:lpstr>Inconsolata</vt:lpstr>
      <vt:lpstr>Maiandra GD</vt:lpstr>
      <vt:lpstr>Montserrat</vt:lpstr>
      <vt:lpstr>Nixie One</vt:lpstr>
      <vt:lpstr>Hecate template</vt:lpstr>
      <vt:lpstr>DATABASE MANAGEMENT SYSTEMS</vt:lpstr>
      <vt:lpstr>SYLLABUS</vt:lpstr>
      <vt:lpstr>SYLLABUS</vt:lpstr>
      <vt:lpstr>PowerPoint Presentation</vt:lpstr>
      <vt:lpstr>INTRODUCTION TO RELATIONAL MODEL</vt:lpstr>
      <vt:lpstr>INTRODUCTION TO RELATIONAL MODEL</vt:lpstr>
      <vt:lpstr>INTRODUCTION TO RELATIONAL MODEL</vt:lpstr>
      <vt:lpstr>INTRODUCTION TO RELATIONAL MODEL</vt:lpstr>
      <vt:lpstr>PowerPoint Presentation</vt:lpstr>
      <vt:lpstr>INTRODUCTION TO RELATIONAL MODEL</vt:lpstr>
      <vt:lpstr>PowerPoint Presentation</vt:lpstr>
      <vt:lpstr>INTRODUCTION TO RELATIONAL MODEL</vt:lpstr>
      <vt:lpstr>INTRODUCTION TO RELATIONAL MODEL</vt:lpstr>
      <vt:lpstr>IMPORTANCE OF NULL VALUES</vt:lpstr>
      <vt:lpstr>IMPORTANCE OF NULL VALUES</vt:lpstr>
      <vt:lpstr>IMPORTANCE OF NULL VALUES</vt:lpstr>
      <vt:lpstr>IMPORTANCE OF NULL VALUES</vt:lpstr>
      <vt:lpstr>CONSTRAINTS</vt:lpstr>
      <vt:lpstr>CONSTRAINTS</vt:lpstr>
      <vt:lpstr>CONSTRAINTS</vt:lpstr>
      <vt:lpstr>DOMAIN CONSTRAINTS</vt:lpstr>
      <vt:lpstr>PowerPoint Presentation</vt:lpstr>
      <vt:lpstr>DOMAIN CONSTRAINTS</vt:lpstr>
      <vt:lpstr>DOMAIN CONSTRAINTS</vt:lpstr>
      <vt:lpstr>DOMAIN CONSTRAINTS</vt:lpstr>
      <vt:lpstr>DOMAIN CONSTRAINTS</vt:lpstr>
      <vt:lpstr>DOMAIN CONSTRAINTS</vt:lpstr>
      <vt:lpstr>DOMAIN CONSTRAINTS</vt:lpstr>
      <vt:lpstr>DOMAIN CONSTRAINTS</vt:lpstr>
      <vt:lpstr>DOMAIN CONSTRAINTS</vt:lpstr>
      <vt:lpstr>DOMAIN CONSTRAINTS</vt:lpstr>
      <vt:lpstr>DOMAIN CONSTRAINTS</vt:lpstr>
      <vt:lpstr>DOMAIN CONSTRAINTS</vt:lpstr>
      <vt:lpstr>DOMAIN CONSTRAINTS</vt:lpstr>
      <vt:lpstr>DOMAIN CONSTRAINTS</vt:lpstr>
      <vt:lpstr>DOMAIN CONSTRAINTS</vt:lpstr>
      <vt:lpstr>DOMAIN CONSTRAINTS</vt:lpstr>
      <vt:lpstr>DOMAIN CONSTRAINTS</vt:lpstr>
      <vt:lpstr>DOMAIN CONSTRAINTS</vt:lpstr>
      <vt:lpstr>DOMAIN CONSTRAINTS</vt:lpstr>
      <vt:lpstr>DOMAIN CONSTRAINTS</vt:lpstr>
      <vt:lpstr>KEY</vt:lpstr>
      <vt:lpstr>KEY</vt:lpstr>
      <vt:lpstr>KEY</vt:lpstr>
      <vt:lpstr>KEY</vt:lpstr>
      <vt:lpstr>KEY</vt:lpstr>
      <vt:lpstr>KEY CONSTRAINTS</vt:lpstr>
      <vt:lpstr>KEY CONSTRAINTS</vt:lpstr>
      <vt:lpstr>KEY CONSTRAINTS</vt:lpstr>
      <vt:lpstr>KEY CONSTRAINTS</vt:lpstr>
      <vt:lpstr>KEY CONSTRAINTS</vt:lpstr>
      <vt:lpstr>KEY CONSTRAINTS</vt:lpstr>
      <vt:lpstr>KEY CONSTRAINTS</vt:lpstr>
      <vt:lpstr>KEY CONSTRAINTS</vt:lpstr>
      <vt:lpstr>ENTITY INTEGRITY CONSTRAINTS</vt:lpstr>
      <vt:lpstr>REFERENTIAL INTEGRITY CONSTRAINTS</vt:lpstr>
      <vt:lpstr>PowerPoint Presentation</vt:lpstr>
      <vt:lpstr>PowerPoint Presentation</vt:lpstr>
      <vt:lpstr>PowerPoint Presentation</vt:lpstr>
      <vt:lpstr>PowerPoint Presentation</vt:lpstr>
      <vt:lpstr>RELATIONAL ALGEBRA</vt:lpstr>
      <vt:lpstr>RELATIONAL ALGEBRA</vt:lpstr>
      <vt:lpstr>PowerPoint Presentation</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PowerPoint Presentation</vt:lpstr>
      <vt:lpstr>PowerPoint Presentation</vt:lpstr>
      <vt:lpstr>RELATIONAL ALGEBRA</vt:lpstr>
      <vt:lpstr>PowerPoint Presentation</vt:lpstr>
      <vt:lpstr>SYLLABUS</vt:lpstr>
      <vt:lpstr>BASIC SQL</vt:lpstr>
      <vt:lpstr>BASIC SQL</vt:lpstr>
      <vt:lpstr>BASIC SQL</vt:lpstr>
      <vt:lpstr>BASIC SQL</vt:lpstr>
      <vt:lpstr>BASIC SQL</vt:lpstr>
      <vt:lpstr>THE FORM OF BASIC SQL QUERY</vt:lpstr>
      <vt:lpstr>THE FORM OF BASIC SQL QUERY</vt:lpstr>
      <vt:lpstr>THE FORM OF BASIC SQL QUERY</vt:lpstr>
      <vt:lpstr>THE FORM OF BASIC SQL QUERY</vt:lpstr>
      <vt:lpstr>THE FORM OF BASIC SQL QUERY</vt:lpstr>
      <vt:lpstr>THE FORM OF BASIC SQL QUERY</vt:lpstr>
      <vt:lpstr>THE FORM OF BASIC SQL QUERY</vt:lpstr>
      <vt:lpstr>THE FORM OF BASIC SQL QUERY</vt:lpstr>
      <vt:lpstr>THE FORM OF BASIC SQL QUERY</vt:lpstr>
      <vt:lpstr>SIMPLE DATABASE SCHEMA</vt:lpstr>
      <vt:lpstr>SIMPLE DATABASE SCHEMA</vt:lpstr>
      <vt:lpstr>SIMPLE DATABASE SCHEMA</vt:lpstr>
      <vt:lpstr>SIMPLE DATABASE SCHEMA</vt:lpstr>
      <vt:lpstr>SIMPLE DATABASE SCHEMA</vt:lpstr>
      <vt:lpstr>SIMPLE DATABASE SCHEMA</vt:lpstr>
      <vt:lpstr>SIMPLE DATABASE SCHEMA</vt:lpstr>
      <vt:lpstr>VIEWS IN RELATIONAL MODEL</vt:lpstr>
      <vt:lpstr>VIEWS IN RELATIONAL MODEL</vt:lpstr>
      <vt:lpstr>VIEWS IN RELATIONAL MODEL</vt:lpstr>
      <vt:lpstr>VIEWS IN RELATIONAL MODEL</vt:lpstr>
      <vt:lpstr>VIEWS IN RELATIONAL MODEL</vt:lpstr>
      <vt:lpstr>VIEWS IN RELATIONAL MODEL</vt:lpstr>
      <vt:lpstr>DATATYPES</vt:lpstr>
      <vt:lpstr>DATATYPES</vt:lpstr>
      <vt:lpstr>DATATYPES</vt:lpstr>
      <vt:lpstr>SQL DATA DEFINITION</vt:lpstr>
      <vt:lpstr>SQL DATA DEFINITION</vt:lpstr>
      <vt:lpstr>SQL DATA DEFINITION</vt:lpstr>
      <vt:lpstr>SQL DATA DEFINITION</vt:lpstr>
      <vt:lpstr>SQL DATA DEFINITION</vt:lpstr>
      <vt:lpstr>SQL DATA DEFINITION</vt:lpstr>
      <vt:lpstr>SQL DATA DEFINITION</vt:lpstr>
      <vt:lpstr>SQL DATA DEFINITION</vt:lpstr>
      <vt:lpstr>SQL DATA DEFINITION</vt:lpstr>
      <vt:lpstr>SQL DATA DEFINITION</vt:lpstr>
      <vt:lpstr>SQL DATA DEFINITION</vt:lpstr>
      <vt:lpstr>DML OPERATIONS</vt:lpstr>
      <vt:lpstr>DML OPERATIONS</vt:lpstr>
      <vt:lpstr>DML OPERATIONS</vt:lpstr>
      <vt:lpstr>DML OPERATIONS</vt:lpstr>
      <vt:lpstr>DML OPERATIONS</vt:lpstr>
      <vt:lpstr>DML OPERATIONS</vt:lpstr>
      <vt:lpstr>DML OPERATIONS</vt:lpstr>
      <vt:lpstr>DML OPERATIONS</vt:lpstr>
      <vt:lpstr>DML OPERATIONS</vt:lpstr>
      <vt:lpstr>DML OPERATIONS</vt:lpstr>
      <vt:lpstr>DML OPERATIONS</vt:lpstr>
      <vt:lpstr>PowerPoint Presentation</vt:lpstr>
      <vt:lpstr>2. Extra Resources</vt:lpstr>
      <vt:lpstr>Diagrams and infographics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Suji</dc:creator>
  <cp:lastModifiedBy>Sujitha D</cp:lastModifiedBy>
  <cp:revision>72</cp:revision>
  <dcterms:modified xsi:type="dcterms:W3CDTF">2025-01-25T12:24:03Z</dcterms:modified>
</cp:coreProperties>
</file>