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9" r:id="rId6"/>
    <p:sldId id="257" r:id="rId7"/>
    <p:sldId id="258" r:id="rId8"/>
    <p:sldId id="260" r:id="rId9"/>
    <p:sldId id="261" r:id="rId10"/>
    <p:sldId id="270" r:id="rId11"/>
    <p:sldId id="271" r:id="rId12"/>
    <p:sldId id="272" r:id="rId13"/>
    <p:sldId id="264" r:id="rId14"/>
    <p:sldId id="263" r:id="rId15"/>
    <p:sldId id="265" r:id="rId16"/>
    <p:sldId id="266" r:id="rId17"/>
    <p:sldId id="267" r:id="rId18"/>
    <p:sldId id="26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538D7-2DBE-481C-9476-8CA1369784DD}" v="81" dt="2021-06-28T14:57:01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D7D5E-13BD-487C-BBB8-6793CE52DE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162D52-B0C1-425A-B650-69959BC4295B}">
      <dgm:prSet/>
      <dgm:spPr/>
      <dgm:t>
        <a:bodyPr/>
        <a:lstStyle/>
        <a:p>
          <a:r>
            <a:rPr lang="es-ES"/>
            <a:t>E</a:t>
          </a:r>
          <a:r>
            <a:rPr lang="es-ES" b="0" i="0"/>
            <a:t>s una biblioteca de clases que permite crear interfaces gráficas de usuario en Java.</a:t>
          </a:r>
          <a:endParaRPr lang="en-US"/>
        </a:p>
      </dgm:t>
    </dgm:pt>
    <dgm:pt modelId="{A2BF53A5-7B03-4B56-9F6A-6BFDCF379477}" type="parTrans" cxnId="{15E271AF-3E44-4DE8-A743-2FDEA15CBA81}">
      <dgm:prSet/>
      <dgm:spPr/>
      <dgm:t>
        <a:bodyPr/>
        <a:lstStyle/>
        <a:p>
          <a:endParaRPr lang="en-US"/>
        </a:p>
      </dgm:t>
    </dgm:pt>
    <dgm:pt modelId="{93151A20-38F1-466F-A60B-7712E1C3BE6E}" type="sibTrans" cxnId="{15E271AF-3E44-4DE8-A743-2FDEA15CBA81}">
      <dgm:prSet/>
      <dgm:spPr/>
      <dgm:t>
        <a:bodyPr/>
        <a:lstStyle/>
        <a:p>
          <a:endParaRPr lang="en-US"/>
        </a:p>
      </dgm:t>
    </dgm:pt>
    <dgm:pt modelId="{4A224423-2AB6-44A6-B319-3214353BCB4D}">
      <dgm:prSet/>
      <dgm:spPr/>
      <dgm:t>
        <a:bodyPr/>
        <a:lstStyle/>
        <a:p>
          <a:r>
            <a:rPr lang="es-ES" dirty="0"/>
            <a:t>visualiza y gestiona la interacción del usuario sobre los elementos de la interface gráfica.</a:t>
          </a:r>
          <a:endParaRPr lang="en-US" dirty="0"/>
        </a:p>
      </dgm:t>
    </dgm:pt>
    <dgm:pt modelId="{416A96B3-B4CB-4F8B-9FDE-2322F969717D}" type="parTrans" cxnId="{FAA00C5B-6F7B-4E09-B1F9-976CE8775D12}">
      <dgm:prSet/>
      <dgm:spPr/>
      <dgm:t>
        <a:bodyPr/>
        <a:lstStyle/>
        <a:p>
          <a:endParaRPr lang="en-US"/>
        </a:p>
      </dgm:t>
    </dgm:pt>
    <dgm:pt modelId="{237D78DA-E064-4415-9915-B142BD943BE9}" type="sibTrans" cxnId="{FAA00C5B-6F7B-4E09-B1F9-976CE8775D12}">
      <dgm:prSet/>
      <dgm:spPr/>
      <dgm:t>
        <a:bodyPr/>
        <a:lstStyle/>
        <a:p>
          <a:endParaRPr lang="en-US"/>
        </a:p>
      </dgm:t>
    </dgm:pt>
    <dgm:pt modelId="{BE596172-1096-439C-867E-06C33986180D}">
      <dgm:prSet/>
      <dgm:spPr/>
      <dgm:t>
        <a:bodyPr/>
        <a:lstStyle/>
        <a:p>
          <a:r>
            <a:rPr lang="es-ES" dirty="0"/>
            <a:t>Swing forma parte del paquete estándar, no hace falta importar ningún fichero adicional en nuestros proyectos.</a:t>
          </a:r>
          <a:endParaRPr lang="en-US" dirty="0"/>
        </a:p>
      </dgm:t>
    </dgm:pt>
    <dgm:pt modelId="{26E8CD9E-0B79-4110-8DAC-A8DA6036F0A5}" type="parTrans" cxnId="{4CCEB121-84A4-4793-88D1-3A694432F882}">
      <dgm:prSet/>
      <dgm:spPr/>
      <dgm:t>
        <a:bodyPr/>
        <a:lstStyle/>
        <a:p>
          <a:endParaRPr lang="en-US"/>
        </a:p>
      </dgm:t>
    </dgm:pt>
    <dgm:pt modelId="{E6F296BD-001A-497D-8767-7ACE96F6B781}" type="sibTrans" cxnId="{4CCEB121-84A4-4793-88D1-3A694432F882}">
      <dgm:prSet/>
      <dgm:spPr/>
      <dgm:t>
        <a:bodyPr/>
        <a:lstStyle/>
        <a:p>
          <a:endParaRPr lang="en-US"/>
        </a:p>
      </dgm:t>
    </dgm:pt>
    <dgm:pt modelId="{0A4FE7B4-CF07-46CC-8E88-D6CC0C4B2677}" type="pres">
      <dgm:prSet presAssocID="{510D7D5E-13BD-487C-BBB8-6793CE52DE0B}" presName="linear" presStyleCnt="0">
        <dgm:presLayoutVars>
          <dgm:animLvl val="lvl"/>
          <dgm:resizeHandles val="exact"/>
        </dgm:presLayoutVars>
      </dgm:prSet>
      <dgm:spPr/>
    </dgm:pt>
    <dgm:pt modelId="{699053FA-BAA4-4BE6-9EE9-E7A5BDEF7DF2}" type="pres">
      <dgm:prSet presAssocID="{3F162D52-B0C1-425A-B650-69959BC429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0CF92E-59B4-4EF6-959F-16909F5A6366}" type="pres">
      <dgm:prSet presAssocID="{93151A20-38F1-466F-A60B-7712E1C3BE6E}" presName="spacer" presStyleCnt="0"/>
      <dgm:spPr/>
    </dgm:pt>
    <dgm:pt modelId="{ACCB9803-F2D7-498B-9992-5753755FEFE8}" type="pres">
      <dgm:prSet presAssocID="{4A224423-2AB6-44A6-B319-3214353BCB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8DD5E0-3025-4B17-82B5-DAED44B86135}" type="pres">
      <dgm:prSet presAssocID="{237D78DA-E064-4415-9915-B142BD943BE9}" presName="spacer" presStyleCnt="0"/>
      <dgm:spPr/>
    </dgm:pt>
    <dgm:pt modelId="{AE65A54D-9BCC-4C55-816C-9C408022D0ED}" type="pres">
      <dgm:prSet presAssocID="{BE596172-1096-439C-867E-06C3398618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2BC3A05-20E7-4328-9956-DDD1984D8675}" type="presOf" srcId="{510D7D5E-13BD-487C-BBB8-6793CE52DE0B}" destId="{0A4FE7B4-CF07-46CC-8E88-D6CC0C4B2677}" srcOrd="0" destOrd="0" presId="urn:microsoft.com/office/officeart/2005/8/layout/vList2"/>
    <dgm:cxn modelId="{4CCEB121-84A4-4793-88D1-3A694432F882}" srcId="{510D7D5E-13BD-487C-BBB8-6793CE52DE0B}" destId="{BE596172-1096-439C-867E-06C33986180D}" srcOrd="2" destOrd="0" parTransId="{26E8CD9E-0B79-4110-8DAC-A8DA6036F0A5}" sibTransId="{E6F296BD-001A-497D-8767-7ACE96F6B781}"/>
    <dgm:cxn modelId="{FAA00C5B-6F7B-4E09-B1F9-976CE8775D12}" srcId="{510D7D5E-13BD-487C-BBB8-6793CE52DE0B}" destId="{4A224423-2AB6-44A6-B319-3214353BCB4D}" srcOrd="1" destOrd="0" parTransId="{416A96B3-B4CB-4F8B-9FDE-2322F969717D}" sibTransId="{237D78DA-E064-4415-9915-B142BD943BE9}"/>
    <dgm:cxn modelId="{0F550B45-48BD-4124-9ED9-22E294FD8503}" type="presOf" srcId="{BE596172-1096-439C-867E-06C33986180D}" destId="{AE65A54D-9BCC-4C55-816C-9C408022D0ED}" srcOrd="0" destOrd="0" presId="urn:microsoft.com/office/officeart/2005/8/layout/vList2"/>
    <dgm:cxn modelId="{62B5236F-42AE-4522-9CB1-6EA19FE1E728}" type="presOf" srcId="{4A224423-2AB6-44A6-B319-3214353BCB4D}" destId="{ACCB9803-F2D7-498B-9992-5753755FEFE8}" srcOrd="0" destOrd="0" presId="urn:microsoft.com/office/officeart/2005/8/layout/vList2"/>
    <dgm:cxn modelId="{807F5051-131D-4BD1-80D6-66D40C3AACCB}" type="presOf" srcId="{3F162D52-B0C1-425A-B650-69959BC4295B}" destId="{699053FA-BAA4-4BE6-9EE9-E7A5BDEF7DF2}" srcOrd="0" destOrd="0" presId="urn:microsoft.com/office/officeart/2005/8/layout/vList2"/>
    <dgm:cxn modelId="{15E271AF-3E44-4DE8-A743-2FDEA15CBA81}" srcId="{510D7D5E-13BD-487C-BBB8-6793CE52DE0B}" destId="{3F162D52-B0C1-425A-B650-69959BC4295B}" srcOrd="0" destOrd="0" parTransId="{A2BF53A5-7B03-4B56-9F6A-6BFDCF379477}" sibTransId="{93151A20-38F1-466F-A60B-7712E1C3BE6E}"/>
    <dgm:cxn modelId="{846EEE35-D57F-4219-B78C-F4703F14C841}" type="presParOf" srcId="{0A4FE7B4-CF07-46CC-8E88-D6CC0C4B2677}" destId="{699053FA-BAA4-4BE6-9EE9-E7A5BDEF7DF2}" srcOrd="0" destOrd="0" presId="urn:microsoft.com/office/officeart/2005/8/layout/vList2"/>
    <dgm:cxn modelId="{7FB97BA9-9A09-45C9-A15F-3D701EEBA192}" type="presParOf" srcId="{0A4FE7B4-CF07-46CC-8E88-D6CC0C4B2677}" destId="{5A0CF92E-59B4-4EF6-959F-16909F5A6366}" srcOrd="1" destOrd="0" presId="urn:microsoft.com/office/officeart/2005/8/layout/vList2"/>
    <dgm:cxn modelId="{492679DA-CC75-4B86-9354-20B6BF0993B2}" type="presParOf" srcId="{0A4FE7B4-CF07-46CC-8E88-D6CC0C4B2677}" destId="{ACCB9803-F2D7-498B-9992-5753755FEFE8}" srcOrd="2" destOrd="0" presId="urn:microsoft.com/office/officeart/2005/8/layout/vList2"/>
    <dgm:cxn modelId="{B08F4A27-6994-498E-90D4-09DE550BBBEC}" type="presParOf" srcId="{0A4FE7B4-CF07-46CC-8E88-D6CC0C4B2677}" destId="{438DD5E0-3025-4B17-82B5-DAED44B86135}" srcOrd="3" destOrd="0" presId="urn:microsoft.com/office/officeart/2005/8/layout/vList2"/>
    <dgm:cxn modelId="{F2BC6FFF-30C4-45DB-8488-A80D3AD61E48}" type="presParOf" srcId="{0A4FE7B4-CF07-46CC-8E88-D6CC0C4B2677}" destId="{AE65A54D-9BCC-4C55-816C-9C408022D0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F83EC2-EA3C-4416-8657-FD666AFD17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8C4BCB-AE6E-4D44-8AA9-A339E85DB052}">
      <dgm:prSet/>
      <dgm:spPr/>
      <dgm:t>
        <a:bodyPr/>
        <a:lstStyle/>
        <a:p>
          <a:r>
            <a:rPr lang="es-ES" b="1" i="0" dirty="0"/>
            <a:t>Panel (jPanel):</a:t>
          </a:r>
          <a:r>
            <a:rPr lang="es-ES" b="0" i="0" dirty="0"/>
            <a:t> un contendor ligero común.</a:t>
          </a:r>
          <a:endParaRPr lang="en-US" dirty="0"/>
        </a:p>
      </dgm:t>
    </dgm:pt>
    <dgm:pt modelId="{4CDF43DA-A00D-486F-8421-FDD927E49F22}" type="parTrans" cxnId="{BB30C544-8FE0-4C0C-91DC-831C1D78715F}">
      <dgm:prSet/>
      <dgm:spPr/>
      <dgm:t>
        <a:bodyPr/>
        <a:lstStyle/>
        <a:p>
          <a:endParaRPr lang="en-US"/>
        </a:p>
      </dgm:t>
    </dgm:pt>
    <dgm:pt modelId="{9538446A-D984-41F3-B6EF-375BE58B833E}" type="sibTrans" cxnId="{BB30C544-8FE0-4C0C-91DC-831C1D78715F}">
      <dgm:prSet/>
      <dgm:spPr/>
      <dgm:t>
        <a:bodyPr/>
        <a:lstStyle/>
        <a:p>
          <a:endParaRPr lang="en-US"/>
        </a:p>
      </dgm:t>
    </dgm:pt>
    <dgm:pt modelId="{04B8A1F3-BBE3-4719-8C0F-83A49BAC65D1}">
      <dgm:prSet/>
      <dgm:spPr/>
      <dgm:t>
        <a:bodyPr/>
        <a:lstStyle/>
        <a:p>
          <a:r>
            <a:rPr lang="es-ES" b="1" i="0"/>
            <a:t>Panel con Pestañas (jTabbedPane):</a:t>
          </a:r>
          <a:r>
            <a:rPr lang="es-ES" b="0" i="0"/>
            <a:t> un componente que permite cambiar entre un grupo de componentes pulsando sobre una pestaña con un pequeño título y/o ícono.</a:t>
          </a:r>
          <a:endParaRPr lang="en-US"/>
        </a:p>
      </dgm:t>
    </dgm:pt>
    <dgm:pt modelId="{86947243-80C2-4AC2-939C-974BFEFFF5E4}" type="parTrans" cxnId="{D67D9B74-522C-4648-AD7A-7C22B77743FB}">
      <dgm:prSet/>
      <dgm:spPr/>
      <dgm:t>
        <a:bodyPr/>
        <a:lstStyle/>
        <a:p>
          <a:endParaRPr lang="en-US"/>
        </a:p>
      </dgm:t>
    </dgm:pt>
    <dgm:pt modelId="{9000AFDE-2F4A-40F2-A66D-EBB43B30739F}" type="sibTrans" cxnId="{D67D9B74-522C-4648-AD7A-7C22B77743FB}">
      <dgm:prSet/>
      <dgm:spPr/>
      <dgm:t>
        <a:bodyPr/>
        <a:lstStyle/>
        <a:p>
          <a:endParaRPr lang="en-US"/>
        </a:p>
      </dgm:t>
    </dgm:pt>
    <dgm:pt modelId="{D8426DA7-8857-42AE-9EFF-6449DFAE9871}">
      <dgm:prSet/>
      <dgm:spPr/>
      <dgm:t>
        <a:bodyPr/>
        <a:lstStyle/>
        <a:p>
          <a:r>
            <a:rPr lang="es-ES" b="1" i="0"/>
            <a:t>Panel divisor (jSplitPane):</a:t>
          </a:r>
          <a:r>
            <a:rPr lang="es-ES" b="0" i="0"/>
            <a:t> un contenedor utilizado para dividir dos (y sólo dos) componentes.  Los componentes se pueden cambiar de tamaño interactivamente.</a:t>
          </a:r>
          <a:endParaRPr lang="en-US"/>
        </a:p>
      </dgm:t>
    </dgm:pt>
    <dgm:pt modelId="{6E72782B-704B-4576-9271-47DE37D79A82}" type="parTrans" cxnId="{D084A832-30A6-47B4-9157-C7663AC21B92}">
      <dgm:prSet/>
      <dgm:spPr/>
      <dgm:t>
        <a:bodyPr/>
        <a:lstStyle/>
        <a:p>
          <a:endParaRPr lang="en-US"/>
        </a:p>
      </dgm:t>
    </dgm:pt>
    <dgm:pt modelId="{AD1598C0-01CA-4FDB-BEED-D917986500DE}" type="sibTrans" cxnId="{D084A832-30A6-47B4-9157-C7663AC21B92}">
      <dgm:prSet/>
      <dgm:spPr/>
      <dgm:t>
        <a:bodyPr/>
        <a:lstStyle/>
        <a:p>
          <a:endParaRPr lang="en-US"/>
        </a:p>
      </dgm:t>
    </dgm:pt>
    <dgm:pt modelId="{FA13C94D-19B1-4A9A-A964-151EA54767F7}">
      <dgm:prSet/>
      <dgm:spPr/>
      <dgm:t>
        <a:bodyPr/>
        <a:lstStyle/>
        <a:p>
          <a:r>
            <a:rPr lang="es-ES" b="1" i="0"/>
            <a:t>Panel de desplazamiento (jScrollPane):</a:t>
          </a:r>
          <a:r>
            <a:rPr lang="es-ES" b="0" i="0"/>
            <a:t> una vista desplazable de un componente ligero.</a:t>
          </a:r>
          <a:endParaRPr lang="en-US"/>
        </a:p>
      </dgm:t>
    </dgm:pt>
    <dgm:pt modelId="{6D5CE8AB-088E-44CB-9C45-C7E5D88584EA}" type="parTrans" cxnId="{975FD156-B7CA-40EC-91D2-EC9FA2494515}">
      <dgm:prSet/>
      <dgm:spPr/>
      <dgm:t>
        <a:bodyPr/>
        <a:lstStyle/>
        <a:p>
          <a:endParaRPr lang="en-US"/>
        </a:p>
      </dgm:t>
    </dgm:pt>
    <dgm:pt modelId="{D685950F-25C0-4706-A18C-5DEAF9358EDF}" type="sibTrans" cxnId="{975FD156-B7CA-40EC-91D2-EC9FA2494515}">
      <dgm:prSet/>
      <dgm:spPr/>
      <dgm:t>
        <a:bodyPr/>
        <a:lstStyle/>
        <a:p>
          <a:endParaRPr lang="en-US"/>
        </a:p>
      </dgm:t>
    </dgm:pt>
    <dgm:pt modelId="{FBAD292B-4A05-4B01-AB08-329FD7C1C0F9}">
      <dgm:prSet/>
      <dgm:spPr/>
      <dgm:t>
        <a:bodyPr/>
        <a:lstStyle/>
        <a:p>
          <a:r>
            <a:rPr lang="es-ES" b="1" i="0"/>
            <a:t>Barra de herramientas (jToolBar):</a:t>
          </a:r>
          <a:r>
            <a:rPr lang="es-ES" b="0" i="0"/>
            <a:t> un contenedor resulta útil para visualizar acciones o controles utilizados habitualmente.</a:t>
          </a:r>
          <a:endParaRPr lang="en-US"/>
        </a:p>
      </dgm:t>
    </dgm:pt>
    <dgm:pt modelId="{F7C47C68-2D69-41EF-8458-7BF90B0B11A0}" type="parTrans" cxnId="{007BAF1C-60D8-4568-BE62-3DEF3C3CED5A}">
      <dgm:prSet/>
      <dgm:spPr/>
      <dgm:t>
        <a:bodyPr/>
        <a:lstStyle/>
        <a:p>
          <a:endParaRPr lang="en-US"/>
        </a:p>
      </dgm:t>
    </dgm:pt>
    <dgm:pt modelId="{B17C2184-B24A-403D-A41A-9FC0E8FCD2D7}" type="sibTrans" cxnId="{007BAF1C-60D8-4568-BE62-3DEF3C3CED5A}">
      <dgm:prSet/>
      <dgm:spPr/>
      <dgm:t>
        <a:bodyPr/>
        <a:lstStyle/>
        <a:p>
          <a:endParaRPr lang="en-US"/>
        </a:p>
      </dgm:t>
    </dgm:pt>
    <dgm:pt modelId="{39F1FACB-0770-4C0E-8C2A-040C65F76E15}">
      <dgm:prSet/>
      <dgm:spPr/>
      <dgm:t>
        <a:bodyPr/>
        <a:lstStyle/>
        <a:p>
          <a:r>
            <a:rPr lang="es-ES" b="1" i="0"/>
            <a:t>Panel de escritorio (jDesktopPane):</a:t>
          </a:r>
          <a:r>
            <a:rPr lang="es-ES" b="0" i="0"/>
            <a:t> un contendor utilizado para crear una interfaz multidocumento o un escritorio virtual.</a:t>
          </a:r>
          <a:endParaRPr lang="en-US"/>
        </a:p>
      </dgm:t>
    </dgm:pt>
    <dgm:pt modelId="{48F5C454-C99F-4FD2-A2D0-01C882A5F49C}" type="parTrans" cxnId="{A98FF56F-FB4B-439B-92DF-F7F42FEDC419}">
      <dgm:prSet/>
      <dgm:spPr/>
      <dgm:t>
        <a:bodyPr/>
        <a:lstStyle/>
        <a:p>
          <a:endParaRPr lang="en-US"/>
        </a:p>
      </dgm:t>
    </dgm:pt>
    <dgm:pt modelId="{D1AFE135-F5B2-426F-BC96-B08955320CBA}" type="sibTrans" cxnId="{A98FF56F-FB4B-439B-92DF-F7F42FEDC419}">
      <dgm:prSet/>
      <dgm:spPr/>
      <dgm:t>
        <a:bodyPr/>
        <a:lstStyle/>
        <a:p>
          <a:endParaRPr lang="en-US"/>
        </a:p>
      </dgm:t>
    </dgm:pt>
    <dgm:pt modelId="{BD419B1D-B51A-4EFE-B84A-96A5FD2E704C}">
      <dgm:prSet/>
      <dgm:spPr/>
      <dgm:t>
        <a:bodyPr/>
        <a:lstStyle/>
        <a:p>
          <a:r>
            <a:rPr lang="es-ES" b="1" i="0"/>
            <a:t>Ventana interna (jInternalFrame):</a:t>
          </a:r>
          <a:r>
            <a:rPr lang="es-ES" b="0" i="0"/>
            <a:t> un objeto ligero que proporciona muchas de las características de una ventana nativa, incluyendo arrastrar, cerrar, minimizar, cambiar de tamaño, mostrar en miniatura y admite barras de menús.</a:t>
          </a:r>
          <a:endParaRPr lang="en-US"/>
        </a:p>
      </dgm:t>
    </dgm:pt>
    <dgm:pt modelId="{E4FD6047-F06C-4FA0-B222-BC58FAD9596E}" type="parTrans" cxnId="{89FA7290-832D-49BD-BB33-E62DC05529A4}">
      <dgm:prSet/>
      <dgm:spPr/>
      <dgm:t>
        <a:bodyPr/>
        <a:lstStyle/>
        <a:p>
          <a:endParaRPr lang="en-US"/>
        </a:p>
      </dgm:t>
    </dgm:pt>
    <dgm:pt modelId="{8A757B3F-7A77-4EE6-AC1E-539134C402A4}" type="sibTrans" cxnId="{89FA7290-832D-49BD-BB33-E62DC05529A4}">
      <dgm:prSet/>
      <dgm:spPr/>
      <dgm:t>
        <a:bodyPr/>
        <a:lstStyle/>
        <a:p>
          <a:endParaRPr lang="en-US"/>
        </a:p>
      </dgm:t>
    </dgm:pt>
    <dgm:pt modelId="{81558F52-61BE-41C2-A12D-5AA082F941C9}">
      <dgm:prSet/>
      <dgm:spPr/>
      <dgm:t>
        <a:bodyPr/>
        <a:lstStyle/>
        <a:p>
          <a:r>
            <a:rPr lang="es-ES" b="1" i="0"/>
            <a:t>Panel con capas (jLayeredPane):</a:t>
          </a:r>
          <a:r>
            <a:rPr lang="es-ES" b="0" i="0"/>
            <a:t>  un contenedor que permite a sus componentes especificar su profundidad y superponerse uno al otro cuando se necesite.</a:t>
          </a:r>
          <a:endParaRPr lang="en-US"/>
        </a:p>
      </dgm:t>
    </dgm:pt>
    <dgm:pt modelId="{A9260DB8-8DAA-4D02-AEEA-A9A5CAC97864}" type="parTrans" cxnId="{0F0BE8C8-E29E-4529-8BD5-3A87C9E446A3}">
      <dgm:prSet/>
      <dgm:spPr/>
      <dgm:t>
        <a:bodyPr/>
        <a:lstStyle/>
        <a:p>
          <a:endParaRPr lang="en-US"/>
        </a:p>
      </dgm:t>
    </dgm:pt>
    <dgm:pt modelId="{4A88A898-A972-46DC-89CE-A36D58B24853}" type="sibTrans" cxnId="{0F0BE8C8-E29E-4529-8BD5-3A87C9E446A3}">
      <dgm:prSet/>
      <dgm:spPr/>
      <dgm:t>
        <a:bodyPr/>
        <a:lstStyle/>
        <a:p>
          <a:endParaRPr lang="en-US"/>
        </a:p>
      </dgm:t>
    </dgm:pt>
    <dgm:pt modelId="{96409DA3-6DBB-4026-9014-48D2FB5E116E}" type="pres">
      <dgm:prSet presAssocID="{B3F83EC2-EA3C-4416-8657-FD666AFD17B0}" presName="vert0" presStyleCnt="0">
        <dgm:presLayoutVars>
          <dgm:dir/>
          <dgm:animOne val="branch"/>
          <dgm:animLvl val="lvl"/>
        </dgm:presLayoutVars>
      </dgm:prSet>
      <dgm:spPr/>
    </dgm:pt>
    <dgm:pt modelId="{F26EFD17-80EB-4480-9116-1E8F54A82648}" type="pres">
      <dgm:prSet presAssocID="{978C4BCB-AE6E-4D44-8AA9-A339E85DB052}" presName="thickLine" presStyleLbl="alignNode1" presStyleIdx="0" presStyleCnt="8"/>
      <dgm:spPr/>
    </dgm:pt>
    <dgm:pt modelId="{870A0D3A-8E96-4848-8088-9F4B99FE21E0}" type="pres">
      <dgm:prSet presAssocID="{978C4BCB-AE6E-4D44-8AA9-A339E85DB052}" presName="horz1" presStyleCnt="0"/>
      <dgm:spPr/>
    </dgm:pt>
    <dgm:pt modelId="{8F499512-9259-40E2-8B4D-96DDD5C6EF9D}" type="pres">
      <dgm:prSet presAssocID="{978C4BCB-AE6E-4D44-8AA9-A339E85DB052}" presName="tx1" presStyleLbl="revTx" presStyleIdx="0" presStyleCnt="8"/>
      <dgm:spPr/>
    </dgm:pt>
    <dgm:pt modelId="{8DBCAB13-0B5C-4A6F-A288-B2ADF266A8AA}" type="pres">
      <dgm:prSet presAssocID="{978C4BCB-AE6E-4D44-8AA9-A339E85DB052}" presName="vert1" presStyleCnt="0"/>
      <dgm:spPr/>
    </dgm:pt>
    <dgm:pt modelId="{210D6227-1DC0-4102-AEE2-BDF6485676D5}" type="pres">
      <dgm:prSet presAssocID="{04B8A1F3-BBE3-4719-8C0F-83A49BAC65D1}" presName="thickLine" presStyleLbl="alignNode1" presStyleIdx="1" presStyleCnt="8"/>
      <dgm:spPr/>
    </dgm:pt>
    <dgm:pt modelId="{23E45A61-1560-4471-8C09-0059E2B3D16E}" type="pres">
      <dgm:prSet presAssocID="{04B8A1F3-BBE3-4719-8C0F-83A49BAC65D1}" presName="horz1" presStyleCnt="0"/>
      <dgm:spPr/>
    </dgm:pt>
    <dgm:pt modelId="{86A5F240-760C-46DF-B620-FD3E1E83C277}" type="pres">
      <dgm:prSet presAssocID="{04B8A1F3-BBE3-4719-8C0F-83A49BAC65D1}" presName="tx1" presStyleLbl="revTx" presStyleIdx="1" presStyleCnt="8"/>
      <dgm:spPr/>
    </dgm:pt>
    <dgm:pt modelId="{62544B3B-369E-47A2-9941-CBD7D5FAB397}" type="pres">
      <dgm:prSet presAssocID="{04B8A1F3-BBE3-4719-8C0F-83A49BAC65D1}" presName="vert1" presStyleCnt="0"/>
      <dgm:spPr/>
    </dgm:pt>
    <dgm:pt modelId="{ABEE2AC0-CCE6-4C62-8BAB-E5F6C4FC6A40}" type="pres">
      <dgm:prSet presAssocID="{D8426DA7-8857-42AE-9EFF-6449DFAE9871}" presName="thickLine" presStyleLbl="alignNode1" presStyleIdx="2" presStyleCnt="8"/>
      <dgm:spPr/>
    </dgm:pt>
    <dgm:pt modelId="{1563C524-BABB-43DC-B176-859F3DBD2DB7}" type="pres">
      <dgm:prSet presAssocID="{D8426DA7-8857-42AE-9EFF-6449DFAE9871}" presName="horz1" presStyleCnt="0"/>
      <dgm:spPr/>
    </dgm:pt>
    <dgm:pt modelId="{7AA332C4-8E13-412E-A35D-E869E0FAB68C}" type="pres">
      <dgm:prSet presAssocID="{D8426DA7-8857-42AE-9EFF-6449DFAE9871}" presName="tx1" presStyleLbl="revTx" presStyleIdx="2" presStyleCnt="8"/>
      <dgm:spPr/>
    </dgm:pt>
    <dgm:pt modelId="{266387DA-C537-43FF-A886-3DAE7F9AF553}" type="pres">
      <dgm:prSet presAssocID="{D8426DA7-8857-42AE-9EFF-6449DFAE9871}" presName="vert1" presStyleCnt="0"/>
      <dgm:spPr/>
    </dgm:pt>
    <dgm:pt modelId="{BE6A42C0-B90D-4656-AF20-DA2138CD058A}" type="pres">
      <dgm:prSet presAssocID="{FA13C94D-19B1-4A9A-A964-151EA54767F7}" presName="thickLine" presStyleLbl="alignNode1" presStyleIdx="3" presStyleCnt="8"/>
      <dgm:spPr/>
    </dgm:pt>
    <dgm:pt modelId="{C5914481-6836-4C7D-8382-5FA309C67831}" type="pres">
      <dgm:prSet presAssocID="{FA13C94D-19B1-4A9A-A964-151EA54767F7}" presName="horz1" presStyleCnt="0"/>
      <dgm:spPr/>
    </dgm:pt>
    <dgm:pt modelId="{F714AAB0-D0F5-4AFA-B838-75CFBDD01D31}" type="pres">
      <dgm:prSet presAssocID="{FA13C94D-19B1-4A9A-A964-151EA54767F7}" presName="tx1" presStyleLbl="revTx" presStyleIdx="3" presStyleCnt="8"/>
      <dgm:spPr/>
    </dgm:pt>
    <dgm:pt modelId="{81ACD2F4-C3B5-4FA0-B2BB-F5DD9BA13AF7}" type="pres">
      <dgm:prSet presAssocID="{FA13C94D-19B1-4A9A-A964-151EA54767F7}" presName="vert1" presStyleCnt="0"/>
      <dgm:spPr/>
    </dgm:pt>
    <dgm:pt modelId="{D7373061-8A9C-4548-B82B-8641DAB89908}" type="pres">
      <dgm:prSet presAssocID="{FBAD292B-4A05-4B01-AB08-329FD7C1C0F9}" presName="thickLine" presStyleLbl="alignNode1" presStyleIdx="4" presStyleCnt="8"/>
      <dgm:spPr/>
    </dgm:pt>
    <dgm:pt modelId="{A3820F4E-3927-4C91-9EFC-67470B117637}" type="pres">
      <dgm:prSet presAssocID="{FBAD292B-4A05-4B01-AB08-329FD7C1C0F9}" presName="horz1" presStyleCnt="0"/>
      <dgm:spPr/>
    </dgm:pt>
    <dgm:pt modelId="{3767FFC0-7F72-453A-B4EF-7AA2BBAF7900}" type="pres">
      <dgm:prSet presAssocID="{FBAD292B-4A05-4B01-AB08-329FD7C1C0F9}" presName="tx1" presStyleLbl="revTx" presStyleIdx="4" presStyleCnt="8"/>
      <dgm:spPr/>
    </dgm:pt>
    <dgm:pt modelId="{F5417677-EA16-45B2-876F-ED8CEF218631}" type="pres">
      <dgm:prSet presAssocID="{FBAD292B-4A05-4B01-AB08-329FD7C1C0F9}" presName="vert1" presStyleCnt="0"/>
      <dgm:spPr/>
    </dgm:pt>
    <dgm:pt modelId="{713918CB-101C-428C-BBF1-4934032C8AB1}" type="pres">
      <dgm:prSet presAssocID="{39F1FACB-0770-4C0E-8C2A-040C65F76E15}" presName="thickLine" presStyleLbl="alignNode1" presStyleIdx="5" presStyleCnt="8"/>
      <dgm:spPr/>
    </dgm:pt>
    <dgm:pt modelId="{FBBC6796-19B0-447A-9844-F5F544E2F993}" type="pres">
      <dgm:prSet presAssocID="{39F1FACB-0770-4C0E-8C2A-040C65F76E15}" presName="horz1" presStyleCnt="0"/>
      <dgm:spPr/>
    </dgm:pt>
    <dgm:pt modelId="{DADB717E-4719-4187-974F-D3C44E337130}" type="pres">
      <dgm:prSet presAssocID="{39F1FACB-0770-4C0E-8C2A-040C65F76E15}" presName="tx1" presStyleLbl="revTx" presStyleIdx="5" presStyleCnt="8"/>
      <dgm:spPr/>
    </dgm:pt>
    <dgm:pt modelId="{F3AF11FA-7D23-41FC-8D40-F791788E8C4D}" type="pres">
      <dgm:prSet presAssocID="{39F1FACB-0770-4C0E-8C2A-040C65F76E15}" presName="vert1" presStyleCnt="0"/>
      <dgm:spPr/>
    </dgm:pt>
    <dgm:pt modelId="{808695F8-2300-4AE7-BA6E-D56648FE9FEE}" type="pres">
      <dgm:prSet presAssocID="{BD419B1D-B51A-4EFE-B84A-96A5FD2E704C}" presName="thickLine" presStyleLbl="alignNode1" presStyleIdx="6" presStyleCnt="8"/>
      <dgm:spPr/>
    </dgm:pt>
    <dgm:pt modelId="{C1DF3004-637B-45FC-AAD6-BEA3EF273F1A}" type="pres">
      <dgm:prSet presAssocID="{BD419B1D-B51A-4EFE-B84A-96A5FD2E704C}" presName="horz1" presStyleCnt="0"/>
      <dgm:spPr/>
    </dgm:pt>
    <dgm:pt modelId="{E261C7C4-F694-4469-BD22-4D4BE71C79E5}" type="pres">
      <dgm:prSet presAssocID="{BD419B1D-B51A-4EFE-B84A-96A5FD2E704C}" presName="tx1" presStyleLbl="revTx" presStyleIdx="6" presStyleCnt="8"/>
      <dgm:spPr/>
    </dgm:pt>
    <dgm:pt modelId="{C3387268-8A6B-4A8B-B013-6E8483E30693}" type="pres">
      <dgm:prSet presAssocID="{BD419B1D-B51A-4EFE-B84A-96A5FD2E704C}" presName="vert1" presStyleCnt="0"/>
      <dgm:spPr/>
    </dgm:pt>
    <dgm:pt modelId="{7D020585-2B2A-405D-A9B1-BA9CC75CB55C}" type="pres">
      <dgm:prSet presAssocID="{81558F52-61BE-41C2-A12D-5AA082F941C9}" presName="thickLine" presStyleLbl="alignNode1" presStyleIdx="7" presStyleCnt="8"/>
      <dgm:spPr/>
    </dgm:pt>
    <dgm:pt modelId="{7D6E1083-A938-4CE8-9298-62473ADF6B8A}" type="pres">
      <dgm:prSet presAssocID="{81558F52-61BE-41C2-A12D-5AA082F941C9}" presName="horz1" presStyleCnt="0"/>
      <dgm:spPr/>
    </dgm:pt>
    <dgm:pt modelId="{7076702B-E6D7-470E-B9FB-D9240C8D78BD}" type="pres">
      <dgm:prSet presAssocID="{81558F52-61BE-41C2-A12D-5AA082F941C9}" presName="tx1" presStyleLbl="revTx" presStyleIdx="7" presStyleCnt="8"/>
      <dgm:spPr/>
    </dgm:pt>
    <dgm:pt modelId="{125D0531-66FA-45B6-BD60-A545C8277348}" type="pres">
      <dgm:prSet presAssocID="{81558F52-61BE-41C2-A12D-5AA082F941C9}" presName="vert1" presStyleCnt="0"/>
      <dgm:spPr/>
    </dgm:pt>
  </dgm:ptLst>
  <dgm:cxnLst>
    <dgm:cxn modelId="{007BAF1C-60D8-4568-BE62-3DEF3C3CED5A}" srcId="{B3F83EC2-EA3C-4416-8657-FD666AFD17B0}" destId="{FBAD292B-4A05-4B01-AB08-329FD7C1C0F9}" srcOrd="4" destOrd="0" parTransId="{F7C47C68-2D69-41EF-8458-7BF90B0B11A0}" sibTransId="{B17C2184-B24A-403D-A41A-9FC0E8FCD2D7}"/>
    <dgm:cxn modelId="{7B60C62D-B34D-46DB-A9AD-4C8293D81025}" type="presOf" srcId="{B3F83EC2-EA3C-4416-8657-FD666AFD17B0}" destId="{96409DA3-6DBB-4026-9014-48D2FB5E116E}" srcOrd="0" destOrd="0" presId="urn:microsoft.com/office/officeart/2008/layout/LinedList"/>
    <dgm:cxn modelId="{D084A832-30A6-47B4-9157-C7663AC21B92}" srcId="{B3F83EC2-EA3C-4416-8657-FD666AFD17B0}" destId="{D8426DA7-8857-42AE-9EFF-6449DFAE9871}" srcOrd="2" destOrd="0" parTransId="{6E72782B-704B-4576-9271-47DE37D79A82}" sibTransId="{AD1598C0-01CA-4FDB-BEED-D917986500DE}"/>
    <dgm:cxn modelId="{CE32AE3A-F23F-49BF-8C19-EA894A84F59D}" type="presOf" srcId="{BD419B1D-B51A-4EFE-B84A-96A5FD2E704C}" destId="{E261C7C4-F694-4469-BD22-4D4BE71C79E5}" srcOrd="0" destOrd="0" presId="urn:microsoft.com/office/officeart/2008/layout/LinedList"/>
    <dgm:cxn modelId="{72F1A560-D9F3-43E5-AA15-9A2F3751E572}" type="presOf" srcId="{04B8A1F3-BBE3-4719-8C0F-83A49BAC65D1}" destId="{86A5F240-760C-46DF-B620-FD3E1E83C277}" srcOrd="0" destOrd="0" presId="urn:microsoft.com/office/officeart/2008/layout/LinedList"/>
    <dgm:cxn modelId="{BB30C544-8FE0-4C0C-91DC-831C1D78715F}" srcId="{B3F83EC2-EA3C-4416-8657-FD666AFD17B0}" destId="{978C4BCB-AE6E-4D44-8AA9-A339E85DB052}" srcOrd="0" destOrd="0" parTransId="{4CDF43DA-A00D-486F-8421-FDD927E49F22}" sibTransId="{9538446A-D984-41F3-B6EF-375BE58B833E}"/>
    <dgm:cxn modelId="{F648E568-CCAC-4C4F-A484-FF030558FFA4}" type="presOf" srcId="{81558F52-61BE-41C2-A12D-5AA082F941C9}" destId="{7076702B-E6D7-470E-B9FB-D9240C8D78BD}" srcOrd="0" destOrd="0" presId="urn:microsoft.com/office/officeart/2008/layout/LinedList"/>
    <dgm:cxn modelId="{A98FF56F-FB4B-439B-92DF-F7F42FEDC419}" srcId="{B3F83EC2-EA3C-4416-8657-FD666AFD17B0}" destId="{39F1FACB-0770-4C0E-8C2A-040C65F76E15}" srcOrd="5" destOrd="0" parTransId="{48F5C454-C99F-4FD2-A2D0-01C882A5F49C}" sibTransId="{D1AFE135-F5B2-426F-BC96-B08955320CBA}"/>
    <dgm:cxn modelId="{D67D9B74-522C-4648-AD7A-7C22B77743FB}" srcId="{B3F83EC2-EA3C-4416-8657-FD666AFD17B0}" destId="{04B8A1F3-BBE3-4719-8C0F-83A49BAC65D1}" srcOrd="1" destOrd="0" parTransId="{86947243-80C2-4AC2-939C-974BFEFFF5E4}" sibTransId="{9000AFDE-2F4A-40F2-A66D-EBB43B30739F}"/>
    <dgm:cxn modelId="{975FD156-B7CA-40EC-91D2-EC9FA2494515}" srcId="{B3F83EC2-EA3C-4416-8657-FD666AFD17B0}" destId="{FA13C94D-19B1-4A9A-A964-151EA54767F7}" srcOrd="3" destOrd="0" parTransId="{6D5CE8AB-088E-44CB-9C45-C7E5D88584EA}" sibTransId="{D685950F-25C0-4706-A18C-5DEAF9358EDF}"/>
    <dgm:cxn modelId="{89FA7290-832D-49BD-BB33-E62DC05529A4}" srcId="{B3F83EC2-EA3C-4416-8657-FD666AFD17B0}" destId="{BD419B1D-B51A-4EFE-B84A-96A5FD2E704C}" srcOrd="6" destOrd="0" parTransId="{E4FD6047-F06C-4FA0-B222-BC58FAD9596E}" sibTransId="{8A757B3F-7A77-4EE6-AC1E-539134C402A4}"/>
    <dgm:cxn modelId="{655CC1B9-958A-47A1-A92C-A9373E3A6EC7}" type="presOf" srcId="{39F1FACB-0770-4C0E-8C2A-040C65F76E15}" destId="{DADB717E-4719-4187-974F-D3C44E337130}" srcOrd="0" destOrd="0" presId="urn:microsoft.com/office/officeart/2008/layout/LinedList"/>
    <dgm:cxn modelId="{E750D9BC-A86F-4D52-93F7-60216315005E}" type="presOf" srcId="{978C4BCB-AE6E-4D44-8AA9-A339E85DB052}" destId="{8F499512-9259-40E2-8B4D-96DDD5C6EF9D}" srcOrd="0" destOrd="0" presId="urn:microsoft.com/office/officeart/2008/layout/LinedList"/>
    <dgm:cxn modelId="{0F0BE8C8-E29E-4529-8BD5-3A87C9E446A3}" srcId="{B3F83EC2-EA3C-4416-8657-FD666AFD17B0}" destId="{81558F52-61BE-41C2-A12D-5AA082F941C9}" srcOrd="7" destOrd="0" parTransId="{A9260DB8-8DAA-4D02-AEEA-A9A5CAC97864}" sibTransId="{4A88A898-A972-46DC-89CE-A36D58B24853}"/>
    <dgm:cxn modelId="{0B6C21CD-2413-41EB-9167-2DBB253ECE56}" type="presOf" srcId="{FA13C94D-19B1-4A9A-A964-151EA54767F7}" destId="{F714AAB0-D0F5-4AFA-B838-75CFBDD01D31}" srcOrd="0" destOrd="0" presId="urn:microsoft.com/office/officeart/2008/layout/LinedList"/>
    <dgm:cxn modelId="{E49552D3-15E3-42FB-8EB0-9604A543DEC7}" type="presOf" srcId="{FBAD292B-4A05-4B01-AB08-329FD7C1C0F9}" destId="{3767FFC0-7F72-453A-B4EF-7AA2BBAF7900}" srcOrd="0" destOrd="0" presId="urn:microsoft.com/office/officeart/2008/layout/LinedList"/>
    <dgm:cxn modelId="{7F7AE5EF-9E51-41AC-8063-DDBB6ECFEEE5}" type="presOf" srcId="{D8426DA7-8857-42AE-9EFF-6449DFAE9871}" destId="{7AA332C4-8E13-412E-A35D-E869E0FAB68C}" srcOrd="0" destOrd="0" presId="urn:microsoft.com/office/officeart/2008/layout/LinedList"/>
    <dgm:cxn modelId="{D4D37F55-A4B7-460F-A141-A25208B81C56}" type="presParOf" srcId="{96409DA3-6DBB-4026-9014-48D2FB5E116E}" destId="{F26EFD17-80EB-4480-9116-1E8F54A82648}" srcOrd="0" destOrd="0" presId="urn:microsoft.com/office/officeart/2008/layout/LinedList"/>
    <dgm:cxn modelId="{1C5E90D2-2441-4BB2-A6A5-1F9DE4D8B3DC}" type="presParOf" srcId="{96409DA3-6DBB-4026-9014-48D2FB5E116E}" destId="{870A0D3A-8E96-4848-8088-9F4B99FE21E0}" srcOrd="1" destOrd="0" presId="urn:microsoft.com/office/officeart/2008/layout/LinedList"/>
    <dgm:cxn modelId="{E58F4763-5D43-4CA2-93BE-35C61AB31923}" type="presParOf" srcId="{870A0D3A-8E96-4848-8088-9F4B99FE21E0}" destId="{8F499512-9259-40E2-8B4D-96DDD5C6EF9D}" srcOrd="0" destOrd="0" presId="urn:microsoft.com/office/officeart/2008/layout/LinedList"/>
    <dgm:cxn modelId="{A18840F6-DEE2-457E-97D5-0DBCE6187B93}" type="presParOf" srcId="{870A0D3A-8E96-4848-8088-9F4B99FE21E0}" destId="{8DBCAB13-0B5C-4A6F-A288-B2ADF266A8AA}" srcOrd="1" destOrd="0" presId="urn:microsoft.com/office/officeart/2008/layout/LinedList"/>
    <dgm:cxn modelId="{23709646-33E6-4DFB-9B83-A21DA823ACBC}" type="presParOf" srcId="{96409DA3-6DBB-4026-9014-48D2FB5E116E}" destId="{210D6227-1DC0-4102-AEE2-BDF6485676D5}" srcOrd="2" destOrd="0" presId="urn:microsoft.com/office/officeart/2008/layout/LinedList"/>
    <dgm:cxn modelId="{CD2FCCB2-6A99-4CBB-9BF1-CEBA10CF757B}" type="presParOf" srcId="{96409DA3-6DBB-4026-9014-48D2FB5E116E}" destId="{23E45A61-1560-4471-8C09-0059E2B3D16E}" srcOrd="3" destOrd="0" presId="urn:microsoft.com/office/officeart/2008/layout/LinedList"/>
    <dgm:cxn modelId="{9ACF0BE4-2B54-4A75-89C6-AD416BE269C3}" type="presParOf" srcId="{23E45A61-1560-4471-8C09-0059E2B3D16E}" destId="{86A5F240-760C-46DF-B620-FD3E1E83C277}" srcOrd="0" destOrd="0" presId="urn:microsoft.com/office/officeart/2008/layout/LinedList"/>
    <dgm:cxn modelId="{17A8ECF9-2556-46AC-8834-0AD5139E09E2}" type="presParOf" srcId="{23E45A61-1560-4471-8C09-0059E2B3D16E}" destId="{62544B3B-369E-47A2-9941-CBD7D5FAB397}" srcOrd="1" destOrd="0" presId="urn:microsoft.com/office/officeart/2008/layout/LinedList"/>
    <dgm:cxn modelId="{B1314EBE-2861-4B00-A2A1-FF5DB3617F43}" type="presParOf" srcId="{96409DA3-6DBB-4026-9014-48D2FB5E116E}" destId="{ABEE2AC0-CCE6-4C62-8BAB-E5F6C4FC6A40}" srcOrd="4" destOrd="0" presId="urn:microsoft.com/office/officeart/2008/layout/LinedList"/>
    <dgm:cxn modelId="{BF4C0A50-9582-4823-B7BC-BD7771F4A89A}" type="presParOf" srcId="{96409DA3-6DBB-4026-9014-48D2FB5E116E}" destId="{1563C524-BABB-43DC-B176-859F3DBD2DB7}" srcOrd="5" destOrd="0" presId="urn:microsoft.com/office/officeart/2008/layout/LinedList"/>
    <dgm:cxn modelId="{BC3D2423-D7C2-4424-84E0-C1E28501D11C}" type="presParOf" srcId="{1563C524-BABB-43DC-B176-859F3DBD2DB7}" destId="{7AA332C4-8E13-412E-A35D-E869E0FAB68C}" srcOrd="0" destOrd="0" presId="urn:microsoft.com/office/officeart/2008/layout/LinedList"/>
    <dgm:cxn modelId="{1CB16EA4-D14B-4D0B-A46B-F79785B37E4D}" type="presParOf" srcId="{1563C524-BABB-43DC-B176-859F3DBD2DB7}" destId="{266387DA-C537-43FF-A886-3DAE7F9AF553}" srcOrd="1" destOrd="0" presId="urn:microsoft.com/office/officeart/2008/layout/LinedList"/>
    <dgm:cxn modelId="{CD84F408-B966-46B3-B59B-0BB31AE546B3}" type="presParOf" srcId="{96409DA3-6DBB-4026-9014-48D2FB5E116E}" destId="{BE6A42C0-B90D-4656-AF20-DA2138CD058A}" srcOrd="6" destOrd="0" presId="urn:microsoft.com/office/officeart/2008/layout/LinedList"/>
    <dgm:cxn modelId="{EBD6AC7B-542C-4748-9672-19C2FF36F566}" type="presParOf" srcId="{96409DA3-6DBB-4026-9014-48D2FB5E116E}" destId="{C5914481-6836-4C7D-8382-5FA309C67831}" srcOrd="7" destOrd="0" presId="urn:microsoft.com/office/officeart/2008/layout/LinedList"/>
    <dgm:cxn modelId="{D9A5B5F2-9D10-4AD5-988A-95888D2D56F0}" type="presParOf" srcId="{C5914481-6836-4C7D-8382-5FA309C67831}" destId="{F714AAB0-D0F5-4AFA-B838-75CFBDD01D31}" srcOrd="0" destOrd="0" presId="urn:microsoft.com/office/officeart/2008/layout/LinedList"/>
    <dgm:cxn modelId="{4316F38C-FFB2-457B-8EC7-2F95AFD62164}" type="presParOf" srcId="{C5914481-6836-4C7D-8382-5FA309C67831}" destId="{81ACD2F4-C3B5-4FA0-B2BB-F5DD9BA13AF7}" srcOrd="1" destOrd="0" presId="urn:microsoft.com/office/officeart/2008/layout/LinedList"/>
    <dgm:cxn modelId="{F8ABD724-F32C-4306-B9B1-90B5D76281A6}" type="presParOf" srcId="{96409DA3-6DBB-4026-9014-48D2FB5E116E}" destId="{D7373061-8A9C-4548-B82B-8641DAB89908}" srcOrd="8" destOrd="0" presId="urn:microsoft.com/office/officeart/2008/layout/LinedList"/>
    <dgm:cxn modelId="{C3FD0C98-319D-4252-8096-7190EF023A5C}" type="presParOf" srcId="{96409DA3-6DBB-4026-9014-48D2FB5E116E}" destId="{A3820F4E-3927-4C91-9EFC-67470B117637}" srcOrd="9" destOrd="0" presId="urn:microsoft.com/office/officeart/2008/layout/LinedList"/>
    <dgm:cxn modelId="{C21AC537-CE73-4E18-9EE9-592896D6FB60}" type="presParOf" srcId="{A3820F4E-3927-4C91-9EFC-67470B117637}" destId="{3767FFC0-7F72-453A-B4EF-7AA2BBAF7900}" srcOrd="0" destOrd="0" presId="urn:microsoft.com/office/officeart/2008/layout/LinedList"/>
    <dgm:cxn modelId="{BE8E8B2C-B88F-4727-9134-52BE5365E0AC}" type="presParOf" srcId="{A3820F4E-3927-4C91-9EFC-67470B117637}" destId="{F5417677-EA16-45B2-876F-ED8CEF218631}" srcOrd="1" destOrd="0" presId="urn:microsoft.com/office/officeart/2008/layout/LinedList"/>
    <dgm:cxn modelId="{AE6F5FD0-1510-4933-8BD7-363F67E0BD4B}" type="presParOf" srcId="{96409DA3-6DBB-4026-9014-48D2FB5E116E}" destId="{713918CB-101C-428C-BBF1-4934032C8AB1}" srcOrd="10" destOrd="0" presId="urn:microsoft.com/office/officeart/2008/layout/LinedList"/>
    <dgm:cxn modelId="{5843CD32-A525-4560-BCCD-A1597D1ABED9}" type="presParOf" srcId="{96409DA3-6DBB-4026-9014-48D2FB5E116E}" destId="{FBBC6796-19B0-447A-9844-F5F544E2F993}" srcOrd="11" destOrd="0" presId="urn:microsoft.com/office/officeart/2008/layout/LinedList"/>
    <dgm:cxn modelId="{8802ABF2-FEA5-4382-8A42-1A81D3C08350}" type="presParOf" srcId="{FBBC6796-19B0-447A-9844-F5F544E2F993}" destId="{DADB717E-4719-4187-974F-D3C44E337130}" srcOrd="0" destOrd="0" presId="urn:microsoft.com/office/officeart/2008/layout/LinedList"/>
    <dgm:cxn modelId="{B124EE28-F773-483D-961D-169DF07770FF}" type="presParOf" srcId="{FBBC6796-19B0-447A-9844-F5F544E2F993}" destId="{F3AF11FA-7D23-41FC-8D40-F791788E8C4D}" srcOrd="1" destOrd="0" presId="urn:microsoft.com/office/officeart/2008/layout/LinedList"/>
    <dgm:cxn modelId="{200487F1-0AED-45AC-9431-272382CC18F0}" type="presParOf" srcId="{96409DA3-6DBB-4026-9014-48D2FB5E116E}" destId="{808695F8-2300-4AE7-BA6E-D56648FE9FEE}" srcOrd="12" destOrd="0" presId="urn:microsoft.com/office/officeart/2008/layout/LinedList"/>
    <dgm:cxn modelId="{464B86C3-C3AF-421E-8540-383C0884BCE3}" type="presParOf" srcId="{96409DA3-6DBB-4026-9014-48D2FB5E116E}" destId="{C1DF3004-637B-45FC-AAD6-BEA3EF273F1A}" srcOrd="13" destOrd="0" presId="urn:microsoft.com/office/officeart/2008/layout/LinedList"/>
    <dgm:cxn modelId="{DB7D0B94-15D8-4896-A68D-D478EC17E29B}" type="presParOf" srcId="{C1DF3004-637B-45FC-AAD6-BEA3EF273F1A}" destId="{E261C7C4-F694-4469-BD22-4D4BE71C79E5}" srcOrd="0" destOrd="0" presId="urn:microsoft.com/office/officeart/2008/layout/LinedList"/>
    <dgm:cxn modelId="{2E856AE1-D609-4714-AEA5-4A8066E48C1A}" type="presParOf" srcId="{C1DF3004-637B-45FC-AAD6-BEA3EF273F1A}" destId="{C3387268-8A6B-4A8B-B013-6E8483E30693}" srcOrd="1" destOrd="0" presId="urn:microsoft.com/office/officeart/2008/layout/LinedList"/>
    <dgm:cxn modelId="{F0FBCC47-F8F5-4838-A285-02E3905988E2}" type="presParOf" srcId="{96409DA3-6DBB-4026-9014-48D2FB5E116E}" destId="{7D020585-2B2A-405D-A9B1-BA9CC75CB55C}" srcOrd="14" destOrd="0" presId="urn:microsoft.com/office/officeart/2008/layout/LinedList"/>
    <dgm:cxn modelId="{01696C38-8B19-4A70-8BA0-3CED13FDB54A}" type="presParOf" srcId="{96409DA3-6DBB-4026-9014-48D2FB5E116E}" destId="{7D6E1083-A938-4CE8-9298-62473ADF6B8A}" srcOrd="15" destOrd="0" presId="urn:microsoft.com/office/officeart/2008/layout/LinedList"/>
    <dgm:cxn modelId="{97F01981-9908-44CC-BE64-8035A8EACC43}" type="presParOf" srcId="{7D6E1083-A938-4CE8-9298-62473ADF6B8A}" destId="{7076702B-E6D7-470E-B9FB-D9240C8D78BD}" srcOrd="0" destOrd="0" presId="urn:microsoft.com/office/officeart/2008/layout/LinedList"/>
    <dgm:cxn modelId="{14AF4420-F3F1-47B5-93F9-9096D5ABA204}" type="presParOf" srcId="{7D6E1083-A938-4CE8-9298-62473ADF6B8A}" destId="{125D0531-66FA-45B6-BD60-A545C82773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84D2D6-971D-4DDA-A3B4-E6950BBF3D3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0C1B5A-EA24-46E4-8C64-AFA6E6AD81C3}">
      <dgm:prSet/>
      <dgm:spPr/>
      <dgm:t>
        <a:bodyPr/>
        <a:lstStyle/>
        <a:p>
          <a:r>
            <a:rPr lang="es-EC" b="1"/>
            <a:t>JLabel </a:t>
          </a:r>
          <a:r>
            <a:rPr lang="es-EC" b="0" i="0"/>
            <a:t>– </a:t>
          </a:r>
          <a:r>
            <a:rPr lang="es-EC"/>
            <a:t>Permite Vincular Etiquetas, tanto de texto como de imágenes.</a:t>
          </a:r>
          <a:endParaRPr lang="en-US"/>
        </a:p>
      </dgm:t>
    </dgm:pt>
    <dgm:pt modelId="{99E2818A-DB7A-4915-870F-6CD7DE177B17}" type="parTrans" cxnId="{CCED5701-6DB7-45B8-A53B-22CA1653FA64}">
      <dgm:prSet/>
      <dgm:spPr/>
      <dgm:t>
        <a:bodyPr/>
        <a:lstStyle/>
        <a:p>
          <a:endParaRPr lang="en-US"/>
        </a:p>
      </dgm:t>
    </dgm:pt>
    <dgm:pt modelId="{02D8D9EF-FE62-4506-A251-F8A539FA3659}" type="sibTrans" cxnId="{CCED5701-6DB7-45B8-A53B-22CA1653FA64}">
      <dgm:prSet/>
      <dgm:spPr/>
      <dgm:t>
        <a:bodyPr/>
        <a:lstStyle/>
        <a:p>
          <a:endParaRPr lang="en-US"/>
        </a:p>
      </dgm:t>
    </dgm:pt>
    <dgm:pt modelId="{D3899C3F-7ECA-48E7-A12F-A73EEF0F34B0}">
      <dgm:prSet/>
      <dgm:spPr/>
      <dgm:t>
        <a:bodyPr/>
        <a:lstStyle/>
        <a:p>
          <a:r>
            <a:rPr lang="es-ES" b="1" i="0"/>
            <a:t>JButton </a:t>
          </a:r>
          <a:r>
            <a:rPr lang="es-ES" b="0" i="0"/>
            <a:t>– </a:t>
          </a:r>
          <a:r>
            <a:rPr lang="es-ES"/>
            <a:t>Permite vincular Botones simples. </a:t>
          </a:r>
          <a:endParaRPr lang="en-US"/>
        </a:p>
      </dgm:t>
    </dgm:pt>
    <dgm:pt modelId="{D38CFD14-095A-4E6C-9ACE-205312AA73DD}" type="parTrans" cxnId="{74D6DC9F-9CCD-47DA-B786-A671DF33D04C}">
      <dgm:prSet/>
      <dgm:spPr/>
      <dgm:t>
        <a:bodyPr/>
        <a:lstStyle/>
        <a:p>
          <a:endParaRPr lang="en-US"/>
        </a:p>
      </dgm:t>
    </dgm:pt>
    <dgm:pt modelId="{E987060F-B495-4F76-AEDC-AB03412D0408}" type="sibTrans" cxnId="{74D6DC9F-9CCD-47DA-B786-A671DF33D04C}">
      <dgm:prSet/>
      <dgm:spPr/>
      <dgm:t>
        <a:bodyPr/>
        <a:lstStyle/>
        <a:p>
          <a:endParaRPr lang="en-US"/>
        </a:p>
      </dgm:t>
    </dgm:pt>
    <dgm:pt modelId="{B89DEC27-6DC5-489E-AE99-EFB398E502CC}">
      <dgm:prSet/>
      <dgm:spPr/>
      <dgm:t>
        <a:bodyPr/>
        <a:lstStyle/>
        <a:p>
          <a:r>
            <a:rPr lang="es-ES" b="1"/>
            <a:t>JCheckBox </a:t>
          </a:r>
          <a:r>
            <a:rPr lang="es-ES" b="0" i="0"/>
            <a:t>– </a:t>
          </a:r>
          <a:r>
            <a:rPr lang="es-ES"/>
            <a:t>Son Casilla de verificación, ideal para selección múltiples.</a:t>
          </a:r>
          <a:endParaRPr lang="en-US"/>
        </a:p>
      </dgm:t>
    </dgm:pt>
    <dgm:pt modelId="{67E3C7CE-CE04-4F3F-9665-C39FB4BF341F}" type="parTrans" cxnId="{F1B4900B-D535-48EF-9C26-0C1CC72434E3}">
      <dgm:prSet/>
      <dgm:spPr/>
      <dgm:t>
        <a:bodyPr/>
        <a:lstStyle/>
        <a:p>
          <a:endParaRPr lang="en-US"/>
        </a:p>
      </dgm:t>
    </dgm:pt>
    <dgm:pt modelId="{0224FD8F-8407-4D1A-8932-1FDE05CFB590}" type="sibTrans" cxnId="{F1B4900B-D535-48EF-9C26-0C1CC72434E3}">
      <dgm:prSet/>
      <dgm:spPr/>
      <dgm:t>
        <a:bodyPr/>
        <a:lstStyle/>
        <a:p>
          <a:endParaRPr lang="en-US"/>
        </a:p>
      </dgm:t>
    </dgm:pt>
    <dgm:pt modelId="{B023296A-0E44-4F0E-840B-814D45688812}">
      <dgm:prSet/>
      <dgm:spPr/>
      <dgm:t>
        <a:bodyPr/>
        <a:lstStyle/>
        <a:p>
          <a:r>
            <a:rPr lang="es-ES" b="1"/>
            <a:t>JRadioButton</a:t>
          </a:r>
          <a:r>
            <a:rPr lang="es-ES" b="0" i="0"/>
            <a:t> – </a:t>
          </a:r>
          <a:r>
            <a:rPr lang="es-ES"/>
            <a:t>Permite presentar opciones de selección similares a las checkbox, solo que el enfoque de estas es de única selección.</a:t>
          </a:r>
          <a:endParaRPr lang="en-US"/>
        </a:p>
      </dgm:t>
    </dgm:pt>
    <dgm:pt modelId="{30686554-F577-4839-A064-920222800756}" type="parTrans" cxnId="{562D439F-CBC2-4FEA-A77D-E49B7A801288}">
      <dgm:prSet/>
      <dgm:spPr/>
      <dgm:t>
        <a:bodyPr/>
        <a:lstStyle/>
        <a:p>
          <a:endParaRPr lang="en-US"/>
        </a:p>
      </dgm:t>
    </dgm:pt>
    <dgm:pt modelId="{72EFA58D-9175-4A58-9F68-D09EE66EEE87}" type="sibTrans" cxnId="{562D439F-CBC2-4FEA-A77D-E49B7A801288}">
      <dgm:prSet/>
      <dgm:spPr/>
      <dgm:t>
        <a:bodyPr/>
        <a:lstStyle/>
        <a:p>
          <a:endParaRPr lang="en-US"/>
        </a:p>
      </dgm:t>
    </dgm:pt>
    <dgm:pt modelId="{E2F9A6B3-E4EB-41A5-A05B-247390B5B276}">
      <dgm:prSet/>
      <dgm:spPr/>
      <dgm:t>
        <a:bodyPr/>
        <a:lstStyle/>
        <a:p>
          <a:r>
            <a:rPr lang="es-ES" b="1"/>
            <a:t>JToggleButton</a:t>
          </a:r>
          <a:r>
            <a:rPr lang="es-ES" b="1" i="0"/>
            <a:t> </a:t>
          </a:r>
          <a:r>
            <a:rPr lang="es-ES" b="0" i="0"/>
            <a:t>– </a:t>
          </a:r>
          <a:r>
            <a:rPr lang="es-ES"/>
            <a:t>Botón que al oprimirlo se quedará presionado hasta que se ejecute otro evento.</a:t>
          </a:r>
          <a:endParaRPr lang="en-US"/>
        </a:p>
      </dgm:t>
    </dgm:pt>
    <dgm:pt modelId="{6C284E81-02F6-4B72-BF25-7256B2D057E5}" type="parTrans" cxnId="{5B7CF22F-6D60-44FA-8736-46D9ECBBF4D6}">
      <dgm:prSet/>
      <dgm:spPr/>
      <dgm:t>
        <a:bodyPr/>
        <a:lstStyle/>
        <a:p>
          <a:endParaRPr lang="en-US"/>
        </a:p>
      </dgm:t>
    </dgm:pt>
    <dgm:pt modelId="{6475902C-5680-455B-BB2E-BC84293B552A}" type="sibTrans" cxnId="{5B7CF22F-6D60-44FA-8736-46D9ECBBF4D6}">
      <dgm:prSet/>
      <dgm:spPr/>
      <dgm:t>
        <a:bodyPr/>
        <a:lstStyle/>
        <a:p>
          <a:endParaRPr lang="en-US"/>
        </a:p>
      </dgm:t>
    </dgm:pt>
    <dgm:pt modelId="{B96721C8-235F-4068-8F03-2EA6E25EA02B}">
      <dgm:prSet/>
      <dgm:spPr/>
      <dgm:t>
        <a:bodyPr/>
        <a:lstStyle/>
        <a:p>
          <a:r>
            <a:rPr lang="es-ES" b="1"/>
            <a:t>JComboBox</a:t>
          </a:r>
          <a:r>
            <a:rPr lang="es-ES" b="0" i="0"/>
            <a:t> – </a:t>
          </a:r>
          <a:r>
            <a:rPr lang="es-ES"/>
            <a:t>Permite mostrar una lista de elementos como un combo de selección.</a:t>
          </a:r>
          <a:endParaRPr lang="en-US"/>
        </a:p>
      </dgm:t>
    </dgm:pt>
    <dgm:pt modelId="{B80B3C39-EFCC-4220-9A07-61E5A799B291}" type="parTrans" cxnId="{2F1ACAF4-D73F-4E26-B70C-3DF9DBB7F159}">
      <dgm:prSet/>
      <dgm:spPr/>
      <dgm:t>
        <a:bodyPr/>
        <a:lstStyle/>
        <a:p>
          <a:endParaRPr lang="en-US"/>
        </a:p>
      </dgm:t>
    </dgm:pt>
    <dgm:pt modelId="{D4CBE86C-B817-443A-B2F0-930E66AE39F2}" type="sibTrans" cxnId="{2F1ACAF4-D73F-4E26-B70C-3DF9DBB7F159}">
      <dgm:prSet/>
      <dgm:spPr/>
      <dgm:t>
        <a:bodyPr/>
        <a:lstStyle/>
        <a:p>
          <a:endParaRPr lang="en-US"/>
        </a:p>
      </dgm:t>
    </dgm:pt>
    <dgm:pt modelId="{4AEDA8B2-28A2-447D-B48F-8E8542E43A4E}">
      <dgm:prSet/>
      <dgm:spPr/>
      <dgm:t>
        <a:bodyPr/>
        <a:lstStyle/>
        <a:p>
          <a:r>
            <a:rPr lang="es-ES" b="1"/>
            <a:t>JScrollBar</a:t>
          </a:r>
          <a:r>
            <a:rPr lang="es-ES" b="1" i="0"/>
            <a:t> </a:t>
          </a:r>
          <a:r>
            <a:rPr lang="es-ES" b="0" i="0"/>
            <a:t>– </a:t>
          </a:r>
          <a:r>
            <a:rPr lang="es-ES"/>
            <a:t>Permite mostrar una barra de desplazamiento, regularmente usada en Areas de texto o paneles donde el contenido es mayor que el tamaño del componente. </a:t>
          </a:r>
          <a:endParaRPr lang="en-US"/>
        </a:p>
      </dgm:t>
    </dgm:pt>
    <dgm:pt modelId="{96171CCA-10F5-46EE-997C-A64384492751}" type="parTrans" cxnId="{DA19BB50-61D2-4EDD-9352-F1DB31EA1FAC}">
      <dgm:prSet/>
      <dgm:spPr/>
      <dgm:t>
        <a:bodyPr/>
        <a:lstStyle/>
        <a:p>
          <a:endParaRPr lang="en-US"/>
        </a:p>
      </dgm:t>
    </dgm:pt>
    <dgm:pt modelId="{5E0D774E-98F9-41C7-B54B-C4F359463790}" type="sibTrans" cxnId="{DA19BB50-61D2-4EDD-9352-F1DB31EA1FAC}">
      <dgm:prSet/>
      <dgm:spPr/>
      <dgm:t>
        <a:bodyPr/>
        <a:lstStyle/>
        <a:p>
          <a:endParaRPr lang="en-US"/>
        </a:p>
      </dgm:t>
    </dgm:pt>
    <dgm:pt modelId="{F4F6AAAC-5DA9-47CD-A1EC-10DFE4668C4D}">
      <dgm:prSet/>
      <dgm:spPr/>
      <dgm:t>
        <a:bodyPr/>
        <a:lstStyle/>
        <a:p>
          <a:r>
            <a:rPr lang="es-ES" b="1"/>
            <a:t>JSeparator </a:t>
          </a:r>
          <a:r>
            <a:rPr lang="es-ES" b="0" i="0"/>
            <a:t>– </a:t>
          </a:r>
          <a:r>
            <a:rPr lang="es-ES"/>
            <a:t>Permite separar opciones, es una barra simple. </a:t>
          </a:r>
          <a:endParaRPr lang="en-US"/>
        </a:p>
      </dgm:t>
    </dgm:pt>
    <dgm:pt modelId="{67C6BEAF-63FC-4DF6-AD4E-5211408A2BE9}" type="parTrans" cxnId="{01632939-220D-43AC-88CA-DEA38E827229}">
      <dgm:prSet/>
      <dgm:spPr/>
      <dgm:t>
        <a:bodyPr/>
        <a:lstStyle/>
        <a:p>
          <a:endParaRPr lang="en-US"/>
        </a:p>
      </dgm:t>
    </dgm:pt>
    <dgm:pt modelId="{D0A00C5B-F3A4-4481-B424-F0BC0F4998AE}" type="sibTrans" cxnId="{01632939-220D-43AC-88CA-DEA38E827229}">
      <dgm:prSet/>
      <dgm:spPr/>
      <dgm:t>
        <a:bodyPr/>
        <a:lstStyle/>
        <a:p>
          <a:endParaRPr lang="en-US"/>
        </a:p>
      </dgm:t>
    </dgm:pt>
    <dgm:pt modelId="{3795C5BF-42A1-4404-96D7-247F06A4AEDE}">
      <dgm:prSet/>
      <dgm:spPr/>
      <dgm:t>
        <a:bodyPr/>
        <a:lstStyle/>
        <a:p>
          <a:r>
            <a:rPr lang="es-ES" b="1"/>
            <a:t>JSlider -</a:t>
          </a:r>
          <a:r>
            <a:rPr lang="es-ES" b="0" i="0"/>
            <a:t> </a:t>
          </a:r>
          <a:r>
            <a:rPr lang="es-ES"/>
            <a:t>Permite vincular un Deslizador en nuestra ventana. </a:t>
          </a:r>
          <a:endParaRPr lang="en-US"/>
        </a:p>
      </dgm:t>
    </dgm:pt>
    <dgm:pt modelId="{0B638106-8E55-49DF-85CA-C91C10EF4399}" type="parTrans" cxnId="{17EE5A28-3D6F-4D6D-81DA-4C9A182B6DB8}">
      <dgm:prSet/>
      <dgm:spPr/>
      <dgm:t>
        <a:bodyPr/>
        <a:lstStyle/>
        <a:p>
          <a:endParaRPr lang="en-US"/>
        </a:p>
      </dgm:t>
    </dgm:pt>
    <dgm:pt modelId="{22E7D144-7CE2-428D-81B1-9E6D327AF697}" type="sibTrans" cxnId="{17EE5A28-3D6F-4D6D-81DA-4C9A182B6DB8}">
      <dgm:prSet/>
      <dgm:spPr/>
      <dgm:t>
        <a:bodyPr/>
        <a:lstStyle/>
        <a:p>
          <a:endParaRPr lang="en-US"/>
        </a:p>
      </dgm:t>
    </dgm:pt>
    <dgm:pt modelId="{45E323E4-E68A-48D6-A91C-E09610E2EF34}">
      <dgm:prSet/>
      <dgm:spPr/>
      <dgm:t>
        <a:bodyPr/>
        <a:lstStyle/>
        <a:p>
          <a:r>
            <a:rPr lang="es-ES" b="1"/>
            <a:t>JSpinner</a:t>
          </a:r>
          <a:r>
            <a:rPr lang="es-ES" b="0" i="0"/>
            <a:t> – </a:t>
          </a:r>
          <a:r>
            <a:rPr lang="es-ES"/>
            <a:t>permite vincular una caja de texto con botones integrados para seleccionar algún valor. </a:t>
          </a:r>
          <a:endParaRPr lang="en-US"/>
        </a:p>
      </dgm:t>
    </dgm:pt>
    <dgm:pt modelId="{D7632CD8-36FD-4923-BD2D-532DD10FB57F}" type="parTrans" cxnId="{A8C8C6B4-B42F-4323-B80E-0A08BAF3961A}">
      <dgm:prSet/>
      <dgm:spPr/>
      <dgm:t>
        <a:bodyPr/>
        <a:lstStyle/>
        <a:p>
          <a:endParaRPr lang="en-US"/>
        </a:p>
      </dgm:t>
    </dgm:pt>
    <dgm:pt modelId="{8354EEA1-3A63-4D6C-AD42-A3F8F50295E7}" type="sibTrans" cxnId="{A8C8C6B4-B42F-4323-B80E-0A08BAF3961A}">
      <dgm:prSet/>
      <dgm:spPr/>
      <dgm:t>
        <a:bodyPr/>
        <a:lstStyle/>
        <a:p>
          <a:endParaRPr lang="en-US"/>
        </a:p>
      </dgm:t>
    </dgm:pt>
    <dgm:pt modelId="{4A15A4A4-8A0A-46EF-BFDE-69F0CF87D2F9}">
      <dgm:prSet/>
      <dgm:spPr/>
      <dgm:t>
        <a:bodyPr/>
        <a:lstStyle/>
        <a:p>
          <a:r>
            <a:rPr lang="es-ES" b="1"/>
            <a:t>JProgressBar </a:t>
          </a:r>
          <a:r>
            <a:rPr lang="es-ES"/>
            <a:t>– Establece una barra de progreso.</a:t>
          </a:r>
          <a:endParaRPr lang="en-US"/>
        </a:p>
      </dgm:t>
    </dgm:pt>
    <dgm:pt modelId="{8A643B8C-3D2D-49DD-AF02-A487A4B0F80C}" type="parTrans" cxnId="{CDD8BDC5-E2BF-47C5-840A-B19415177744}">
      <dgm:prSet/>
      <dgm:spPr/>
      <dgm:t>
        <a:bodyPr/>
        <a:lstStyle/>
        <a:p>
          <a:endParaRPr lang="en-US"/>
        </a:p>
      </dgm:t>
    </dgm:pt>
    <dgm:pt modelId="{561F1C5D-E07D-49FE-8CE9-9353FB09481A}" type="sibTrans" cxnId="{CDD8BDC5-E2BF-47C5-840A-B19415177744}">
      <dgm:prSet/>
      <dgm:spPr/>
      <dgm:t>
        <a:bodyPr/>
        <a:lstStyle/>
        <a:p>
          <a:endParaRPr lang="en-US"/>
        </a:p>
      </dgm:t>
    </dgm:pt>
    <dgm:pt modelId="{F2D0C698-E31F-49FA-B7BC-BD773E31BA2E}" type="pres">
      <dgm:prSet presAssocID="{3784D2D6-971D-4DDA-A3B4-E6950BBF3D39}" presName="diagram" presStyleCnt="0">
        <dgm:presLayoutVars>
          <dgm:dir/>
          <dgm:resizeHandles val="exact"/>
        </dgm:presLayoutVars>
      </dgm:prSet>
      <dgm:spPr/>
    </dgm:pt>
    <dgm:pt modelId="{95B7D86A-CEA8-47EF-921F-E576ACE62480}" type="pres">
      <dgm:prSet presAssocID="{D50C1B5A-EA24-46E4-8C64-AFA6E6AD81C3}" presName="node" presStyleLbl="node1" presStyleIdx="0" presStyleCnt="11">
        <dgm:presLayoutVars>
          <dgm:bulletEnabled val="1"/>
        </dgm:presLayoutVars>
      </dgm:prSet>
      <dgm:spPr/>
    </dgm:pt>
    <dgm:pt modelId="{2D76AD86-6F7A-481E-BA2C-779B97A18794}" type="pres">
      <dgm:prSet presAssocID="{02D8D9EF-FE62-4506-A251-F8A539FA3659}" presName="sibTrans" presStyleCnt="0"/>
      <dgm:spPr/>
    </dgm:pt>
    <dgm:pt modelId="{2783590D-5826-4A11-AF6A-EF1088CC7D0E}" type="pres">
      <dgm:prSet presAssocID="{D3899C3F-7ECA-48E7-A12F-A73EEF0F34B0}" presName="node" presStyleLbl="node1" presStyleIdx="1" presStyleCnt="11">
        <dgm:presLayoutVars>
          <dgm:bulletEnabled val="1"/>
        </dgm:presLayoutVars>
      </dgm:prSet>
      <dgm:spPr/>
    </dgm:pt>
    <dgm:pt modelId="{219526BB-2E03-41E1-9817-48E144FB5D86}" type="pres">
      <dgm:prSet presAssocID="{E987060F-B495-4F76-AEDC-AB03412D0408}" presName="sibTrans" presStyleCnt="0"/>
      <dgm:spPr/>
    </dgm:pt>
    <dgm:pt modelId="{66C5085E-D8E0-4BC3-8877-6FF2969BA9E0}" type="pres">
      <dgm:prSet presAssocID="{B89DEC27-6DC5-489E-AE99-EFB398E502CC}" presName="node" presStyleLbl="node1" presStyleIdx="2" presStyleCnt="11">
        <dgm:presLayoutVars>
          <dgm:bulletEnabled val="1"/>
        </dgm:presLayoutVars>
      </dgm:prSet>
      <dgm:spPr/>
    </dgm:pt>
    <dgm:pt modelId="{63D0440F-0E3C-4B00-A253-F7F92A64CADA}" type="pres">
      <dgm:prSet presAssocID="{0224FD8F-8407-4D1A-8932-1FDE05CFB590}" presName="sibTrans" presStyleCnt="0"/>
      <dgm:spPr/>
    </dgm:pt>
    <dgm:pt modelId="{BFBA22E8-951F-4CA0-924D-712711B7271E}" type="pres">
      <dgm:prSet presAssocID="{B023296A-0E44-4F0E-840B-814D45688812}" presName="node" presStyleLbl="node1" presStyleIdx="3" presStyleCnt="11">
        <dgm:presLayoutVars>
          <dgm:bulletEnabled val="1"/>
        </dgm:presLayoutVars>
      </dgm:prSet>
      <dgm:spPr/>
    </dgm:pt>
    <dgm:pt modelId="{B6F482E3-FE0E-44FE-A56E-31A1B3561027}" type="pres">
      <dgm:prSet presAssocID="{72EFA58D-9175-4A58-9F68-D09EE66EEE87}" presName="sibTrans" presStyleCnt="0"/>
      <dgm:spPr/>
    </dgm:pt>
    <dgm:pt modelId="{E4C91418-F54E-4282-888F-F68D1381AB42}" type="pres">
      <dgm:prSet presAssocID="{E2F9A6B3-E4EB-41A5-A05B-247390B5B276}" presName="node" presStyleLbl="node1" presStyleIdx="4" presStyleCnt="11">
        <dgm:presLayoutVars>
          <dgm:bulletEnabled val="1"/>
        </dgm:presLayoutVars>
      </dgm:prSet>
      <dgm:spPr/>
    </dgm:pt>
    <dgm:pt modelId="{5C76BEB4-2EFA-4018-ADC4-A8561E587930}" type="pres">
      <dgm:prSet presAssocID="{6475902C-5680-455B-BB2E-BC84293B552A}" presName="sibTrans" presStyleCnt="0"/>
      <dgm:spPr/>
    </dgm:pt>
    <dgm:pt modelId="{36148081-210B-4464-990E-1EE75F7F6F13}" type="pres">
      <dgm:prSet presAssocID="{B96721C8-235F-4068-8F03-2EA6E25EA02B}" presName="node" presStyleLbl="node1" presStyleIdx="5" presStyleCnt="11">
        <dgm:presLayoutVars>
          <dgm:bulletEnabled val="1"/>
        </dgm:presLayoutVars>
      </dgm:prSet>
      <dgm:spPr/>
    </dgm:pt>
    <dgm:pt modelId="{4A78F13B-A29B-4043-8CBD-855E48D5EAA5}" type="pres">
      <dgm:prSet presAssocID="{D4CBE86C-B817-443A-B2F0-930E66AE39F2}" presName="sibTrans" presStyleCnt="0"/>
      <dgm:spPr/>
    </dgm:pt>
    <dgm:pt modelId="{8D455902-940B-4E54-887A-2BF6B1FD3C59}" type="pres">
      <dgm:prSet presAssocID="{4AEDA8B2-28A2-447D-B48F-8E8542E43A4E}" presName="node" presStyleLbl="node1" presStyleIdx="6" presStyleCnt="11">
        <dgm:presLayoutVars>
          <dgm:bulletEnabled val="1"/>
        </dgm:presLayoutVars>
      </dgm:prSet>
      <dgm:spPr/>
    </dgm:pt>
    <dgm:pt modelId="{2789546F-15ED-4EA1-90E6-12426B72A8C7}" type="pres">
      <dgm:prSet presAssocID="{5E0D774E-98F9-41C7-B54B-C4F359463790}" presName="sibTrans" presStyleCnt="0"/>
      <dgm:spPr/>
    </dgm:pt>
    <dgm:pt modelId="{CA22FA15-7ADD-40C7-A135-095AF10E1082}" type="pres">
      <dgm:prSet presAssocID="{F4F6AAAC-5DA9-47CD-A1EC-10DFE4668C4D}" presName="node" presStyleLbl="node1" presStyleIdx="7" presStyleCnt="11">
        <dgm:presLayoutVars>
          <dgm:bulletEnabled val="1"/>
        </dgm:presLayoutVars>
      </dgm:prSet>
      <dgm:spPr/>
    </dgm:pt>
    <dgm:pt modelId="{54F6FD0B-F527-4FEA-9B0C-CBDF43C98D21}" type="pres">
      <dgm:prSet presAssocID="{D0A00C5B-F3A4-4481-B424-F0BC0F4998AE}" presName="sibTrans" presStyleCnt="0"/>
      <dgm:spPr/>
    </dgm:pt>
    <dgm:pt modelId="{109AB5E0-4C4B-429D-BD28-5F33CB249C8F}" type="pres">
      <dgm:prSet presAssocID="{3795C5BF-42A1-4404-96D7-247F06A4AEDE}" presName="node" presStyleLbl="node1" presStyleIdx="8" presStyleCnt="11">
        <dgm:presLayoutVars>
          <dgm:bulletEnabled val="1"/>
        </dgm:presLayoutVars>
      </dgm:prSet>
      <dgm:spPr/>
    </dgm:pt>
    <dgm:pt modelId="{4DEADEE4-D55C-467A-B4C6-1F5785AA4A21}" type="pres">
      <dgm:prSet presAssocID="{22E7D144-7CE2-428D-81B1-9E6D327AF697}" presName="sibTrans" presStyleCnt="0"/>
      <dgm:spPr/>
    </dgm:pt>
    <dgm:pt modelId="{12594F3D-5B3A-4BAA-B3F9-358D0FEB710E}" type="pres">
      <dgm:prSet presAssocID="{45E323E4-E68A-48D6-A91C-E09610E2EF34}" presName="node" presStyleLbl="node1" presStyleIdx="9" presStyleCnt="11">
        <dgm:presLayoutVars>
          <dgm:bulletEnabled val="1"/>
        </dgm:presLayoutVars>
      </dgm:prSet>
      <dgm:spPr/>
    </dgm:pt>
    <dgm:pt modelId="{58445899-0C6C-4C20-9EEE-DCD51C059BBD}" type="pres">
      <dgm:prSet presAssocID="{8354EEA1-3A63-4D6C-AD42-A3F8F50295E7}" presName="sibTrans" presStyleCnt="0"/>
      <dgm:spPr/>
    </dgm:pt>
    <dgm:pt modelId="{292BF10E-E865-41D0-817C-C2B93F7BAFC8}" type="pres">
      <dgm:prSet presAssocID="{4A15A4A4-8A0A-46EF-BFDE-69F0CF87D2F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CCED5701-6DB7-45B8-A53B-22CA1653FA64}" srcId="{3784D2D6-971D-4DDA-A3B4-E6950BBF3D39}" destId="{D50C1B5A-EA24-46E4-8C64-AFA6E6AD81C3}" srcOrd="0" destOrd="0" parTransId="{99E2818A-DB7A-4915-870F-6CD7DE177B17}" sibTransId="{02D8D9EF-FE62-4506-A251-F8A539FA3659}"/>
    <dgm:cxn modelId="{F1B4900B-D535-48EF-9C26-0C1CC72434E3}" srcId="{3784D2D6-971D-4DDA-A3B4-E6950BBF3D39}" destId="{B89DEC27-6DC5-489E-AE99-EFB398E502CC}" srcOrd="2" destOrd="0" parTransId="{67E3C7CE-CE04-4F3F-9665-C39FB4BF341F}" sibTransId="{0224FD8F-8407-4D1A-8932-1FDE05CFB590}"/>
    <dgm:cxn modelId="{2C613D0D-81C4-4216-9C64-D541B99E3E2E}" type="presOf" srcId="{B96721C8-235F-4068-8F03-2EA6E25EA02B}" destId="{36148081-210B-4464-990E-1EE75F7F6F13}" srcOrd="0" destOrd="0" presId="urn:microsoft.com/office/officeart/2005/8/layout/default"/>
    <dgm:cxn modelId="{17EE5A28-3D6F-4D6D-81DA-4C9A182B6DB8}" srcId="{3784D2D6-971D-4DDA-A3B4-E6950BBF3D39}" destId="{3795C5BF-42A1-4404-96D7-247F06A4AEDE}" srcOrd="8" destOrd="0" parTransId="{0B638106-8E55-49DF-85CA-C91C10EF4399}" sibTransId="{22E7D144-7CE2-428D-81B1-9E6D327AF697}"/>
    <dgm:cxn modelId="{5B7CF22F-6D60-44FA-8736-46D9ECBBF4D6}" srcId="{3784D2D6-971D-4DDA-A3B4-E6950BBF3D39}" destId="{E2F9A6B3-E4EB-41A5-A05B-247390B5B276}" srcOrd="4" destOrd="0" parTransId="{6C284E81-02F6-4B72-BF25-7256B2D057E5}" sibTransId="{6475902C-5680-455B-BB2E-BC84293B552A}"/>
    <dgm:cxn modelId="{A2319A32-BBB2-449B-AED7-67D31009F8A2}" type="presOf" srcId="{45E323E4-E68A-48D6-A91C-E09610E2EF34}" destId="{12594F3D-5B3A-4BAA-B3F9-358D0FEB710E}" srcOrd="0" destOrd="0" presId="urn:microsoft.com/office/officeart/2005/8/layout/default"/>
    <dgm:cxn modelId="{25566236-B86E-4C87-A0B5-5C47AD2C239A}" type="presOf" srcId="{D3899C3F-7ECA-48E7-A12F-A73EEF0F34B0}" destId="{2783590D-5826-4A11-AF6A-EF1088CC7D0E}" srcOrd="0" destOrd="0" presId="urn:microsoft.com/office/officeart/2005/8/layout/default"/>
    <dgm:cxn modelId="{01632939-220D-43AC-88CA-DEA38E827229}" srcId="{3784D2D6-971D-4DDA-A3B4-E6950BBF3D39}" destId="{F4F6AAAC-5DA9-47CD-A1EC-10DFE4668C4D}" srcOrd="7" destOrd="0" parTransId="{67C6BEAF-63FC-4DF6-AD4E-5211408A2BE9}" sibTransId="{D0A00C5B-F3A4-4481-B424-F0BC0F4998AE}"/>
    <dgm:cxn modelId="{165ABB61-D18D-4055-BA0E-AEDB88494768}" type="presOf" srcId="{E2F9A6B3-E4EB-41A5-A05B-247390B5B276}" destId="{E4C91418-F54E-4282-888F-F68D1381AB42}" srcOrd="0" destOrd="0" presId="urn:microsoft.com/office/officeart/2005/8/layout/default"/>
    <dgm:cxn modelId="{8FCA046C-F428-433F-B4E1-D0FA2B85EDBA}" type="presOf" srcId="{4A15A4A4-8A0A-46EF-BFDE-69F0CF87D2F9}" destId="{292BF10E-E865-41D0-817C-C2B93F7BAFC8}" srcOrd="0" destOrd="0" presId="urn:microsoft.com/office/officeart/2005/8/layout/default"/>
    <dgm:cxn modelId="{DA19BB50-61D2-4EDD-9352-F1DB31EA1FAC}" srcId="{3784D2D6-971D-4DDA-A3B4-E6950BBF3D39}" destId="{4AEDA8B2-28A2-447D-B48F-8E8542E43A4E}" srcOrd="6" destOrd="0" parTransId="{96171CCA-10F5-46EE-997C-A64384492751}" sibTransId="{5E0D774E-98F9-41C7-B54B-C4F359463790}"/>
    <dgm:cxn modelId="{A1D7C371-D718-4EF0-9F8A-47EE086CE0DD}" type="presOf" srcId="{B023296A-0E44-4F0E-840B-814D45688812}" destId="{BFBA22E8-951F-4CA0-924D-712711B7271E}" srcOrd="0" destOrd="0" presId="urn:microsoft.com/office/officeart/2005/8/layout/default"/>
    <dgm:cxn modelId="{54076D72-E835-4072-91AA-A68430DA1BD0}" type="presOf" srcId="{4AEDA8B2-28A2-447D-B48F-8E8542E43A4E}" destId="{8D455902-940B-4E54-887A-2BF6B1FD3C59}" srcOrd="0" destOrd="0" presId="urn:microsoft.com/office/officeart/2005/8/layout/default"/>
    <dgm:cxn modelId="{CD153398-BEA9-4B0B-AF8B-DF2C9B15B0B5}" type="presOf" srcId="{F4F6AAAC-5DA9-47CD-A1EC-10DFE4668C4D}" destId="{CA22FA15-7ADD-40C7-A135-095AF10E1082}" srcOrd="0" destOrd="0" presId="urn:microsoft.com/office/officeart/2005/8/layout/default"/>
    <dgm:cxn modelId="{E4B4BC9A-B866-4D38-8E6D-1EF9440C3A0E}" type="presOf" srcId="{D50C1B5A-EA24-46E4-8C64-AFA6E6AD81C3}" destId="{95B7D86A-CEA8-47EF-921F-E576ACE62480}" srcOrd="0" destOrd="0" presId="urn:microsoft.com/office/officeart/2005/8/layout/default"/>
    <dgm:cxn modelId="{562D439F-CBC2-4FEA-A77D-E49B7A801288}" srcId="{3784D2D6-971D-4DDA-A3B4-E6950BBF3D39}" destId="{B023296A-0E44-4F0E-840B-814D45688812}" srcOrd="3" destOrd="0" parTransId="{30686554-F577-4839-A064-920222800756}" sibTransId="{72EFA58D-9175-4A58-9F68-D09EE66EEE87}"/>
    <dgm:cxn modelId="{74D6DC9F-9CCD-47DA-B786-A671DF33D04C}" srcId="{3784D2D6-971D-4DDA-A3B4-E6950BBF3D39}" destId="{D3899C3F-7ECA-48E7-A12F-A73EEF0F34B0}" srcOrd="1" destOrd="0" parTransId="{D38CFD14-095A-4E6C-9ACE-205312AA73DD}" sibTransId="{E987060F-B495-4F76-AEDC-AB03412D0408}"/>
    <dgm:cxn modelId="{8CB380B3-8230-4748-BA4E-3C000660431D}" type="presOf" srcId="{B89DEC27-6DC5-489E-AE99-EFB398E502CC}" destId="{66C5085E-D8E0-4BC3-8877-6FF2969BA9E0}" srcOrd="0" destOrd="0" presId="urn:microsoft.com/office/officeart/2005/8/layout/default"/>
    <dgm:cxn modelId="{A8C8C6B4-B42F-4323-B80E-0A08BAF3961A}" srcId="{3784D2D6-971D-4DDA-A3B4-E6950BBF3D39}" destId="{45E323E4-E68A-48D6-A91C-E09610E2EF34}" srcOrd="9" destOrd="0" parTransId="{D7632CD8-36FD-4923-BD2D-532DD10FB57F}" sibTransId="{8354EEA1-3A63-4D6C-AD42-A3F8F50295E7}"/>
    <dgm:cxn modelId="{CDD8BDC5-E2BF-47C5-840A-B19415177744}" srcId="{3784D2D6-971D-4DDA-A3B4-E6950BBF3D39}" destId="{4A15A4A4-8A0A-46EF-BFDE-69F0CF87D2F9}" srcOrd="10" destOrd="0" parTransId="{8A643B8C-3D2D-49DD-AF02-A487A4B0F80C}" sibTransId="{561F1C5D-E07D-49FE-8CE9-9353FB09481A}"/>
    <dgm:cxn modelId="{E9D383C9-6346-409B-8033-4AA22ED0ADC2}" type="presOf" srcId="{3795C5BF-42A1-4404-96D7-247F06A4AEDE}" destId="{109AB5E0-4C4B-429D-BD28-5F33CB249C8F}" srcOrd="0" destOrd="0" presId="urn:microsoft.com/office/officeart/2005/8/layout/default"/>
    <dgm:cxn modelId="{129D2AF1-A96E-43C3-ABA3-14337F4E0C08}" type="presOf" srcId="{3784D2D6-971D-4DDA-A3B4-E6950BBF3D39}" destId="{F2D0C698-E31F-49FA-B7BC-BD773E31BA2E}" srcOrd="0" destOrd="0" presId="urn:microsoft.com/office/officeart/2005/8/layout/default"/>
    <dgm:cxn modelId="{2F1ACAF4-D73F-4E26-B70C-3DF9DBB7F159}" srcId="{3784D2D6-971D-4DDA-A3B4-E6950BBF3D39}" destId="{B96721C8-235F-4068-8F03-2EA6E25EA02B}" srcOrd="5" destOrd="0" parTransId="{B80B3C39-EFCC-4220-9A07-61E5A799B291}" sibTransId="{D4CBE86C-B817-443A-B2F0-930E66AE39F2}"/>
    <dgm:cxn modelId="{A1206706-C19E-43B8-902F-A0F9AFEA1FC1}" type="presParOf" srcId="{F2D0C698-E31F-49FA-B7BC-BD773E31BA2E}" destId="{95B7D86A-CEA8-47EF-921F-E576ACE62480}" srcOrd="0" destOrd="0" presId="urn:microsoft.com/office/officeart/2005/8/layout/default"/>
    <dgm:cxn modelId="{2BD2813D-EABB-41FE-897C-7AE60C130683}" type="presParOf" srcId="{F2D0C698-E31F-49FA-B7BC-BD773E31BA2E}" destId="{2D76AD86-6F7A-481E-BA2C-779B97A18794}" srcOrd="1" destOrd="0" presId="urn:microsoft.com/office/officeart/2005/8/layout/default"/>
    <dgm:cxn modelId="{FCF945D0-0BFB-4F2C-8C3B-8C32C0027909}" type="presParOf" srcId="{F2D0C698-E31F-49FA-B7BC-BD773E31BA2E}" destId="{2783590D-5826-4A11-AF6A-EF1088CC7D0E}" srcOrd="2" destOrd="0" presId="urn:microsoft.com/office/officeart/2005/8/layout/default"/>
    <dgm:cxn modelId="{4BCB63E5-F4D8-4A94-967A-DD3243D6B8B4}" type="presParOf" srcId="{F2D0C698-E31F-49FA-B7BC-BD773E31BA2E}" destId="{219526BB-2E03-41E1-9817-48E144FB5D86}" srcOrd="3" destOrd="0" presId="urn:microsoft.com/office/officeart/2005/8/layout/default"/>
    <dgm:cxn modelId="{EDB60EBE-4B3B-4FBD-A694-FC97701579EE}" type="presParOf" srcId="{F2D0C698-E31F-49FA-B7BC-BD773E31BA2E}" destId="{66C5085E-D8E0-4BC3-8877-6FF2969BA9E0}" srcOrd="4" destOrd="0" presId="urn:microsoft.com/office/officeart/2005/8/layout/default"/>
    <dgm:cxn modelId="{DEDC4958-8327-4B98-BFE0-4025CEA7394C}" type="presParOf" srcId="{F2D0C698-E31F-49FA-B7BC-BD773E31BA2E}" destId="{63D0440F-0E3C-4B00-A253-F7F92A64CADA}" srcOrd="5" destOrd="0" presId="urn:microsoft.com/office/officeart/2005/8/layout/default"/>
    <dgm:cxn modelId="{EDD13B92-5EF0-48E3-B806-D03FDF87B26B}" type="presParOf" srcId="{F2D0C698-E31F-49FA-B7BC-BD773E31BA2E}" destId="{BFBA22E8-951F-4CA0-924D-712711B7271E}" srcOrd="6" destOrd="0" presId="urn:microsoft.com/office/officeart/2005/8/layout/default"/>
    <dgm:cxn modelId="{137485E9-964A-493F-A6F1-4820A4E5344D}" type="presParOf" srcId="{F2D0C698-E31F-49FA-B7BC-BD773E31BA2E}" destId="{B6F482E3-FE0E-44FE-A56E-31A1B3561027}" srcOrd="7" destOrd="0" presId="urn:microsoft.com/office/officeart/2005/8/layout/default"/>
    <dgm:cxn modelId="{CD0F15FD-4A19-45C8-A328-73EC0EC37A86}" type="presParOf" srcId="{F2D0C698-E31F-49FA-B7BC-BD773E31BA2E}" destId="{E4C91418-F54E-4282-888F-F68D1381AB42}" srcOrd="8" destOrd="0" presId="urn:microsoft.com/office/officeart/2005/8/layout/default"/>
    <dgm:cxn modelId="{15F5B7FF-1154-4340-8FFB-1ED4BE0A5888}" type="presParOf" srcId="{F2D0C698-E31F-49FA-B7BC-BD773E31BA2E}" destId="{5C76BEB4-2EFA-4018-ADC4-A8561E587930}" srcOrd="9" destOrd="0" presId="urn:microsoft.com/office/officeart/2005/8/layout/default"/>
    <dgm:cxn modelId="{E2DB82FB-551D-4A84-AB3D-E7EA66CB3A7D}" type="presParOf" srcId="{F2D0C698-E31F-49FA-B7BC-BD773E31BA2E}" destId="{36148081-210B-4464-990E-1EE75F7F6F13}" srcOrd="10" destOrd="0" presId="urn:microsoft.com/office/officeart/2005/8/layout/default"/>
    <dgm:cxn modelId="{B5130753-7A9B-494A-983D-98372FE085E7}" type="presParOf" srcId="{F2D0C698-E31F-49FA-B7BC-BD773E31BA2E}" destId="{4A78F13B-A29B-4043-8CBD-855E48D5EAA5}" srcOrd="11" destOrd="0" presId="urn:microsoft.com/office/officeart/2005/8/layout/default"/>
    <dgm:cxn modelId="{E4779CD8-780F-4F95-A7DE-518BC83A1467}" type="presParOf" srcId="{F2D0C698-E31F-49FA-B7BC-BD773E31BA2E}" destId="{8D455902-940B-4E54-887A-2BF6B1FD3C59}" srcOrd="12" destOrd="0" presId="urn:microsoft.com/office/officeart/2005/8/layout/default"/>
    <dgm:cxn modelId="{4B39AF8E-0B16-45CD-B726-BC67B83CBD6F}" type="presParOf" srcId="{F2D0C698-E31F-49FA-B7BC-BD773E31BA2E}" destId="{2789546F-15ED-4EA1-90E6-12426B72A8C7}" srcOrd="13" destOrd="0" presId="urn:microsoft.com/office/officeart/2005/8/layout/default"/>
    <dgm:cxn modelId="{B5F941C0-CE74-4BAB-8296-CAEC80FE8F5D}" type="presParOf" srcId="{F2D0C698-E31F-49FA-B7BC-BD773E31BA2E}" destId="{CA22FA15-7ADD-40C7-A135-095AF10E1082}" srcOrd="14" destOrd="0" presId="urn:microsoft.com/office/officeart/2005/8/layout/default"/>
    <dgm:cxn modelId="{23929C53-61A0-4E73-AB5D-545CE4719064}" type="presParOf" srcId="{F2D0C698-E31F-49FA-B7BC-BD773E31BA2E}" destId="{54F6FD0B-F527-4FEA-9B0C-CBDF43C98D21}" srcOrd="15" destOrd="0" presId="urn:microsoft.com/office/officeart/2005/8/layout/default"/>
    <dgm:cxn modelId="{AC5FF98F-ED81-4C4E-A613-E23D52A2A1E4}" type="presParOf" srcId="{F2D0C698-E31F-49FA-B7BC-BD773E31BA2E}" destId="{109AB5E0-4C4B-429D-BD28-5F33CB249C8F}" srcOrd="16" destOrd="0" presId="urn:microsoft.com/office/officeart/2005/8/layout/default"/>
    <dgm:cxn modelId="{ADBE13EC-47D9-4606-B0D1-0A273A0E3FE9}" type="presParOf" srcId="{F2D0C698-E31F-49FA-B7BC-BD773E31BA2E}" destId="{4DEADEE4-D55C-467A-B4C6-1F5785AA4A21}" srcOrd="17" destOrd="0" presId="urn:microsoft.com/office/officeart/2005/8/layout/default"/>
    <dgm:cxn modelId="{5CD7018C-BF04-4094-842D-60D9566EE539}" type="presParOf" srcId="{F2D0C698-E31F-49FA-B7BC-BD773E31BA2E}" destId="{12594F3D-5B3A-4BAA-B3F9-358D0FEB710E}" srcOrd="18" destOrd="0" presId="urn:microsoft.com/office/officeart/2005/8/layout/default"/>
    <dgm:cxn modelId="{F94F0473-1F84-4B87-97DF-E994D71774F4}" type="presParOf" srcId="{F2D0C698-E31F-49FA-B7BC-BD773E31BA2E}" destId="{58445899-0C6C-4C20-9EEE-DCD51C059BBD}" srcOrd="19" destOrd="0" presId="urn:microsoft.com/office/officeart/2005/8/layout/default"/>
    <dgm:cxn modelId="{554C6F88-3B81-463B-9222-D2A3BAE9D5E8}" type="presParOf" srcId="{F2D0C698-E31F-49FA-B7BC-BD773E31BA2E}" destId="{292BF10E-E865-41D0-817C-C2B93F7BAFC8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154FF3-FB38-4092-9C80-83404F845F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BCF9FE-3A7C-4276-9E4E-B877A9E12726}">
      <dgm:prSet/>
      <dgm:spPr/>
      <dgm:t>
        <a:bodyPr/>
        <a:lstStyle/>
        <a:p>
          <a:r>
            <a:rPr lang="es-EC" dirty="0" err="1"/>
            <a:t>Label</a:t>
          </a:r>
          <a:r>
            <a:rPr lang="es-EC" dirty="0"/>
            <a:t>: es un componente para la colocación de texto en un contenedor.</a:t>
          </a:r>
          <a:endParaRPr lang="en-US" dirty="0"/>
        </a:p>
      </dgm:t>
    </dgm:pt>
    <dgm:pt modelId="{E570027C-A978-49D9-BE1E-6E97FACE2CD5}" type="parTrans" cxnId="{EBC4EEEF-783D-44B7-9596-88B8D7EF459B}">
      <dgm:prSet/>
      <dgm:spPr/>
      <dgm:t>
        <a:bodyPr/>
        <a:lstStyle/>
        <a:p>
          <a:endParaRPr lang="en-US"/>
        </a:p>
      </dgm:t>
    </dgm:pt>
    <dgm:pt modelId="{0A3A588D-587B-4C11-B527-E6CED9029A17}" type="sibTrans" cxnId="{EBC4EEEF-783D-44B7-9596-88B8D7EF459B}">
      <dgm:prSet/>
      <dgm:spPr/>
      <dgm:t>
        <a:bodyPr/>
        <a:lstStyle/>
        <a:p>
          <a:endParaRPr lang="en-US"/>
        </a:p>
      </dgm:t>
    </dgm:pt>
    <dgm:pt modelId="{061DB1D3-263F-44C7-B60B-38D2BFDD0992}">
      <dgm:prSet/>
      <dgm:spPr/>
      <dgm:t>
        <a:bodyPr/>
        <a:lstStyle/>
        <a:p>
          <a:r>
            <a:rPr lang="es-EC" b="1" u="none" dirty="0" err="1"/>
            <a:t>Button</a:t>
          </a:r>
          <a:r>
            <a:rPr lang="es-EC" u="sng" dirty="0"/>
            <a:t>: </a:t>
          </a:r>
          <a:r>
            <a:rPr lang="es-EC" dirty="0"/>
            <a:t>Esta clase crea un botón etiquetado.</a:t>
          </a:r>
          <a:endParaRPr lang="en-US" dirty="0"/>
        </a:p>
      </dgm:t>
    </dgm:pt>
    <dgm:pt modelId="{4FFB2263-1927-4355-8631-97DEAB5DB0F1}" type="parTrans" cxnId="{67B3B0C1-6A3C-4E1D-AE1D-A8645A7787A8}">
      <dgm:prSet/>
      <dgm:spPr/>
      <dgm:t>
        <a:bodyPr/>
        <a:lstStyle/>
        <a:p>
          <a:endParaRPr lang="en-US"/>
        </a:p>
      </dgm:t>
    </dgm:pt>
    <dgm:pt modelId="{7F9AFBD1-448C-4AFA-A092-068B84F1DC69}" type="sibTrans" cxnId="{67B3B0C1-6A3C-4E1D-AE1D-A8645A7787A8}">
      <dgm:prSet/>
      <dgm:spPr/>
      <dgm:t>
        <a:bodyPr/>
        <a:lstStyle/>
        <a:p>
          <a:endParaRPr lang="en-US"/>
        </a:p>
      </dgm:t>
    </dgm:pt>
    <dgm:pt modelId="{C3750E92-0AD4-4A7E-8CF1-879B486131DF}">
      <dgm:prSet/>
      <dgm:spPr/>
      <dgm:t>
        <a:bodyPr/>
        <a:lstStyle/>
        <a:p>
          <a:r>
            <a:rPr lang="es-EC" b="1" dirty="0" err="1"/>
            <a:t>ColorChooser</a:t>
          </a:r>
          <a:r>
            <a:rPr lang="es-EC" b="1" dirty="0"/>
            <a:t>:</a:t>
          </a:r>
          <a:r>
            <a:rPr lang="es-EC" dirty="0"/>
            <a:t> proporciona un panel de controles diseñados para permitir a un usuario para manipular y seleccionar un color.</a:t>
          </a:r>
          <a:endParaRPr lang="en-US" dirty="0"/>
        </a:p>
      </dgm:t>
    </dgm:pt>
    <dgm:pt modelId="{1D7590E1-E09A-41D0-B875-DED592321C7A}" type="parTrans" cxnId="{36D07434-50FF-4237-A9DA-E81840B97B28}">
      <dgm:prSet/>
      <dgm:spPr/>
      <dgm:t>
        <a:bodyPr/>
        <a:lstStyle/>
        <a:p>
          <a:endParaRPr lang="en-US"/>
        </a:p>
      </dgm:t>
    </dgm:pt>
    <dgm:pt modelId="{E28E7887-A1A7-4154-88C3-64ECE20A1DE5}" type="sibTrans" cxnId="{36D07434-50FF-4237-A9DA-E81840B97B28}">
      <dgm:prSet/>
      <dgm:spPr/>
      <dgm:t>
        <a:bodyPr/>
        <a:lstStyle/>
        <a:p>
          <a:endParaRPr lang="en-US"/>
        </a:p>
      </dgm:t>
    </dgm:pt>
    <dgm:pt modelId="{82A5CBB7-3A94-4ACC-9326-3DFD223AA1AE}">
      <dgm:prSet/>
      <dgm:spPr/>
      <dgm:t>
        <a:bodyPr/>
        <a:lstStyle/>
        <a:p>
          <a:r>
            <a:rPr lang="es-EC" b="1" dirty="0" err="1"/>
            <a:t>CheckBox</a:t>
          </a:r>
          <a:r>
            <a:rPr lang="es-EC" b="1" dirty="0"/>
            <a:t>:</a:t>
          </a:r>
          <a:r>
            <a:rPr lang="es-EC" dirty="0"/>
            <a:t> es un componente gráfico que puede estar en cualquier estado (true) o desactivado (false).</a:t>
          </a:r>
          <a:endParaRPr lang="en-US" dirty="0"/>
        </a:p>
      </dgm:t>
    </dgm:pt>
    <dgm:pt modelId="{FC89E384-3D39-4090-943E-D4EF41DA8C07}" type="parTrans" cxnId="{B2F7F5F0-17E6-40CE-AECA-EEC20E746B10}">
      <dgm:prSet/>
      <dgm:spPr/>
      <dgm:t>
        <a:bodyPr/>
        <a:lstStyle/>
        <a:p>
          <a:endParaRPr lang="en-US"/>
        </a:p>
      </dgm:t>
    </dgm:pt>
    <dgm:pt modelId="{AD08F3DB-FE04-4574-B953-B912AB6DAFE4}" type="sibTrans" cxnId="{B2F7F5F0-17E6-40CE-AECA-EEC20E746B10}">
      <dgm:prSet/>
      <dgm:spPr/>
      <dgm:t>
        <a:bodyPr/>
        <a:lstStyle/>
        <a:p>
          <a:endParaRPr lang="en-US"/>
        </a:p>
      </dgm:t>
    </dgm:pt>
    <dgm:pt modelId="{A2265639-9B05-49B0-9A3D-887A870138C6}">
      <dgm:prSet/>
      <dgm:spPr/>
      <dgm:t>
        <a:bodyPr/>
        <a:lstStyle/>
        <a:p>
          <a:r>
            <a:rPr lang="es-EC" b="1" dirty="0" err="1"/>
            <a:t>RadioButton</a:t>
          </a:r>
          <a:r>
            <a:rPr lang="es-EC" dirty="0"/>
            <a:t> es un componente gráfico que puede estar en cualquier estado (true) o desactivado (false). en un grupo. </a:t>
          </a:r>
          <a:endParaRPr lang="en-US" dirty="0"/>
        </a:p>
      </dgm:t>
    </dgm:pt>
    <dgm:pt modelId="{99EFCA7A-0709-4CC7-8540-58A339E6DF34}" type="parTrans" cxnId="{7951E563-13BD-4D59-B7D1-A7356EB9CB5E}">
      <dgm:prSet/>
      <dgm:spPr/>
      <dgm:t>
        <a:bodyPr/>
        <a:lstStyle/>
        <a:p>
          <a:endParaRPr lang="en-US"/>
        </a:p>
      </dgm:t>
    </dgm:pt>
    <dgm:pt modelId="{EE20FA76-6392-42DD-A40F-A07E8E0444D8}" type="sibTrans" cxnId="{7951E563-13BD-4D59-B7D1-A7356EB9CB5E}">
      <dgm:prSet/>
      <dgm:spPr/>
      <dgm:t>
        <a:bodyPr/>
        <a:lstStyle/>
        <a:p>
          <a:endParaRPr lang="en-US"/>
        </a:p>
      </dgm:t>
    </dgm:pt>
    <dgm:pt modelId="{5517C5AB-CDC2-4736-A011-F7A976946373}">
      <dgm:prSet/>
      <dgm:spPr/>
      <dgm:t>
        <a:bodyPr/>
        <a:lstStyle/>
        <a:p>
          <a:r>
            <a:rPr lang="es-EC" b="1" dirty="0" err="1"/>
            <a:t>List</a:t>
          </a:r>
          <a:r>
            <a:rPr lang="es-EC" dirty="0"/>
            <a:t>: presenta al usuario una lista desplegable de elementos de texto. </a:t>
          </a:r>
          <a:endParaRPr lang="en-US" dirty="0"/>
        </a:p>
      </dgm:t>
    </dgm:pt>
    <dgm:pt modelId="{B6029399-DD4B-4CDC-A59C-0941A965A9DD}" type="parTrans" cxnId="{BBDADCAB-C981-48DD-9E0B-D41832AF39B7}">
      <dgm:prSet/>
      <dgm:spPr/>
      <dgm:t>
        <a:bodyPr/>
        <a:lstStyle/>
        <a:p>
          <a:endParaRPr lang="en-US"/>
        </a:p>
      </dgm:t>
    </dgm:pt>
    <dgm:pt modelId="{E46178DF-BFE2-41E1-882A-E9302207248F}" type="sibTrans" cxnId="{BBDADCAB-C981-48DD-9E0B-D41832AF39B7}">
      <dgm:prSet/>
      <dgm:spPr/>
      <dgm:t>
        <a:bodyPr/>
        <a:lstStyle/>
        <a:p>
          <a:endParaRPr lang="en-US"/>
        </a:p>
      </dgm:t>
    </dgm:pt>
    <dgm:pt modelId="{F02ECF30-0285-4792-8588-EBB5DD4E6166}">
      <dgm:prSet/>
      <dgm:spPr/>
      <dgm:t>
        <a:bodyPr/>
        <a:lstStyle/>
        <a:p>
          <a:r>
            <a:rPr lang="es-EC" b="1" dirty="0"/>
            <a:t>ComboBox</a:t>
          </a:r>
          <a:r>
            <a:rPr lang="es-EC" dirty="0"/>
            <a:t>: presenta al usuario un menú para mostrar las opciones.</a:t>
          </a:r>
          <a:endParaRPr lang="en-US" dirty="0"/>
        </a:p>
      </dgm:t>
    </dgm:pt>
    <dgm:pt modelId="{CDC0CF4A-0F9E-456B-BAB0-78DE92A5E724}" type="parTrans" cxnId="{DF2E1A58-99B5-4FC8-988C-18F46183EAF2}">
      <dgm:prSet/>
      <dgm:spPr/>
      <dgm:t>
        <a:bodyPr/>
        <a:lstStyle/>
        <a:p>
          <a:endParaRPr lang="en-US"/>
        </a:p>
      </dgm:t>
    </dgm:pt>
    <dgm:pt modelId="{AB382B6A-AF4C-4D2C-97FE-BE41361DCFDB}" type="sibTrans" cxnId="{DF2E1A58-99B5-4FC8-988C-18F46183EAF2}">
      <dgm:prSet/>
      <dgm:spPr/>
      <dgm:t>
        <a:bodyPr/>
        <a:lstStyle/>
        <a:p>
          <a:endParaRPr lang="en-US"/>
        </a:p>
      </dgm:t>
    </dgm:pt>
    <dgm:pt modelId="{C55F9E3A-C0D7-4BB9-9195-F74096FAC251}" type="pres">
      <dgm:prSet presAssocID="{E0154FF3-FB38-4092-9C80-83404F845FB1}" presName="diagram" presStyleCnt="0">
        <dgm:presLayoutVars>
          <dgm:dir/>
          <dgm:resizeHandles val="exact"/>
        </dgm:presLayoutVars>
      </dgm:prSet>
      <dgm:spPr/>
    </dgm:pt>
    <dgm:pt modelId="{92C947EF-711F-421E-8BBC-157A2805CABE}" type="pres">
      <dgm:prSet presAssocID="{80BCF9FE-3A7C-4276-9E4E-B877A9E12726}" presName="node" presStyleLbl="node1" presStyleIdx="0" presStyleCnt="7">
        <dgm:presLayoutVars>
          <dgm:bulletEnabled val="1"/>
        </dgm:presLayoutVars>
      </dgm:prSet>
      <dgm:spPr/>
    </dgm:pt>
    <dgm:pt modelId="{AD4AD80F-5EC3-473A-BCF4-AE627782B819}" type="pres">
      <dgm:prSet presAssocID="{0A3A588D-587B-4C11-B527-E6CED9029A17}" presName="sibTrans" presStyleCnt="0"/>
      <dgm:spPr/>
    </dgm:pt>
    <dgm:pt modelId="{BD8B20DA-2394-4546-9821-7D523BB53D5F}" type="pres">
      <dgm:prSet presAssocID="{061DB1D3-263F-44C7-B60B-38D2BFDD0992}" presName="node" presStyleLbl="node1" presStyleIdx="1" presStyleCnt="7">
        <dgm:presLayoutVars>
          <dgm:bulletEnabled val="1"/>
        </dgm:presLayoutVars>
      </dgm:prSet>
      <dgm:spPr/>
    </dgm:pt>
    <dgm:pt modelId="{AD0AD924-0B17-4243-9C48-8F753EB7F55B}" type="pres">
      <dgm:prSet presAssocID="{7F9AFBD1-448C-4AFA-A092-068B84F1DC69}" presName="sibTrans" presStyleCnt="0"/>
      <dgm:spPr/>
    </dgm:pt>
    <dgm:pt modelId="{6F0E302B-3F89-4E19-B504-8D9A26F2B1E7}" type="pres">
      <dgm:prSet presAssocID="{C3750E92-0AD4-4A7E-8CF1-879B486131DF}" presName="node" presStyleLbl="node1" presStyleIdx="2" presStyleCnt="7">
        <dgm:presLayoutVars>
          <dgm:bulletEnabled val="1"/>
        </dgm:presLayoutVars>
      </dgm:prSet>
      <dgm:spPr/>
    </dgm:pt>
    <dgm:pt modelId="{0FB33930-AF86-4CA9-BA86-3C15E73221E7}" type="pres">
      <dgm:prSet presAssocID="{E28E7887-A1A7-4154-88C3-64ECE20A1DE5}" presName="sibTrans" presStyleCnt="0"/>
      <dgm:spPr/>
    </dgm:pt>
    <dgm:pt modelId="{64926850-AB7D-45A8-915A-57B61A19609F}" type="pres">
      <dgm:prSet presAssocID="{82A5CBB7-3A94-4ACC-9326-3DFD223AA1AE}" presName="node" presStyleLbl="node1" presStyleIdx="3" presStyleCnt="7">
        <dgm:presLayoutVars>
          <dgm:bulletEnabled val="1"/>
        </dgm:presLayoutVars>
      </dgm:prSet>
      <dgm:spPr/>
    </dgm:pt>
    <dgm:pt modelId="{1674BA2D-D833-4C73-94D4-DE4B29B451CF}" type="pres">
      <dgm:prSet presAssocID="{AD08F3DB-FE04-4574-B953-B912AB6DAFE4}" presName="sibTrans" presStyleCnt="0"/>
      <dgm:spPr/>
    </dgm:pt>
    <dgm:pt modelId="{345A37B2-25EE-4FBE-8E44-7DCBBDC795FD}" type="pres">
      <dgm:prSet presAssocID="{A2265639-9B05-49B0-9A3D-887A870138C6}" presName="node" presStyleLbl="node1" presStyleIdx="4" presStyleCnt="7">
        <dgm:presLayoutVars>
          <dgm:bulletEnabled val="1"/>
        </dgm:presLayoutVars>
      </dgm:prSet>
      <dgm:spPr/>
    </dgm:pt>
    <dgm:pt modelId="{3899E145-D7D6-4866-811E-6B7D4A042D0A}" type="pres">
      <dgm:prSet presAssocID="{EE20FA76-6392-42DD-A40F-A07E8E0444D8}" presName="sibTrans" presStyleCnt="0"/>
      <dgm:spPr/>
    </dgm:pt>
    <dgm:pt modelId="{CEFDB2E3-23E2-4984-B7ED-934B0E1B8368}" type="pres">
      <dgm:prSet presAssocID="{5517C5AB-CDC2-4736-A011-F7A976946373}" presName="node" presStyleLbl="node1" presStyleIdx="5" presStyleCnt="7">
        <dgm:presLayoutVars>
          <dgm:bulletEnabled val="1"/>
        </dgm:presLayoutVars>
      </dgm:prSet>
      <dgm:spPr/>
    </dgm:pt>
    <dgm:pt modelId="{34CE7F95-0F2D-4992-99C2-A36047E11AB8}" type="pres">
      <dgm:prSet presAssocID="{E46178DF-BFE2-41E1-882A-E9302207248F}" presName="sibTrans" presStyleCnt="0"/>
      <dgm:spPr/>
    </dgm:pt>
    <dgm:pt modelId="{35EED2F0-1C45-4A53-8262-7D955FE79DC9}" type="pres">
      <dgm:prSet presAssocID="{F02ECF30-0285-4792-8588-EBB5DD4E6166}" presName="node" presStyleLbl="node1" presStyleIdx="6" presStyleCnt="7">
        <dgm:presLayoutVars>
          <dgm:bulletEnabled val="1"/>
        </dgm:presLayoutVars>
      </dgm:prSet>
      <dgm:spPr/>
    </dgm:pt>
  </dgm:ptLst>
  <dgm:cxnLst>
    <dgm:cxn modelId="{36D07434-50FF-4237-A9DA-E81840B97B28}" srcId="{E0154FF3-FB38-4092-9C80-83404F845FB1}" destId="{C3750E92-0AD4-4A7E-8CF1-879B486131DF}" srcOrd="2" destOrd="0" parTransId="{1D7590E1-E09A-41D0-B875-DED592321C7A}" sibTransId="{E28E7887-A1A7-4154-88C3-64ECE20A1DE5}"/>
    <dgm:cxn modelId="{7951E563-13BD-4D59-B7D1-A7356EB9CB5E}" srcId="{E0154FF3-FB38-4092-9C80-83404F845FB1}" destId="{A2265639-9B05-49B0-9A3D-887A870138C6}" srcOrd="4" destOrd="0" parTransId="{99EFCA7A-0709-4CC7-8540-58A339E6DF34}" sibTransId="{EE20FA76-6392-42DD-A40F-A07E8E0444D8}"/>
    <dgm:cxn modelId="{B0D7C74D-61EF-4064-A6F6-D62E82428F95}" type="presOf" srcId="{061DB1D3-263F-44C7-B60B-38D2BFDD0992}" destId="{BD8B20DA-2394-4546-9821-7D523BB53D5F}" srcOrd="0" destOrd="0" presId="urn:microsoft.com/office/officeart/2005/8/layout/default"/>
    <dgm:cxn modelId="{B0A90E73-292A-4A84-ABE2-237F49116076}" type="presOf" srcId="{F02ECF30-0285-4792-8588-EBB5DD4E6166}" destId="{35EED2F0-1C45-4A53-8262-7D955FE79DC9}" srcOrd="0" destOrd="0" presId="urn:microsoft.com/office/officeart/2005/8/layout/default"/>
    <dgm:cxn modelId="{DF2E1A58-99B5-4FC8-988C-18F46183EAF2}" srcId="{E0154FF3-FB38-4092-9C80-83404F845FB1}" destId="{F02ECF30-0285-4792-8588-EBB5DD4E6166}" srcOrd="6" destOrd="0" parTransId="{CDC0CF4A-0F9E-456B-BAB0-78DE92A5E724}" sibTransId="{AB382B6A-AF4C-4D2C-97FE-BE41361DCFDB}"/>
    <dgm:cxn modelId="{AF90F178-3EC8-422A-B249-5CC42CF0559F}" type="presOf" srcId="{82A5CBB7-3A94-4ACC-9326-3DFD223AA1AE}" destId="{64926850-AB7D-45A8-915A-57B61A19609F}" srcOrd="0" destOrd="0" presId="urn:microsoft.com/office/officeart/2005/8/layout/default"/>
    <dgm:cxn modelId="{110C4F9F-D389-48CD-AC62-9124010E2C7A}" type="presOf" srcId="{80BCF9FE-3A7C-4276-9E4E-B877A9E12726}" destId="{92C947EF-711F-421E-8BBC-157A2805CABE}" srcOrd="0" destOrd="0" presId="urn:microsoft.com/office/officeart/2005/8/layout/default"/>
    <dgm:cxn modelId="{BBDADCAB-C981-48DD-9E0B-D41832AF39B7}" srcId="{E0154FF3-FB38-4092-9C80-83404F845FB1}" destId="{5517C5AB-CDC2-4736-A011-F7A976946373}" srcOrd="5" destOrd="0" parTransId="{B6029399-DD4B-4CDC-A59C-0941A965A9DD}" sibTransId="{E46178DF-BFE2-41E1-882A-E9302207248F}"/>
    <dgm:cxn modelId="{013763C1-F508-4E2A-99A7-5AAD366677C6}" type="presOf" srcId="{E0154FF3-FB38-4092-9C80-83404F845FB1}" destId="{C55F9E3A-C0D7-4BB9-9195-F74096FAC251}" srcOrd="0" destOrd="0" presId="urn:microsoft.com/office/officeart/2005/8/layout/default"/>
    <dgm:cxn modelId="{67B3B0C1-6A3C-4E1D-AE1D-A8645A7787A8}" srcId="{E0154FF3-FB38-4092-9C80-83404F845FB1}" destId="{061DB1D3-263F-44C7-B60B-38D2BFDD0992}" srcOrd="1" destOrd="0" parTransId="{4FFB2263-1927-4355-8631-97DEAB5DB0F1}" sibTransId="{7F9AFBD1-448C-4AFA-A092-068B84F1DC69}"/>
    <dgm:cxn modelId="{CE2D1BC8-0FE3-46EB-9270-845CFAEC60E2}" type="presOf" srcId="{A2265639-9B05-49B0-9A3D-887A870138C6}" destId="{345A37B2-25EE-4FBE-8E44-7DCBBDC795FD}" srcOrd="0" destOrd="0" presId="urn:microsoft.com/office/officeart/2005/8/layout/default"/>
    <dgm:cxn modelId="{0A2091E8-CCE2-4051-8EA3-06171F572AF1}" type="presOf" srcId="{5517C5AB-CDC2-4736-A011-F7A976946373}" destId="{CEFDB2E3-23E2-4984-B7ED-934B0E1B8368}" srcOrd="0" destOrd="0" presId="urn:microsoft.com/office/officeart/2005/8/layout/default"/>
    <dgm:cxn modelId="{EBC4EEEF-783D-44B7-9596-88B8D7EF459B}" srcId="{E0154FF3-FB38-4092-9C80-83404F845FB1}" destId="{80BCF9FE-3A7C-4276-9E4E-B877A9E12726}" srcOrd="0" destOrd="0" parTransId="{E570027C-A978-49D9-BE1E-6E97FACE2CD5}" sibTransId="{0A3A588D-587B-4C11-B527-E6CED9029A17}"/>
    <dgm:cxn modelId="{B2F7F5F0-17E6-40CE-AECA-EEC20E746B10}" srcId="{E0154FF3-FB38-4092-9C80-83404F845FB1}" destId="{82A5CBB7-3A94-4ACC-9326-3DFD223AA1AE}" srcOrd="3" destOrd="0" parTransId="{FC89E384-3D39-4090-943E-D4EF41DA8C07}" sibTransId="{AD08F3DB-FE04-4574-B953-B912AB6DAFE4}"/>
    <dgm:cxn modelId="{02E0ACF9-13C2-4DA2-BCBE-3795851F88AC}" type="presOf" srcId="{C3750E92-0AD4-4A7E-8CF1-879B486131DF}" destId="{6F0E302B-3F89-4E19-B504-8D9A26F2B1E7}" srcOrd="0" destOrd="0" presId="urn:microsoft.com/office/officeart/2005/8/layout/default"/>
    <dgm:cxn modelId="{66554CCD-1B3C-4E54-B5B8-6380137F1E09}" type="presParOf" srcId="{C55F9E3A-C0D7-4BB9-9195-F74096FAC251}" destId="{92C947EF-711F-421E-8BBC-157A2805CABE}" srcOrd="0" destOrd="0" presId="urn:microsoft.com/office/officeart/2005/8/layout/default"/>
    <dgm:cxn modelId="{81FCF874-187E-4B52-82CB-23DFB0E1A143}" type="presParOf" srcId="{C55F9E3A-C0D7-4BB9-9195-F74096FAC251}" destId="{AD4AD80F-5EC3-473A-BCF4-AE627782B819}" srcOrd="1" destOrd="0" presId="urn:microsoft.com/office/officeart/2005/8/layout/default"/>
    <dgm:cxn modelId="{7C9182CD-E6D8-4C54-AF95-49F350269685}" type="presParOf" srcId="{C55F9E3A-C0D7-4BB9-9195-F74096FAC251}" destId="{BD8B20DA-2394-4546-9821-7D523BB53D5F}" srcOrd="2" destOrd="0" presId="urn:microsoft.com/office/officeart/2005/8/layout/default"/>
    <dgm:cxn modelId="{2CAC8BDD-F0D7-4169-90C8-2559D3363235}" type="presParOf" srcId="{C55F9E3A-C0D7-4BB9-9195-F74096FAC251}" destId="{AD0AD924-0B17-4243-9C48-8F753EB7F55B}" srcOrd="3" destOrd="0" presId="urn:microsoft.com/office/officeart/2005/8/layout/default"/>
    <dgm:cxn modelId="{211E4CDF-CA91-4F03-BC37-3D8EE70B3E30}" type="presParOf" srcId="{C55F9E3A-C0D7-4BB9-9195-F74096FAC251}" destId="{6F0E302B-3F89-4E19-B504-8D9A26F2B1E7}" srcOrd="4" destOrd="0" presId="urn:microsoft.com/office/officeart/2005/8/layout/default"/>
    <dgm:cxn modelId="{C23B69E4-EE72-40E0-875F-38C966D03B68}" type="presParOf" srcId="{C55F9E3A-C0D7-4BB9-9195-F74096FAC251}" destId="{0FB33930-AF86-4CA9-BA86-3C15E73221E7}" srcOrd="5" destOrd="0" presId="urn:microsoft.com/office/officeart/2005/8/layout/default"/>
    <dgm:cxn modelId="{67F9ABDA-B28A-4867-A93D-0DA332FC306F}" type="presParOf" srcId="{C55F9E3A-C0D7-4BB9-9195-F74096FAC251}" destId="{64926850-AB7D-45A8-915A-57B61A19609F}" srcOrd="6" destOrd="0" presId="urn:microsoft.com/office/officeart/2005/8/layout/default"/>
    <dgm:cxn modelId="{4C3831EC-F4D5-4598-9E3A-CC9B09AB673F}" type="presParOf" srcId="{C55F9E3A-C0D7-4BB9-9195-F74096FAC251}" destId="{1674BA2D-D833-4C73-94D4-DE4B29B451CF}" srcOrd="7" destOrd="0" presId="urn:microsoft.com/office/officeart/2005/8/layout/default"/>
    <dgm:cxn modelId="{9B04FF89-B5EA-4F6E-AA7F-ADFF94672A21}" type="presParOf" srcId="{C55F9E3A-C0D7-4BB9-9195-F74096FAC251}" destId="{345A37B2-25EE-4FBE-8E44-7DCBBDC795FD}" srcOrd="8" destOrd="0" presId="urn:microsoft.com/office/officeart/2005/8/layout/default"/>
    <dgm:cxn modelId="{2436ABA9-E578-4971-A753-1524A16C7DFE}" type="presParOf" srcId="{C55F9E3A-C0D7-4BB9-9195-F74096FAC251}" destId="{3899E145-D7D6-4866-811E-6B7D4A042D0A}" srcOrd="9" destOrd="0" presId="urn:microsoft.com/office/officeart/2005/8/layout/default"/>
    <dgm:cxn modelId="{6151E931-9133-4262-A5B6-63DB6F207CA3}" type="presParOf" srcId="{C55F9E3A-C0D7-4BB9-9195-F74096FAC251}" destId="{CEFDB2E3-23E2-4984-B7ED-934B0E1B8368}" srcOrd="10" destOrd="0" presId="urn:microsoft.com/office/officeart/2005/8/layout/default"/>
    <dgm:cxn modelId="{2BDCBE83-E36F-4C18-B966-8E6B061F70EB}" type="presParOf" srcId="{C55F9E3A-C0D7-4BB9-9195-F74096FAC251}" destId="{34CE7F95-0F2D-4992-99C2-A36047E11AB8}" srcOrd="11" destOrd="0" presId="urn:microsoft.com/office/officeart/2005/8/layout/default"/>
    <dgm:cxn modelId="{5329FC9D-4D08-4250-8123-580CE14BF3A3}" type="presParOf" srcId="{C55F9E3A-C0D7-4BB9-9195-F74096FAC251}" destId="{35EED2F0-1C45-4A53-8262-7D955FE79DC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71B3EA-9DC1-48DD-8449-44F751D8F6F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C0D541-BDFC-4E4B-B883-38BB036442D4}">
      <dgm:prSet/>
      <dgm:spPr/>
      <dgm:t>
        <a:bodyPr/>
        <a:lstStyle/>
        <a:p>
          <a:r>
            <a:rPr lang="es-EC" dirty="0" err="1"/>
            <a:t>TextField</a:t>
          </a:r>
          <a:r>
            <a:rPr lang="es-EC" dirty="0"/>
            <a:t>: es un componente de texto que permite la edición de una sola línea de texto.</a:t>
          </a:r>
          <a:endParaRPr lang="en-US" dirty="0"/>
        </a:p>
      </dgm:t>
    </dgm:pt>
    <dgm:pt modelId="{23D267F0-13E6-48FC-8509-DCD229A91DAA}" type="parTrans" cxnId="{5C7CA656-9900-48D4-96C0-8469E8FA0F75}">
      <dgm:prSet/>
      <dgm:spPr/>
      <dgm:t>
        <a:bodyPr/>
        <a:lstStyle/>
        <a:p>
          <a:endParaRPr lang="en-US"/>
        </a:p>
      </dgm:t>
    </dgm:pt>
    <dgm:pt modelId="{44A55431-2FF7-420F-A89A-0A9298215623}" type="sibTrans" cxnId="{5C7CA656-9900-48D4-96C0-8469E8FA0F75}">
      <dgm:prSet/>
      <dgm:spPr/>
      <dgm:t>
        <a:bodyPr/>
        <a:lstStyle/>
        <a:p>
          <a:endParaRPr lang="en-US"/>
        </a:p>
      </dgm:t>
    </dgm:pt>
    <dgm:pt modelId="{2BD51F64-5255-4193-9C60-23CF2BE8EFE4}">
      <dgm:prSet/>
      <dgm:spPr/>
      <dgm:t>
        <a:bodyPr/>
        <a:lstStyle/>
        <a:p>
          <a:r>
            <a:rPr lang="es-EC" dirty="0" err="1"/>
            <a:t>PasswordField</a:t>
          </a:r>
          <a:r>
            <a:rPr lang="es-EC" dirty="0"/>
            <a:t>: es un componente de texto especializado para introducir la contraseña.</a:t>
          </a:r>
          <a:endParaRPr lang="en-US" dirty="0"/>
        </a:p>
      </dgm:t>
    </dgm:pt>
    <dgm:pt modelId="{1A9FD59D-7DAA-47BF-9BC7-23381BDB638D}" type="parTrans" cxnId="{2D0B12D9-6A79-48A5-BA8F-03537BFD3279}">
      <dgm:prSet/>
      <dgm:spPr/>
      <dgm:t>
        <a:bodyPr/>
        <a:lstStyle/>
        <a:p>
          <a:endParaRPr lang="en-US"/>
        </a:p>
      </dgm:t>
    </dgm:pt>
    <dgm:pt modelId="{97A04CA6-F350-4209-9F6A-5E41CE2C58D9}" type="sibTrans" cxnId="{2D0B12D9-6A79-48A5-BA8F-03537BFD3279}">
      <dgm:prSet/>
      <dgm:spPr/>
      <dgm:t>
        <a:bodyPr/>
        <a:lstStyle/>
        <a:p>
          <a:endParaRPr lang="en-US"/>
        </a:p>
      </dgm:t>
    </dgm:pt>
    <dgm:pt modelId="{FF4629EE-1E31-4B82-8C49-BF54E764C396}">
      <dgm:prSet/>
      <dgm:spPr/>
      <dgm:t>
        <a:bodyPr/>
        <a:lstStyle/>
        <a:p>
          <a:r>
            <a:rPr lang="es-EC" dirty="0" err="1"/>
            <a:t>TextArea</a:t>
          </a:r>
          <a:r>
            <a:rPr lang="es-EC" dirty="0"/>
            <a:t>: es un componente de texto que permite la edición de un varias líneas de texto.</a:t>
          </a:r>
          <a:endParaRPr lang="en-US" dirty="0"/>
        </a:p>
      </dgm:t>
    </dgm:pt>
    <dgm:pt modelId="{169C5155-0A79-479A-95DF-D681ECC78460}" type="parTrans" cxnId="{B3A25EA9-2256-4401-ABC8-5C532CBFA4EA}">
      <dgm:prSet/>
      <dgm:spPr/>
      <dgm:t>
        <a:bodyPr/>
        <a:lstStyle/>
        <a:p>
          <a:endParaRPr lang="en-US"/>
        </a:p>
      </dgm:t>
    </dgm:pt>
    <dgm:pt modelId="{3604711A-0D3D-40F9-B310-E3D80D5DC50C}" type="sibTrans" cxnId="{B3A25EA9-2256-4401-ABC8-5C532CBFA4EA}">
      <dgm:prSet/>
      <dgm:spPr/>
      <dgm:t>
        <a:bodyPr/>
        <a:lstStyle/>
        <a:p>
          <a:endParaRPr lang="en-US"/>
        </a:p>
      </dgm:t>
    </dgm:pt>
    <dgm:pt modelId="{EDB8A936-54A5-4C5D-AA35-B8514823AE5C}">
      <dgm:prSet/>
      <dgm:spPr/>
      <dgm:t>
        <a:bodyPr/>
        <a:lstStyle/>
        <a:p>
          <a:r>
            <a:rPr lang="es-EC" dirty="0" err="1"/>
            <a:t>ScrollBar</a:t>
          </a:r>
          <a:r>
            <a:rPr lang="es-EC" dirty="0"/>
            <a:t>: Un control de barra de desplazamiento representa un componente de barra de desplazamiento con el fin de permitir al usuario seleccionar de la gama de valores.</a:t>
          </a:r>
          <a:endParaRPr lang="en-US" dirty="0"/>
        </a:p>
      </dgm:t>
    </dgm:pt>
    <dgm:pt modelId="{1C14CF1C-D571-4931-84B5-FD20E7DDBA02}" type="parTrans" cxnId="{61C174D8-DB72-4FC9-B4A9-0595D01C3FA0}">
      <dgm:prSet/>
      <dgm:spPr/>
      <dgm:t>
        <a:bodyPr/>
        <a:lstStyle/>
        <a:p>
          <a:endParaRPr lang="en-US"/>
        </a:p>
      </dgm:t>
    </dgm:pt>
    <dgm:pt modelId="{5FCD3E22-A145-434C-AE8A-CB18185775BD}" type="sibTrans" cxnId="{61C174D8-DB72-4FC9-B4A9-0595D01C3FA0}">
      <dgm:prSet/>
      <dgm:spPr/>
      <dgm:t>
        <a:bodyPr/>
        <a:lstStyle/>
        <a:p>
          <a:endParaRPr lang="en-US"/>
        </a:p>
      </dgm:t>
    </dgm:pt>
    <dgm:pt modelId="{5196BD6F-815A-4E9D-A392-0637770F332D}">
      <dgm:prSet/>
      <dgm:spPr/>
      <dgm:t>
        <a:bodyPr/>
        <a:lstStyle/>
        <a:p>
          <a:r>
            <a:rPr lang="es-EC" dirty="0" err="1"/>
            <a:t>OptionPane</a:t>
          </a:r>
          <a:r>
            <a:rPr lang="es-EC" dirty="0"/>
            <a:t>: proporciona un conjunto de cuadros de diálogo estándar que solicitan a los usuarios un valor o les informa de algo.</a:t>
          </a:r>
          <a:endParaRPr lang="en-US" dirty="0"/>
        </a:p>
      </dgm:t>
    </dgm:pt>
    <dgm:pt modelId="{6F9FC9EB-864B-489D-A64B-6AA5AF30130B}" type="parTrans" cxnId="{2B74CFD5-53FC-45F5-9980-071AC32E1F12}">
      <dgm:prSet/>
      <dgm:spPr/>
      <dgm:t>
        <a:bodyPr/>
        <a:lstStyle/>
        <a:p>
          <a:endParaRPr lang="en-US"/>
        </a:p>
      </dgm:t>
    </dgm:pt>
    <dgm:pt modelId="{2FFFEEC7-8219-4EC1-997A-8F3E251AB0C2}" type="sibTrans" cxnId="{2B74CFD5-53FC-45F5-9980-071AC32E1F12}">
      <dgm:prSet/>
      <dgm:spPr/>
      <dgm:t>
        <a:bodyPr/>
        <a:lstStyle/>
        <a:p>
          <a:endParaRPr lang="en-US"/>
        </a:p>
      </dgm:t>
    </dgm:pt>
    <dgm:pt modelId="{05EF1307-E970-4370-B8B5-07ECF234EF27}">
      <dgm:prSet/>
      <dgm:spPr/>
      <dgm:t>
        <a:bodyPr/>
        <a:lstStyle/>
        <a:p>
          <a:r>
            <a:rPr lang="es-EC" dirty="0" err="1"/>
            <a:t>FileChooser</a:t>
          </a:r>
          <a:r>
            <a:rPr lang="es-EC" dirty="0"/>
            <a:t>: representa una ventana de diálogo desde el que el usuario puede seleccionar un archivo.</a:t>
          </a:r>
          <a:endParaRPr lang="en-US" dirty="0"/>
        </a:p>
      </dgm:t>
    </dgm:pt>
    <dgm:pt modelId="{4CBB1209-E750-49F3-A2B8-03FDA13776CA}" type="parTrans" cxnId="{CEF5B0CA-668D-4914-B8C2-A5C1C4804DA4}">
      <dgm:prSet/>
      <dgm:spPr/>
      <dgm:t>
        <a:bodyPr/>
        <a:lstStyle/>
        <a:p>
          <a:endParaRPr lang="en-US"/>
        </a:p>
      </dgm:t>
    </dgm:pt>
    <dgm:pt modelId="{6052EF55-5135-42E0-95C3-FA7E37D279DC}" type="sibTrans" cxnId="{CEF5B0CA-668D-4914-B8C2-A5C1C4804DA4}">
      <dgm:prSet/>
      <dgm:spPr/>
      <dgm:t>
        <a:bodyPr/>
        <a:lstStyle/>
        <a:p>
          <a:endParaRPr lang="en-US"/>
        </a:p>
      </dgm:t>
    </dgm:pt>
    <dgm:pt modelId="{5F1EA894-3004-4683-BD8D-9EAA21C2A79E}" type="pres">
      <dgm:prSet presAssocID="{2571B3EA-9DC1-48DD-8449-44F751D8F6F5}" presName="diagram" presStyleCnt="0">
        <dgm:presLayoutVars>
          <dgm:dir/>
          <dgm:resizeHandles val="exact"/>
        </dgm:presLayoutVars>
      </dgm:prSet>
      <dgm:spPr/>
    </dgm:pt>
    <dgm:pt modelId="{6AF9713C-EDD6-48F1-9509-09510F0718BE}" type="pres">
      <dgm:prSet presAssocID="{4CC0D541-BDFC-4E4B-B883-38BB036442D4}" presName="node" presStyleLbl="node1" presStyleIdx="0" presStyleCnt="6">
        <dgm:presLayoutVars>
          <dgm:bulletEnabled val="1"/>
        </dgm:presLayoutVars>
      </dgm:prSet>
      <dgm:spPr/>
    </dgm:pt>
    <dgm:pt modelId="{765758DC-F6BE-4CC2-934F-30714AA1EBAD}" type="pres">
      <dgm:prSet presAssocID="{44A55431-2FF7-420F-A89A-0A9298215623}" presName="sibTrans" presStyleCnt="0"/>
      <dgm:spPr/>
    </dgm:pt>
    <dgm:pt modelId="{A3D5AA68-9FB5-4CDC-B49B-BA8CD2AF35C1}" type="pres">
      <dgm:prSet presAssocID="{2BD51F64-5255-4193-9C60-23CF2BE8EFE4}" presName="node" presStyleLbl="node1" presStyleIdx="1" presStyleCnt="6">
        <dgm:presLayoutVars>
          <dgm:bulletEnabled val="1"/>
        </dgm:presLayoutVars>
      </dgm:prSet>
      <dgm:spPr/>
    </dgm:pt>
    <dgm:pt modelId="{977E34A8-86E5-46B9-B373-CBE85D6D864D}" type="pres">
      <dgm:prSet presAssocID="{97A04CA6-F350-4209-9F6A-5E41CE2C58D9}" presName="sibTrans" presStyleCnt="0"/>
      <dgm:spPr/>
    </dgm:pt>
    <dgm:pt modelId="{F0EC69B2-D19A-4116-98A3-720AFE8EE472}" type="pres">
      <dgm:prSet presAssocID="{FF4629EE-1E31-4B82-8C49-BF54E764C396}" presName="node" presStyleLbl="node1" presStyleIdx="2" presStyleCnt="6">
        <dgm:presLayoutVars>
          <dgm:bulletEnabled val="1"/>
        </dgm:presLayoutVars>
      </dgm:prSet>
      <dgm:spPr/>
    </dgm:pt>
    <dgm:pt modelId="{2CD2A4F1-E2E0-4BF1-BA16-7BE9692A653B}" type="pres">
      <dgm:prSet presAssocID="{3604711A-0D3D-40F9-B310-E3D80D5DC50C}" presName="sibTrans" presStyleCnt="0"/>
      <dgm:spPr/>
    </dgm:pt>
    <dgm:pt modelId="{CDC3428A-6AF7-43E8-A61C-6116960167AF}" type="pres">
      <dgm:prSet presAssocID="{EDB8A936-54A5-4C5D-AA35-B8514823AE5C}" presName="node" presStyleLbl="node1" presStyleIdx="3" presStyleCnt="6">
        <dgm:presLayoutVars>
          <dgm:bulletEnabled val="1"/>
        </dgm:presLayoutVars>
      </dgm:prSet>
      <dgm:spPr/>
    </dgm:pt>
    <dgm:pt modelId="{B08E5873-2BB5-485A-9821-B37E21E42A66}" type="pres">
      <dgm:prSet presAssocID="{5FCD3E22-A145-434C-AE8A-CB18185775BD}" presName="sibTrans" presStyleCnt="0"/>
      <dgm:spPr/>
    </dgm:pt>
    <dgm:pt modelId="{91082121-8474-4F6D-B2E0-9F46B4D528E9}" type="pres">
      <dgm:prSet presAssocID="{5196BD6F-815A-4E9D-A392-0637770F332D}" presName="node" presStyleLbl="node1" presStyleIdx="4" presStyleCnt="6">
        <dgm:presLayoutVars>
          <dgm:bulletEnabled val="1"/>
        </dgm:presLayoutVars>
      </dgm:prSet>
      <dgm:spPr/>
    </dgm:pt>
    <dgm:pt modelId="{34116346-B8B0-46FA-BC47-93C8A8C48F2B}" type="pres">
      <dgm:prSet presAssocID="{2FFFEEC7-8219-4EC1-997A-8F3E251AB0C2}" presName="sibTrans" presStyleCnt="0"/>
      <dgm:spPr/>
    </dgm:pt>
    <dgm:pt modelId="{211E2B26-754D-4864-9873-6FAD83622074}" type="pres">
      <dgm:prSet presAssocID="{05EF1307-E970-4370-B8B5-07ECF234EF27}" presName="node" presStyleLbl="node1" presStyleIdx="5" presStyleCnt="6">
        <dgm:presLayoutVars>
          <dgm:bulletEnabled val="1"/>
        </dgm:presLayoutVars>
      </dgm:prSet>
      <dgm:spPr/>
    </dgm:pt>
  </dgm:ptLst>
  <dgm:cxnLst>
    <dgm:cxn modelId="{D5440915-3D5F-45D4-8433-74D46296B50F}" type="presOf" srcId="{5196BD6F-815A-4E9D-A392-0637770F332D}" destId="{91082121-8474-4F6D-B2E0-9F46B4D528E9}" srcOrd="0" destOrd="0" presId="urn:microsoft.com/office/officeart/2005/8/layout/default"/>
    <dgm:cxn modelId="{32B64334-05C1-4AC9-A2F6-7F10EA032CDD}" type="presOf" srcId="{FF4629EE-1E31-4B82-8C49-BF54E764C396}" destId="{F0EC69B2-D19A-4116-98A3-720AFE8EE472}" srcOrd="0" destOrd="0" presId="urn:microsoft.com/office/officeart/2005/8/layout/default"/>
    <dgm:cxn modelId="{B8FB293A-5AE5-44F7-BF25-93800F967ED2}" type="presOf" srcId="{2571B3EA-9DC1-48DD-8449-44F751D8F6F5}" destId="{5F1EA894-3004-4683-BD8D-9EAA21C2A79E}" srcOrd="0" destOrd="0" presId="urn:microsoft.com/office/officeart/2005/8/layout/default"/>
    <dgm:cxn modelId="{AB4A1F69-0F7B-4033-940B-3DEA924266A8}" type="presOf" srcId="{4CC0D541-BDFC-4E4B-B883-38BB036442D4}" destId="{6AF9713C-EDD6-48F1-9509-09510F0718BE}" srcOrd="0" destOrd="0" presId="urn:microsoft.com/office/officeart/2005/8/layout/default"/>
    <dgm:cxn modelId="{A43D914D-DB6B-41AF-85D5-7415A7F0E79B}" type="presOf" srcId="{05EF1307-E970-4370-B8B5-07ECF234EF27}" destId="{211E2B26-754D-4864-9873-6FAD83622074}" srcOrd="0" destOrd="0" presId="urn:microsoft.com/office/officeart/2005/8/layout/default"/>
    <dgm:cxn modelId="{27C14F54-A423-493E-A6A0-538DEFA85B80}" type="presOf" srcId="{2BD51F64-5255-4193-9C60-23CF2BE8EFE4}" destId="{A3D5AA68-9FB5-4CDC-B49B-BA8CD2AF35C1}" srcOrd="0" destOrd="0" presId="urn:microsoft.com/office/officeart/2005/8/layout/default"/>
    <dgm:cxn modelId="{5C7CA656-9900-48D4-96C0-8469E8FA0F75}" srcId="{2571B3EA-9DC1-48DD-8449-44F751D8F6F5}" destId="{4CC0D541-BDFC-4E4B-B883-38BB036442D4}" srcOrd="0" destOrd="0" parTransId="{23D267F0-13E6-48FC-8509-DCD229A91DAA}" sibTransId="{44A55431-2FF7-420F-A89A-0A9298215623}"/>
    <dgm:cxn modelId="{165B338C-1C82-4F29-9ED8-EFD3CD15B67E}" type="presOf" srcId="{EDB8A936-54A5-4C5D-AA35-B8514823AE5C}" destId="{CDC3428A-6AF7-43E8-A61C-6116960167AF}" srcOrd="0" destOrd="0" presId="urn:microsoft.com/office/officeart/2005/8/layout/default"/>
    <dgm:cxn modelId="{B3A25EA9-2256-4401-ABC8-5C532CBFA4EA}" srcId="{2571B3EA-9DC1-48DD-8449-44F751D8F6F5}" destId="{FF4629EE-1E31-4B82-8C49-BF54E764C396}" srcOrd="2" destOrd="0" parTransId="{169C5155-0A79-479A-95DF-D681ECC78460}" sibTransId="{3604711A-0D3D-40F9-B310-E3D80D5DC50C}"/>
    <dgm:cxn modelId="{CEF5B0CA-668D-4914-B8C2-A5C1C4804DA4}" srcId="{2571B3EA-9DC1-48DD-8449-44F751D8F6F5}" destId="{05EF1307-E970-4370-B8B5-07ECF234EF27}" srcOrd="5" destOrd="0" parTransId="{4CBB1209-E750-49F3-A2B8-03FDA13776CA}" sibTransId="{6052EF55-5135-42E0-95C3-FA7E37D279DC}"/>
    <dgm:cxn modelId="{2B74CFD5-53FC-45F5-9980-071AC32E1F12}" srcId="{2571B3EA-9DC1-48DD-8449-44F751D8F6F5}" destId="{5196BD6F-815A-4E9D-A392-0637770F332D}" srcOrd="4" destOrd="0" parTransId="{6F9FC9EB-864B-489D-A64B-6AA5AF30130B}" sibTransId="{2FFFEEC7-8219-4EC1-997A-8F3E251AB0C2}"/>
    <dgm:cxn modelId="{61C174D8-DB72-4FC9-B4A9-0595D01C3FA0}" srcId="{2571B3EA-9DC1-48DD-8449-44F751D8F6F5}" destId="{EDB8A936-54A5-4C5D-AA35-B8514823AE5C}" srcOrd="3" destOrd="0" parTransId="{1C14CF1C-D571-4931-84B5-FD20E7DDBA02}" sibTransId="{5FCD3E22-A145-434C-AE8A-CB18185775BD}"/>
    <dgm:cxn modelId="{2D0B12D9-6A79-48A5-BA8F-03537BFD3279}" srcId="{2571B3EA-9DC1-48DD-8449-44F751D8F6F5}" destId="{2BD51F64-5255-4193-9C60-23CF2BE8EFE4}" srcOrd="1" destOrd="0" parTransId="{1A9FD59D-7DAA-47BF-9BC7-23381BDB638D}" sibTransId="{97A04CA6-F350-4209-9F6A-5E41CE2C58D9}"/>
    <dgm:cxn modelId="{21684312-D09A-4C8B-807E-BF1B0FE1F3D1}" type="presParOf" srcId="{5F1EA894-3004-4683-BD8D-9EAA21C2A79E}" destId="{6AF9713C-EDD6-48F1-9509-09510F0718BE}" srcOrd="0" destOrd="0" presId="urn:microsoft.com/office/officeart/2005/8/layout/default"/>
    <dgm:cxn modelId="{703355D7-4A03-4FA4-90C4-87782AC45A3A}" type="presParOf" srcId="{5F1EA894-3004-4683-BD8D-9EAA21C2A79E}" destId="{765758DC-F6BE-4CC2-934F-30714AA1EBAD}" srcOrd="1" destOrd="0" presId="urn:microsoft.com/office/officeart/2005/8/layout/default"/>
    <dgm:cxn modelId="{3D3ECBB3-46B6-4251-A073-F561905E7259}" type="presParOf" srcId="{5F1EA894-3004-4683-BD8D-9EAA21C2A79E}" destId="{A3D5AA68-9FB5-4CDC-B49B-BA8CD2AF35C1}" srcOrd="2" destOrd="0" presId="urn:microsoft.com/office/officeart/2005/8/layout/default"/>
    <dgm:cxn modelId="{B4F5BAE7-3FBB-4F50-AD8F-C6F0F7A54010}" type="presParOf" srcId="{5F1EA894-3004-4683-BD8D-9EAA21C2A79E}" destId="{977E34A8-86E5-46B9-B373-CBE85D6D864D}" srcOrd="3" destOrd="0" presId="urn:microsoft.com/office/officeart/2005/8/layout/default"/>
    <dgm:cxn modelId="{A8832254-A829-4E56-AD47-989E5D1B54AD}" type="presParOf" srcId="{5F1EA894-3004-4683-BD8D-9EAA21C2A79E}" destId="{F0EC69B2-D19A-4116-98A3-720AFE8EE472}" srcOrd="4" destOrd="0" presId="urn:microsoft.com/office/officeart/2005/8/layout/default"/>
    <dgm:cxn modelId="{73028B5E-9308-4082-8162-8464CF5A190D}" type="presParOf" srcId="{5F1EA894-3004-4683-BD8D-9EAA21C2A79E}" destId="{2CD2A4F1-E2E0-4BF1-BA16-7BE9692A653B}" srcOrd="5" destOrd="0" presId="urn:microsoft.com/office/officeart/2005/8/layout/default"/>
    <dgm:cxn modelId="{DD6D6CD6-AF10-4B65-8F83-5299BD1EFE85}" type="presParOf" srcId="{5F1EA894-3004-4683-BD8D-9EAA21C2A79E}" destId="{CDC3428A-6AF7-43E8-A61C-6116960167AF}" srcOrd="6" destOrd="0" presId="urn:microsoft.com/office/officeart/2005/8/layout/default"/>
    <dgm:cxn modelId="{37AF09D5-E44B-4620-B860-EC97F484BCFE}" type="presParOf" srcId="{5F1EA894-3004-4683-BD8D-9EAA21C2A79E}" destId="{B08E5873-2BB5-485A-9821-B37E21E42A66}" srcOrd="7" destOrd="0" presId="urn:microsoft.com/office/officeart/2005/8/layout/default"/>
    <dgm:cxn modelId="{1062BEB4-32E3-42F3-98E3-2EC6933B2D12}" type="presParOf" srcId="{5F1EA894-3004-4683-BD8D-9EAA21C2A79E}" destId="{91082121-8474-4F6D-B2E0-9F46B4D528E9}" srcOrd="8" destOrd="0" presId="urn:microsoft.com/office/officeart/2005/8/layout/default"/>
    <dgm:cxn modelId="{8BCF6E82-79CE-4930-A65C-899D070C83A3}" type="presParOf" srcId="{5F1EA894-3004-4683-BD8D-9EAA21C2A79E}" destId="{34116346-B8B0-46FA-BC47-93C8A8C48F2B}" srcOrd="9" destOrd="0" presId="urn:microsoft.com/office/officeart/2005/8/layout/default"/>
    <dgm:cxn modelId="{8814D730-DF22-466C-BDC9-CC7DA8917261}" type="presParOf" srcId="{5F1EA894-3004-4683-BD8D-9EAA21C2A79E}" destId="{211E2B26-754D-4864-9873-6FAD8362207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BF4029-48AC-4069-AAAB-876180A838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ACEB70-5540-4A0E-8197-FF2B933B1712}">
      <dgm:prSet/>
      <dgm:spPr/>
      <dgm:t>
        <a:bodyPr/>
        <a:lstStyle/>
        <a:p>
          <a:r>
            <a:rPr lang="es-EC" dirty="0" err="1"/>
            <a:t>ProgressBar</a:t>
          </a:r>
          <a:r>
            <a:rPr lang="es-EC" dirty="0"/>
            <a:t>: Como la tarea progresa hacia su conclusión, la barra de progreso muestra el porcentaje de la tarea de finalización.</a:t>
          </a:r>
          <a:endParaRPr lang="en-US" dirty="0"/>
        </a:p>
      </dgm:t>
    </dgm:pt>
    <dgm:pt modelId="{C94691D2-6E7B-4194-B940-21D123883224}" type="parTrans" cxnId="{5B078FE6-DF58-4554-B413-B8F287DA502F}">
      <dgm:prSet/>
      <dgm:spPr/>
      <dgm:t>
        <a:bodyPr/>
        <a:lstStyle/>
        <a:p>
          <a:endParaRPr lang="en-US"/>
        </a:p>
      </dgm:t>
    </dgm:pt>
    <dgm:pt modelId="{5EBAFA88-A59C-4530-928D-F71707FBE54B}" type="sibTrans" cxnId="{5B078FE6-DF58-4554-B413-B8F287DA502F}">
      <dgm:prSet/>
      <dgm:spPr/>
      <dgm:t>
        <a:bodyPr/>
        <a:lstStyle/>
        <a:p>
          <a:endParaRPr lang="en-US"/>
        </a:p>
      </dgm:t>
    </dgm:pt>
    <dgm:pt modelId="{BAED2A06-9427-4414-8FEA-D82C0CC69921}">
      <dgm:prSet/>
      <dgm:spPr/>
      <dgm:t>
        <a:bodyPr/>
        <a:lstStyle/>
        <a:p>
          <a:r>
            <a:rPr lang="es-EC" dirty="0"/>
            <a:t>Slider: permite al usuario seleccionar gráficamente un valor deslizando un botón dentro de un intervalo acotado.</a:t>
          </a:r>
          <a:endParaRPr lang="en-US" dirty="0"/>
        </a:p>
      </dgm:t>
    </dgm:pt>
    <dgm:pt modelId="{7B4FA6B2-E019-49D0-BE1A-192C86902BF1}" type="parTrans" cxnId="{27895207-FDAD-412F-AB46-013162DCF18B}">
      <dgm:prSet/>
      <dgm:spPr/>
      <dgm:t>
        <a:bodyPr/>
        <a:lstStyle/>
        <a:p>
          <a:endParaRPr lang="en-US"/>
        </a:p>
      </dgm:t>
    </dgm:pt>
    <dgm:pt modelId="{4DB5B609-7C90-49D8-8450-A4FC17F2EF93}" type="sibTrans" cxnId="{27895207-FDAD-412F-AB46-013162DCF18B}">
      <dgm:prSet/>
      <dgm:spPr/>
      <dgm:t>
        <a:bodyPr/>
        <a:lstStyle/>
        <a:p>
          <a:endParaRPr lang="en-US"/>
        </a:p>
      </dgm:t>
    </dgm:pt>
    <dgm:pt modelId="{435D4FE1-93A7-4380-96EF-BAFF7FDCFD35}">
      <dgm:prSet/>
      <dgm:spPr/>
      <dgm:t>
        <a:bodyPr/>
        <a:lstStyle/>
        <a:p>
          <a:r>
            <a:rPr lang="es-EC" dirty="0" err="1"/>
            <a:t>Spinner</a:t>
          </a:r>
          <a:r>
            <a:rPr lang="es-EC" dirty="0"/>
            <a:t>: es un único campo de entrada de línea que permite al usuario seleccionar un número o un valor de objeto a partir de una secuencia ordenada.</a:t>
          </a:r>
          <a:endParaRPr lang="en-US" dirty="0"/>
        </a:p>
      </dgm:t>
    </dgm:pt>
    <dgm:pt modelId="{6FA125BE-811D-4863-A998-B0A0B95F0008}" type="parTrans" cxnId="{07572C9C-2824-4AA9-AA77-871B68EB572A}">
      <dgm:prSet/>
      <dgm:spPr/>
      <dgm:t>
        <a:bodyPr/>
        <a:lstStyle/>
        <a:p>
          <a:endParaRPr lang="en-US"/>
        </a:p>
      </dgm:t>
    </dgm:pt>
    <dgm:pt modelId="{D397CEE0-2790-4235-8B96-4EBAB0E07CBD}" type="sibTrans" cxnId="{07572C9C-2824-4AA9-AA77-871B68EB572A}">
      <dgm:prSet/>
      <dgm:spPr/>
      <dgm:t>
        <a:bodyPr/>
        <a:lstStyle/>
        <a:p>
          <a:endParaRPr lang="en-US"/>
        </a:p>
      </dgm:t>
    </dgm:pt>
    <dgm:pt modelId="{6E6653C2-8F89-4021-8F78-996BD872D452}" type="pres">
      <dgm:prSet presAssocID="{A1BF4029-48AC-4069-AAAB-876180A8381D}" presName="linear" presStyleCnt="0">
        <dgm:presLayoutVars>
          <dgm:animLvl val="lvl"/>
          <dgm:resizeHandles val="exact"/>
        </dgm:presLayoutVars>
      </dgm:prSet>
      <dgm:spPr/>
    </dgm:pt>
    <dgm:pt modelId="{4567D867-837F-47AB-81BE-26D5FD6394A9}" type="pres">
      <dgm:prSet presAssocID="{44ACEB70-5540-4A0E-8197-FF2B933B17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FF1EE5-D93F-4F5C-84C4-42FAD3CDC204}" type="pres">
      <dgm:prSet presAssocID="{5EBAFA88-A59C-4530-928D-F71707FBE54B}" presName="spacer" presStyleCnt="0"/>
      <dgm:spPr/>
    </dgm:pt>
    <dgm:pt modelId="{BACFB382-825E-4FD8-BC37-D971E193FFDA}" type="pres">
      <dgm:prSet presAssocID="{BAED2A06-9427-4414-8FEA-D82C0CC699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4FB1BD-CEC0-4BE0-BAC1-C3AA36FAB6CD}" type="pres">
      <dgm:prSet presAssocID="{4DB5B609-7C90-49D8-8450-A4FC17F2EF93}" presName="spacer" presStyleCnt="0"/>
      <dgm:spPr/>
    </dgm:pt>
    <dgm:pt modelId="{F9C01E58-C206-43A3-80FE-63D55F5E33B4}" type="pres">
      <dgm:prSet presAssocID="{435D4FE1-93A7-4380-96EF-BAFF7FDCFD3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895207-FDAD-412F-AB46-013162DCF18B}" srcId="{A1BF4029-48AC-4069-AAAB-876180A8381D}" destId="{BAED2A06-9427-4414-8FEA-D82C0CC69921}" srcOrd="1" destOrd="0" parTransId="{7B4FA6B2-E019-49D0-BE1A-192C86902BF1}" sibTransId="{4DB5B609-7C90-49D8-8450-A4FC17F2EF93}"/>
    <dgm:cxn modelId="{51F51760-12D6-4664-9CF7-E5C3FEB27A94}" type="presOf" srcId="{44ACEB70-5540-4A0E-8197-FF2B933B1712}" destId="{4567D867-837F-47AB-81BE-26D5FD6394A9}" srcOrd="0" destOrd="0" presId="urn:microsoft.com/office/officeart/2005/8/layout/vList2"/>
    <dgm:cxn modelId="{9CF69286-5639-4A09-B76F-35168B528CD6}" type="presOf" srcId="{A1BF4029-48AC-4069-AAAB-876180A8381D}" destId="{6E6653C2-8F89-4021-8F78-996BD872D452}" srcOrd="0" destOrd="0" presId="urn:microsoft.com/office/officeart/2005/8/layout/vList2"/>
    <dgm:cxn modelId="{07572C9C-2824-4AA9-AA77-871B68EB572A}" srcId="{A1BF4029-48AC-4069-AAAB-876180A8381D}" destId="{435D4FE1-93A7-4380-96EF-BAFF7FDCFD35}" srcOrd="2" destOrd="0" parTransId="{6FA125BE-811D-4863-A998-B0A0B95F0008}" sibTransId="{D397CEE0-2790-4235-8B96-4EBAB0E07CBD}"/>
    <dgm:cxn modelId="{AD9537AA-75FE-4FC8-B8FF-700B4CC6EC5F}" type="presOf" srcId="{BAED2A06-9427-4414-8FEA-D82C0CC69921}" destId="{BACFB382-825E-4FD8-BC37-D971E193FFDA}" srcOrd="0" destOrd="0" presId="urn:microsoft.com/office/officeart/2005/8/layout/vList2"/>
    <dgm:cxn modelId="{1F4285E1-210F-491D-AEFA-AB2CD848FA0B}" type="presOf" srcId="{435D4FE1-93A7-4380-96EF-BAFF7FDCFD35}" destId="{F9C01E58-C206-43A3-80FE-63D55F5E33B4}" srcOrd="0" destOrd="0" presId="urn:microsoft.com/office/officeart/2005/8/layout/vList2"/>
    <dgm:cxn modelId="{5B078FE6-DF58-4554-B413-B8F287DA502F}" srcId="{A1BF4029-48AC-4069-AAAB-876180A8381D}" destId="{44ACEB70-5540-4A0E-8197-FF2B933B1712}" srcOrd="0" destOrd="0" parTransId="{C94691D2-6E7B-4194-B940-21D123883224}" sibTransId="{5EBAFA88-A59C-4530-928D-F71707FBE54B}"/>
    <dgm:cxn modelId="{AD70DA01-A9B9-4494-9DBA-D1F6753470CF}" type="presParOf" srcId="{6E6653C2-8F89-4021-8F78-996BD872D452}" destId="{4567D867-837F-47AB-81BE-26D5FD6394A9}" srcOrd="0" destOrd="0" presId="urn:microsoft.com/office/officeart/2005/8/layout/vList2"/>
    <dgm:cxn modelId="{78348C8E-2972-4E97-9474-ADA2327BBA6E}" type="presParOf" srcId="{6E6653C2-8F89-4021-8F78-996BD872D452}" destId="{13FF1EE5-D93F-4F5C-84C4-42FAD3CDC204}" srcOrd="1" destOrd="0" presId="urn:microsoft.com/office/officeart/2005/8/layout/vList2"/>
    <dgm:cxn modelId="{B32A112B-DF80-45E0-B4C8-E54751524E32}" type="presParOf" srcId="{6E6653C2-8F89-4021-8F78-996BD872D452}" destId="{BACFB382-825E-4FD8-BC37-D971E193FFDA}" srcOrd="2" destOrd="0" presId="urn:microsoft.com/office/officeart/2005/8/layout/vList2"/>
    <dgm:cxn modelId="{8E5C69D8-FA45-44B4-A32F-2C79399A12B3}" type="presParOf" srcId="{6E6653C2-8F89-4021-8F78-996BD872D452}" destId="{3D4FB1BD-CEC0-4BE0-BAC1-C3AA36FAB6CD}" srcOrd="3" destOrd="0" presId="urn:microsoft.com/office/officeart/2005/8/layout/vList2"/>
    <dgm:cxn modelId="{3701CE09-76A2-42B6-8681-98EA9F86E614}" type="presParOf" srcId="{6E6653C2-8F89-4021-8F78-996BD872D452}" destId="{F9C01E58-C206-43A3-80FE-63D55F5E33B4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053FA-BAA4-4BE6-9EE9-E7A5BDEF7DF2}">
      <dsp:nvSpPr>
        <dsp:cNvPr id="0" name=""/>
        <dsp:cNvSpPr/>
      </dsp:nvSpPr>
      <dsp:spPr>
        <a:xfrm>
          <a:off x="0" y="494625"/>
          <a:ext cx="5994400" cy="1421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E</a:t>
          </a:r>
          <a:r>
            <a:rPr lang="es-ES" sz="2700" b="0" i="0" kern="1200"/>
            <a:t>s una biblioteca de clases que permite crear interfaces gráficas de usuario en Java.</a:t>
          </a:r>
          <a:endParaRPr lang="en-US" sz="2700" kern="1200"/>
        </a:p>
      </dsp:txBody>
      <dsp:txXfrm>
        <a:off x="69394" y="564019"/>
        <a:ext cx="5855612" cy="1282762"/>
      </dsp:txXfrm>
    </dsp:sp>
    <dsp:sp modelId="{ACCB9803-F2D7-498B-9992-5753755FEFE8}">
      <dsp:nvSpPr>
        <dsp:cNvPr id="0" name=""/>
        <dsp:cNvSpPr/>
      </dsp:nvSpPr>
      <dsp:spPr>
        <a:xfrm>
          <a:off x="0" y="1993935"/>
          <a:ext cx="5994400" cy="1421550"/>
        </a:xfrm>
        <a:prstGeom prst="roundRect">
          <a:avLst/>
        </a:prstGeom>
        <a:solidFill>
          <a:schemeClr val="accent2">
            <a:hueOff val="-3799047"/>
            <a:satOff val="8413"/>
            <a:lumOff val="1156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visualiza y gestiona la interacción del usuario sobre los elementos de la interface gráfica.</a:t>
          </a:r>
          <a:endParaRPr lang="en-US" sz="2700" kern="1200" dirty="0"/>
        </a:p>
      </dsp:txBody>
      <dsp:txXfrm>
        <a:off x="69394" y="2063329"/>
        <a:ext cx="5855612" cy="1282762"/>
      </dsp:txXfrm>
    </dsp:sp>
    <dsp:sp modelId="{AE65A54D-9BCC-4C55-816C-9C408022D0ED}">
      <dsp:nvSpPr>
        <dsp:cNvPr id="0" name=""/>
        <dsp:cNvSpPr/>
      </dsp:nvSpPr>
      <dsp:spPr>
        <a:xfrm>
          <a:off x="0" y="3493245"/>
          <a:ext cx="5994400" cy="1421550"/>
        </a:xfrm>
        <a:prstGeom prst="roundRect">
          <a:avLst/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Swing forma parte del paquete estándar, no hace falta importar ningún fichero adicional en nuestros proyectos.</a:t>
          </a:r>
          <a:endParaRPr lang="en-US" sz="2700" kern="1200" dirty="0"/>
        </a:p>
      </dsp:txBody>
      <dsp:txXfrm>
        <a:off x="69394" y="3562639"/>
        <a:ext cx="5855612" cy="1282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EFD17-80EB-4480-9116-1E8F54A82648}">
      <dsp:nvSpPr>
        <dsp:cNvPr id="0" name=""/>
        <dsp:cNvSpPr/>
      </dsp:nvSpPr>
      <dsp:spPr>
        <a:xfrm>
          <a:off x="0" y="0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99512-9259-40E2-8B4D-96DDD5C6EF9D}">
      <dsp:nvSpPr>
        <dsp:cNvPr id="0" name=""/>
        <dsp:cNvSpPr/>
      </dsp:nvSpPr>
      <dsp:spPr>
        <a:xfrm>
          <a:off x="0" y="0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 dirty="0"/>
            <a:t>Panel (jPanel):</a:t>
          </a:r>
          <a:r>
            <a:rPr lang="es-ES" sz="1400" b="0" i="0" kern="1200" dirty="0"/>
            <a:t> un contendor ligero común.</a:t>
          </a:r>
          <a:endParaRPr lang="en-US" sz="1400" kern="1200" dirty="0"/>
        </a:p>
      </dsp:txBody>
      <dsp:txXfrm>
        <a:off x="0" y="0"/>
        <a:ext cx="8608645" cy="513157"/>
      </dsp:txXfrm>
    </dsp:sp>
    <dsp:sp modelId="{210D6227-1DC0-4102-AEE2-BDF6485676D5}">
      <dsp:nvSpPr>
        <dsp:cNvPr id="0" name=""/>
        <dsp:cNvSpPr/>
      </dsp:nvSpPr>
      <dsp:spPr>
        <a:xfrm>
          <a:off x="0" y="513157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5F240-760C-46DF-B620-FD3E1E83C277}">
      <dsp:nvSpPr>
        <dsp:cNvPr id="0" name=""/>
        <dsp:cNvSpPr/>
      </dsp:nvSpPr>
      <dsp:spPr>
        <a:xfrm>
          <a:off x="0" y="513157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Panel con Pestañas (jTabbedPane):</a:t>
          </a:r>
          <a:r>
            <a:rPr lang="es-ES" sz="1400" b="0" i="0" kern="1200"/>
            <a:t> un componente que permite cambiar entre un grupo de componentes pulsando sobre una pestaña con un pequeño título y/o ícono.</a:t>
          </a:r>
          <a:endParaRPr lang="en-US" sz="1400" kern="1200"/>
        </a:p>
      </dsp:txBody>
      <dsp:txXfrm>
        <a:off x="0" y="513157"/>
        <a:ext cx="8608645" cy="513157"/>
      </dsp:txXfrm>
    </dsp:sp>
    <dsp:sp modelId="{ABEE2AC0-CCE6-4C62-8BAB-E5F6C4FC6A40}">
      <dsp:nvSpPr>
        <dsp:cNvPr id="0" name=""/>
        <dsp:cNvSpPr/>
      </dsp:nvSpPr>
      <dsp:spPr>
        <a:xfrm>
          <a:off x="0" y="1026315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332C4-8E13-412E-A35D-E869E0FAB68C}">
      <dsp:nvSpPr>
        <dsp:cNvPr id="0" name=""/>
        <dsp:cNvSpPr/>
      </dsp:nvSpPr>
      <dsp:spPr>
        <a:xfrm>
          <a:off x="0" y="1026315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Panel divisor (jSplitPane):</a:t>
          </a:r>
          <a:r>
            <a:rPr lang="es-ES" sz="1400" b="0" i="0" kern="1200"/>
            <a:t> un contenedor utilizado para dividir dos (y sólo dos) componentes.  Los componentes se pueden cambiar de tamaño interactivamente.</a:t>
          </a:r>
          <a:endParaRPr lang="en-US" sz="1400" kern="1200"/>
        </a:p>
      </dsp:txBody>
      <dsp:txXfrm>
        <a:off x="0" y="1026315"/>
        <a:ext cx="8608645" cy="513157"/>
      </dsp:txXfrm>
    </dsp:sp>
    <dsp:sp modelId="{BE6A42C0-B90D-4656-AF20-DA2138CD058A}">
      <dsp:nvSpPr>
        <dsp:cNvPr id="0" name=""/>
        <dsp:cNvSpPr/>
      </dsp:nvSpPr>
      <dsp:spPr>
        <a:xfrm>
          <a:off x="0" y="1539473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AAB0-D0F5-4AFA-B838-75CFBDD01D31}">
      <dsp:nvSpPr>
        <dsp:cNvPr id="0" name=""/>
        <dsp:cNvSpPr/>
      </dsp:nvSpPr>
      <dsp:spPr>
        <a:xfrm>
          <a:off x="0" y="1539473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Panel de desplazamiento (jScrollPane):</a:t>
          </a:r>
          <a:r>
            <a:rPr lang="es-ES" sz="1400" b="0" i="0" kern="1200"/>
            <a:t> una vista desplazable de un componente ligero.</a:t>
          </a:r>
          <a:endParaRPr lang="en-US" sz="1400" kern="1200"/>
        </a:p>
      </dsp:txBody>
      <dsp:txXfrm>
        <a:off x="0" y="1539473"/>
        <a:ext cx="8608645" cy="513157"/>
      </dsp:txXfrm>
    </dsp:sp>
    <dsp:sp modelId="{D7373061-8A9C-4548-B82B-8641DAB89908}">
      <dsp:nvSpPr>
        <dsp:cNvPr id="0" name=""/>
        <dsp:cNvSpPr/>
      </dsp:nvSpPr>
      <dsp:spPr>
        <a:xfrm>
          <a:off x="0" y="2052631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7FFC0-7F72-453A-B4EF-7AA2BBAF7900}">
      <dsp:nvSpPr>
        <dsp:cNvPr id="0" name=""/>
        <dsp:cNvSpPr/>
      </dsp:nvSpPr>
      <dsp:spPr>
        <a:xfrm>
          <a:off x="0" y="2052630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Barra de herramientas (jToolBar):</a:t>
          </a:r>
          <a:r>
            <a:rPr lang="es-ES" sz="1400" b="0" i="0" kern="1200"/>
            <a:t> un contenedor resulta útil para visualizar acciones o controles utilizados habitualmente.</a:t>
          </a:r>
          <a:endParaRPr lang="en-US" sz="1400" kern="1200"/>
        </a:p>
      </dsp:txBody>
      <dsp:txXfrm>
        <a:off x="0" y="2052630"/>
        <a:ext cx="8608645" cy="513157"/>
      </dsp:txXfrm>
    </dsp:sp>
    <dsp:sp modelId="{713918CB-101C-428C-BBF1-4934032C8AB1}">
      <dsp:nvSpPr>
        <dsp:cNvPr id="0" name=""/>
        <dsp:cNvSpPr/>
      </dsp:nvSpPr>
      <dsp:spPr>
        <a:xfrm>
          <a:off x="0" y="2565788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B717E-4719-4187-974F-D3C44E337130}">
      <dsp:nvSpPr>
        <dsp:cNvPr id="0" name=""/>
        <dsp:cNvSpPr/>
      </dsp:nvSpPr>
      <dsp:spPr>
        <a:xfrm>
          <a:off x="0" y="2565788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Panel de escritorio (jDesktopPane):</a:t>
          </a:r>
          <a:r>
            <a:rPr lang="es-ES" sz="1400" b="0" i="0" kern="1200"/>
            <a:t> un contendor utilizado para crear una interfaz multidocumento o un escritorio virtual.</a:t>
          </a:r>
          <a:endParaRPr lang="en-US" sz="1400" kern="1200"/>
        </a:p>
      </dsp:txBody>
      <dsp:txXfrm>
        <a:off x="0" y="2565788"/>
        <a:ext cx="8608645" cy="513157"/>
      </dsp:txXfrm>
    </dsp:sp>
    <dsp:sp modelId="{808695F8-2300-4AE7-BA6E-D56648FE9FEE}">
      <dsp:nvSpPr>
        <dsp:cNvPr id="0" name=""/>
        <dsp:cNvSpPr/>
      </dsp:nvSpPr>
      <dsp:spPr>
        <a:xfrm>
          <a:off x="0" y="3078946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1C7C4-F694-4469-BD22-4D4BE71C79E5}">
      <dsp:nvSpPr>
        <dsp:cNvPr id="0" name=""/>
        <dsp:cNvSpPr/>
      </dsp:nvSpPr>
      <dsp:spPr>
        <a:xfrm>
          <a:off x="0" y="3078946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Ventana interna (jInternalFrame):</a:t>
          </a:r>
          <a:r>
            <a:rPr lang="es-ES" sz="1400" b="0" i="0" kern="1200"/>
            <a:t> un objeto ligero que proporciona muchas de las características de una ventana nativa, incluyendo arrastrar, cerrar, minimizar, cambiar de tamaño, mostrar en miniatura y admite barras de menús.</a:t>
          </a:r>
          <a:endParaRPr lang="en-US" sz="1400" kern="1200"/>
        </a:p>
      </dsp:txBody>
      <dsp:txXfrm>
        <a:off x="0" y="3078946"/>
        <a:ext cx="8608645" cy="513157"/>
      </dsp:txXfrm>
    </dsp:sp>
    <dsp:sp modelId="{7D020585-2B2A-405D-A9B1-BA9CC75CB55C}">
      <dsp:nvSpPr>
        <dsp:cNvPr id="0" name=""/>
        <dsp:cNvSpPr/>
      </dsp:nvSpPr>
      <dsp:spPr>
        <a:xfrm>
          <a:off x="0" y="3592104"/>
          <a:ext cx="86086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6702B-E6D7-470E-B9FB-D9240C8D78BD}">
      <dsp:nvSpPr>
        <dsp:cNvPr id="0" name=""/>
        <dsp:cNvSpPr/>
      </dsp:nvSpPr>
      <dsp:spPr>
        <a:xfrm>
          <a:off x="0" y="3592104"/>
          <a:ext cx="8608645" cy="51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Panel con capas (jLayeredPane):</a:t>
          </a:r>
          <a:r>
            <a:rPr lang="es-ES" sz="1400" b="0" i="0" kern="1200"/>
            <a:t>  un contenedor que permite a sus componentes especificar su profundidad y superponerse uno al otro cuando se necesite.</a:t>
          </a:r>
          <a:endParaRPr lang="en-US" sz="1400" kern="1200"/>
        </a:p>
      </dsp:txBody>
      <dsp:txXfrm>
        <a:off x="0" y="3592104"/>
        <a:ext cx="8608645" cy="513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7D86A-CEA8-47EF-921F-E576ACE62480}">
      <dsp:nvSpPr>
        <dsp:cNvPr id="0" name=""/>
        <dsp:cNvSpPr/>
      </dsp:nvSpPr>
      <dsp:spPr>
        <a:xfrm>
          <a:off x="425049" y="688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300" b="1" kern="1200"/>
            <a:t>JLabel </a:t>
          </a:r>
          <a:r>
            <a:rPr lang="es-EC" sz="1300" b="0" i="0" kern="1200"/>
            <a:t>– </a:t>
          </a:r>
          <a:r>
            <a:rPr lang="es-EC" sz="1300" kern="1200"/>
            <a:t>Permite Vincular Etiquetas, tanto de texto como de imágenes.</a:t>
          </a:r>
          <a:endParaRPr lang="en-US" sz="1300" kern="1200"/>
        </a:p>
      </dsp:txBody>
      <dsp:txXfrm>
        <a:off x="425049" y="688"/>
        <a:ext cx="2169354" cy="1301612"/>
      </dsp:txXfrm>
    </dsp:sp>
    <dsp:sp modelId="{2783590D-5826-4A11-AF6A-EF1088CC7D0E}">
      <dsp:nvSpPr>
        <dsp:cNvPr id="0" name=""/>
        <dsp:cNvSpPr/>
      </dsp:nvSpPr>
      <dsp:spPr>
        <a:xfrm>
          <a:off x="2811339" y="688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0" kern="1200"/>
            <a:t>JButton </a:t>
          </a:r>
          <a:r>
            <a:rPr lang="es-ES" sz="1300" b="0" i="0" kern="1200"/>
            <a:t>– </a:t>
          </a:r>
          <a:r>
            <a:rPr lang="es-ES" sz="1300" kern="1200"/>
            <a:t>Permite vincular Botones simples. </a:t>
          </a:r>
          <a:endParaRPr lang="en-US" sz="1300" kern="1200"/>
        </a:p>
      </dsp:txBody>
      <dsp:txXfrm>
        <a:off x="2811339" y="688"/>
        <a:ext cx="2169354" cy="1301612"/>
      </dsp:txXfrm>
    </dsp:sp>
    <dsp:sp modelId="{66C5085E-D8E0-4BC3-8877-6FF2969BA9E0}">
      <dsp:nvSpPr>
        <dsp:cNvPr id="0" name=""/>
        <dsp:cNvSpPr/>
      </dsp:nvSpPr>
      <dsp:spPr>
        <a:xfrm>
          <a:off x="5197628" y="688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JCheckBox </a:t>
          </a:r>
          <a:r>
            <a:rPr lang="es-ES" sz="1300" b="0" i="0" kern="1200"/>
            <a:t>– </a:t>
          </a:r>
          <a:r>
            <a:rPr lang="es-ES" sz="1300" kern="1200"/>
            <a:t>Son Casilla de verificación, ideal para selección múltiples.</a:t>
          </a:r>
          <a:endParaRPr lang="en-US" sz="1300" kern="1200"/>
        </a:p>
      </dsp:txBody>
      <dsp:txXfrm>
        <a:off x="5197628" y="688"/>
        <a:ext cx="2169354" cy="1301612"/>
      </dsp:txXfrm>
    </dsp:sp>
    <dsp:sp modelId="{BFBA22E8-951F-4CA0-924D-712711B7271E}">
      <dsp:nvSpPr>
        <dsp:cNvPr id="0" name=""/>
        <dsp:cNvSpPr/>
      </dsp:nvSpPr>
      <dsp:spPr>
        <a:xfrm>
          <a:off x="7583918" y="688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JRadioButton</a:t>
          </a:r>
          <a:r>
            <a:rPr lang="es-ES" sz="1300" b="0" i="0" kern="1200"/>
            <a:t> – </a:t>
          </a:r>
          <a:r>
            <a:rPr lang="es-ES" sz="1300" kern="1200"/>
            <a:t>Permite presentar opciones de selección similares a las checkbox, solo que el enfoque de estas es de única selección.</a:t>
          </a:r>
          <a:endParaRPr lang="en-US" sz="1300" kern="1200"/>
        </a:p>
      </dsp:txBody>
      <dsp:txXfrm>
        <a:off x="7583918" y="688"/>
        <a:ext cx="2169354" cy="1301612"/>
      </dsp:txXfrm>
    </dsp:sp>
    <dsp:sp modelId="{E4C91418-F54E-4282-888F-F68D1381AB42}">
      <dsp:nvSpPr>
        <dsp:cNvPr id="0" name=""/>
        <dsp:cNvSpPr/>
      </dsp:nvSpPr>
      <dsp:spPr>
        <a:xfrm>
          <a:off x="425049" y="1519236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JToggleButton</a:t>
          </a:r>
          <a:r>
            <a:rPr lang="es-ES" sz="1300" b="1" i="0" kern="1200"/>
            <a:t> </a:t>
          </a:r>
          <a:r>
            <a:rPr lang="es-ES" sz="1300" b="0" i="0" kern="1200"/>
            <a:t>– </a:t>
          </a:r>
          <a:r>
            <a:rPr lang="es-ES" sz="1300" kern="1200"/>
            <a:t>Botón que al oprimirlo se quedará presionado hasta que se ejecute otro evento.</a:t>
          </a:r>
          <a:endParaRPr lang="en-US" sz="1300" kern="1200"/>
        </a:p>
      </dsp:txBody>
      <dsp:txXfrm>
        <a:off x="425049" y="1519236"/>
        <a:ext cx="2169354" cy="1301612"/>
      </dsp:txXfrm>
    </dsp:sp>
    <dsp:sp modelId="{36148081-210B-4464-990E-1EE75F7F6F13}">
      <dsp:nvSpPr>
        <dsp:cNvPr id="0" name=""/>
        <dsp:cNvSpPr/>
      </dsp:nvSpPr>
      <dsp:spPr>
        <a:xfrm>
          <a:off x="2811339" y="1519236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JComboBox</a:t>
          </a:r>
          <a:r>
            <a:rPr lang="es-ES" sz="1300" b="0" i="0" kern="1200"/>
            <a:t> – </a:t>
          </a:r>
          <a:r>
            <a:rPr lang="es-ES" sz="1300" kern="1200"/>
            <a:t>Permite mostrar una lista de elementos como un combo de selección.</a:t>
          </a:r>
          <a:endParaRPr lang="en-US" sz="1300" kern="1200"/>
        </a:p>
      </dsp:txBody>
      <dsp:txXfrm>
        <a:off x="2811339" y="1519236"/>
        <a:ext cx="2169354" cy="1301612"/>
      </dsp:txXfrm>
    </dsp:sp>
    <dsp:sp modelId="{8D455902-940B-4E54-887A-2BF6B1FD3C59}">
      <dsp:nvSpPr>
        <dsp:cNvPr id="0" name=""/>
        <dsp:cNvSpPr/>
      </dsp:nvSpPr>
      <dsp:spPr>
        <a:xfrm>
          <a:off x="5197628" y="1519236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JScrollBar</a:t>
          </a:r>
          <a:r>
            <a:rPr lang="es-ES" sz="1300" b="1" i="0" kern="1200"/>
            <a:t> </a:t>
          </a:r>
          <a:r>
            <a:rPr lang="es-ES" sz="1300" b="0" i="0" kern="1200"/>
            <a:t>– </a:t>
          </a:r>
          <a:r>
            <a:rPr lang="es-ES" sz="1300" kern="1200"/>
            <a:t>Permite mostrar una barra de desplazamiento, regularmente usada en Areas de texto o paneles donde el contenido es mayor que el tamaño del componente. </a:t>
          </a:r>
          <a:endParaRPr lang="en-US" sz="1300" kern="1200"/>
        </a:p>
      </dsp:txBody>
      <dsp:txXfrm>
        <a:off x="5197628" y="1519236"/>
        <a:ext cx="2169354" cy="1301612"/>
      </dsp:txXfrm>
    </dsp:sp>
    <dsp:sp modelId="{CA22FA15-7ADD-40C7-A135-095AF10E1082}">
      <dsp:nvSpPr>
        <dsp:cNvPr id="0" name=""/>
        <dsp:cNvSpPr/>
      </dsp:nvSpPr>
      <dsp:spPr>
        <a:xfrm>
          <a:off x="7583918" y="1519236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JSeparator </a:t>
          </a:r>
          <a:r>
            <a:rPr lang="es-ES" sz="1300" b="0" i="0" kern="1200"/>
            <a:t>– </a:t>
          </a:r>
          <a:r>
            <a:rPr lang="es-ES" sz="1300" kern="1200"/>
            <a:t>Permite separar opciones, es una barra simple. </a:t>
          </a:r>
          <a:endParaRPr lang="en-US" sz="1300" kern="1200"/>
        </a:p>
      </dsp:txBody>
      <dsp:txXfrm>
        <a:off x="7583918" y="1519236"/>
        <a:ext cx="2169354" cy="1301612"/>
      </dsp:txXfrm>
    </dsp:sp>
    <dsp:sp modelId="{109AB5E0-4C4B-429D-BD28-5F33CB249C8F}">
      <dsp:nvSpPr>
        <dsp:cNvPr id="0" name=""/>
        <dsp:cNvSpPr/>
      </dsp:nvSpPr>
      <dsp:spPr>
        <a:xfrm>
          <a:off x="1618194" y="3037784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JSlider -</a:t>
          </a:r>
          <a:r>
            <a:rPr lang="es-ES" sz="1300" b="0" i="0" kern="1200"/>
            <a:t> </a:t>
          </a:r>
          <a:r>
            <a:rPr lang="es-ES" sz="1300" kern="1200"/>
            <a:t>Permite vincular un Deslizador en nuestra ventana. </a:t>
          </a:r>
          <a:endParaRPr lang="en-US" sz="1300" kern="1200"/>
        </a:p>
      </dsp:txBody>
      <dsp:txXfrm>
        <a:off x="1618194" y="3037784"/>
        <a:ext cx="2169354" cy="1301612"/>
      </dsp:txXfrm>
    </dsp:sp>
    <dsp:sp modelId="{12594F3D-5B3A-4BAA-B3F9-358D0FEB710E}">
      <dsp:nvSpPr>
        <dsp:cNvPr id="0" name=""/>
        <dsp:cNvSpPr/>
      </dsp:nvSpPr>
      <dsp:spPr>
        <a:xfrm>
          <a:off x="4004483" y="3037784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JSpinner</a:t>
          </a:r>
          <a:r>
            <a:rPr lang="es-ES" sz="1300" b="0" i="0" kern="1200"/>
            <a:t> – </a:t>
          </a:r>
          <a:r>
            <a:rPr lang="es-ES" sz="1300" kern="1200"/>
            <a:t>permite vincular una caja de texto con botones integrados para seleccionar algún valor. </a:t>
          </a:r>
          <a:endParaRPr lang="en-US" sz="1300" kern="1200"/>
        </a:p>
      </dsp:txBody>
      <dsp:txXfrm>
        <a:off x="4004483" y="3037784"/>
        <a:ext cx="2169354" cy="1301612"/>
      </dsp:txXfrm>
    </dsp:sp>
    <dsp:sp modelId="{292BF10E-E865-41D0-817C-C2B93F7BAFC8}">
      <dsp:nvSpPr>
        <dsp:cNvPr id="0" name=""/>
        <dsp:cNvSpPr/>
      </dsp:nvSpPr>
      <dsp:spPr>
        <a:xfrm>
          <a:off x="6390773" y="3037784"/>
          <a:ext cx="2169354" cy="13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JProgressBar </a:t>
          </a:r>
          <a:r>
            <a:rPr lang="es-ES" sz="1300" kern="1200"/>
            <a:t>– Establece una barra de progreso.</a:t>
          </a:r>
          <a:endParaRPr lang="en-US" sz="1300" kern="1200"/>
        </a:p>
      </dsp:txBody>
      <dsp:txXfrm>
        <a:off x="6390773" y="3037784"/>
        <a:ext cx="2169354" cy="1301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947EF-711F-421E-8BBC-157A2805CABE}">
      <dsp:nvSpPr>
        <dsp:cNvPr id="0" name=""/>
        <dsp:cNvSpPr/>
      </dsp:nvSpPr>
      <dsp:spPr>
        <a:xfrm>
          <a:off x="2981" y="593731"/>
          <a:ext cx="2365664" cy="1419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kern="1200" dirty="0" err="1"/>
            <a:t>Label</a:t>
          </a:r>
          <a:r>
            <a:rPr lang="es-EC" sz="1600" kern="1200" dirty="0"/>
            <a:t>: es un componente para la colocación de texto en un contenedor.</a:t>
          </a:r>
          <a:endParaRPr lang="en-US" sz="1600" kern="1200" dirty="0"/>
        </a:p>
      </dsp:txBody>
      <dsp:txXfrm>
        <a:off x="2981" y="593731"/>
        <a:ext cx="2365664" cy="1419398"/>
      </dsp:txXfrm>
    </dsp:sp>
    <dsp:sp modelId="{BD8B20DA-2394-4546-9821-7D523BB53D5F}">
      <dsp:nvSpPr>
        <dsp:cNvPr id="0" name=""/>
        <dsp:cNvSpPr/>
      </dsp:nvSpPr>
      <dsp:spPr>
        <a:xfrm>
          <a:off x="2605213" y="593731"/>
          <a:ext cx="2365664" cy="1419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u="none" kern="1200" dirty="0" err="1"/>
            <a:t>Button</a:t>
          </a:r>
          <a:r>
            <a:rPr lang="es-EC" sz="1600" u="sng" kern="1200" dirty="0"/>
            <a:t>: </a:t>
          </a:r>
          <a:r>
            <a:rPr lang="es-EC" sz="1600" kern="1200" dirty="0"/>
            <a:t>Esta clase crea un botón etiquetado.</a:t>
          </a:r>
          <a:endParaRPr lang="en-US" sz="1600" kern="1200" dirty="0"/>
        </a:p>
      </dsp:txBody>
      <dsp:txXfrm>
        <a:off x="2605213" y="593731"/>
        <a:ext cx="2365664" cy="1419398"/>
      </dsp:txXfrm>
    </dsp:sp>
    <dsp:sp modelId="{6F0E302B-3F89-4E19-B504-8D9A26F2B1E7}">
      <dsp:nvSpPr>
        <dsp:cNvPr id="0" name=""/>
        <dsp:cNvSpPr/>
      </dsp:nvSpPr>
      <dsp:spPr>
        <a:xfrm>
          <a:off x="5207444" y="593731"/>
          <a:ext cx="2365664" cy="1419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 err="1"/>
            <a:t>ColorChooser</a:t>
          </a:r>
          <a:r>
            <a:rPr lang="es-EC" sz="1600" b="1" kern="1200" dirty="0"/>
            <a:t>:</a:t>
          </a:r>
          <a:r>
            <a:rPr lang="es-EC" sz="1600" kern="1200" dirty="0"/>
            <a:t> proporciona un panel de controles diseñados para permitir a un usuario para manipular y seleccionar un color.</a:t>
          </a:r>
          <a:endParaRPr lang="en-US" sz="1600" kern="1200" dirty="0"/>
        </a:p>
      </dsp:txBody>
      <dsp:txXfrm>
        <a:off x="5207444" y="593731"/>
        <a:ext cx="2365664" cy="1419398"/>
      </dsp:txXfrm>
    </dsp:sp>
    <dsp:sp modelId="{64926850-AB7D-45A8-915A-57B61A19609F}">
      <dsp:nvSpPr>
        <dsp:cNvPr id="0" name=""/>
        <dsp:cNvSpPr/>
      </dsp:nvSpPr>
      <dsp:spPr>
        <a:xfrm>
          <a:off x="7809675" y="593731"/>
          <a:ext cx="2365664" cy="1419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 err="1"/>
            <a:t>CheckBox</a:t>
          </a:r>
          <a:r>
            <a:rPr lang="es-EC" sz="1600" b="1" kern="1200" dirty="0"/>
            <a:t>:</a:t>
          </a:r>
          <a:r>
            <a:rPr lang="es-EC" sz="1600" kern="1200" dirty="0"/>
            <a:t> es un componente gráfico que puede estar en cualquier estado (true) o desactivado (false).</a:t>
          </a:r>
          <a:endParaRPr lang="en-US" sz="1600" kern="1200" dirty="0"/>
        </a:p>
      </dsp:txBody>
      <dsp:txXfrm>
        <a:off x="7809675" y="593731"/>
        <a:ext cx="2365664" cy="1419398"/>
      </dsp:txXfrm>
    </dsp:sp>
    <dsp:sp modelId="{345A37B2-25EE-4FBE-8E44-7DCBBDC795FD}">
      <dsp:nvSpPr>
        <dsp:cNvPr id="0" name=""/>
        <dsp:cNvSpPr/>
      </dsp:nvSpPr>
      <dsp:spPr>
        <a:xfrm>
          <a:off x="1304097" y="2249696"/>
          <a:ext cx="2365664" cy="1419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 err="1"/>
            <a:t>RadioButton</a:t>
          </a:r>
          <a:r>
            <a:rPr lang="es-EC" sz="1600" kern="1200" dirty="0"/>
            <a:t> es un componente gráfico que puede estar en cualquier estado (true) o desactivado (false). en un grupo. </a:t>
          </a:r>
          <a:endParaRPr lang="en-US" sz="1600" kern="1200" dirty="0"/>
        </a:p>
      </dsp:txBody>
      <dsp:txXfrm>
        <a:off x="1304097" y="2249696"/>
        <a:ext cx="2365664" cy="1419398"/>
      </dsp:txXfrm>
    </dsp:sp>
    <dsp:sp modelId="{CEFDB2E3-23E2-4984-B7ED-934B0E1B8368}">
      <dsp:nvSpPr>
        <dsp:cNvPr id="0" name=""/>
        <dsp:cNvSpPr/>
      </dsp:nvSpPr>
      <dsp:spPr>
        <a:xfrm>
          <a:off x="3906328" y="2249696"/>
          <a:ext cx="2365664" cy="1419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 err="1"/>
            <a:t>List</a:t>
          </a:r>
          <a:r>
            <a:rPr lang="es-EC" sz="1600" kern="1200" dirty="0"/>
            <a:t>: presenta al usuario una lista desplegable de elementos de texto. </a:t>
          </a:r>
          <a:endParaRPr lang="en-US" sz="1600" kern="1200" dirty="0"/>
        </a:p>
      </dsp:txBody>
      <dsp:txXfrm>
        <a:off x="3906328" y="2249696"/>
        <a:ext cx="2365664" cy="1419398"/>
      </dsp:txXfrm>
    </dsp:sp>
    <dsp:sp modelId="{35EED2F0-1C45-4A53-8262-7D955FE79DC9}">
      <dsp:nvSpPr>
        <dsp:cNvPr id="0" name=""/>
        <dsp:cNvSpPr/>
      </dsp:nvSpPr>
      <dsp:spPr>
        <a:xfrm>
          <a:off x="6508559" y="2249696"/>
          <a:ext cx="2365664" cy="1419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/>
            <a:t>ComboBox</a:t>
          </a:r>
          <a:r>
            <a:rPr lang="es-EC" sz="1600" kern="1200" dirty="0"/>
            <a:t>: presenta al usuario un menú para mostrar las opciones.</a:t>
          </a:r>
          <a:endParaRPr lang="en-US" sz="1600" kern="1200" dirty="0"/>
        </a:p>
      </dsp:txBody>
      <dsp:txXfrm>
        <a:off x="6508559" y="2249696"/>
        <a:ext cx="2365664" cy="1419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9713C-EDD6-48F1-9509-09510F0718BE}">
      <dsp:nvSpPr>
        <dsp:cNvPr id="0" name=""/>
        <dsp:cNvSpPr/>
      </dsp:nvSpPr>
      <dsp:spPr>
        <a:xfrm>
          <a:off x="0" y="501263"/>
          <a:ext cx="3180725" cy="1908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dirty="0" err="1"/>
            <a:t>TextField</a:t>
          </a:r>
          <a:r>
            <a:rPr lang="es-EC" sz="1900" kern="1200" dirty="0"/>
            <a:t>: es un componente de texto que permite la edición de una sola línea de texto.</a:t>
          </a:r>
          <a:endParaRPr lang="en-US" sz="1900" kern="1200" dirty="0"/>
        </a:p>
      </dsp:txBody>
      <dsp:txXfrm>
        <a:off x="0" y="501263"/>
        <a:ext cx="3180725" cy="1908435"/>
      </dsp:txXfrm>
    </dsp:sp>
    <dsp:sp modelId="{A3D5AA68-9FB5-4CDC-B49B-BA8CD2AF35C1}">
      <dsp:nvSpPr>
        <dsp:cNvPr id="0" name=""/>
        <dsp:cNvSpPr/>
      </dsp:nvSpPr>
      <dsp:spPr>
        <a:xfrm>
          <a:off x="3498798" y="501263"/>
          <a:ext cx="3180725" cy="1908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dirty="0" err="1"/>
            <a:t>PasswordField</a:t>
          </a:r>
          <a:r>
            <a:rPr lang="es-EC" sz="1900" kern="1200" dirty="0"/>
            <a:t>: es un componente de texto especializado para introducir la contraseña.</a:t>
          </a:r>
          <a:endParaRPr lang="en-US" sz="1900" kern="1200" dirty="0"/>
        </a:p>
      </dsp:txBody>
      <dsp:txXfrm>
        <a:off x="3498798" y="501263"/>
        <a:ext cx="3180725" cy="1908435"/>
      </dsp:txXfrm>
    </dsp:sp>
    <dsp:sp modelId="{F0EC69B2-D19A-4116-98A3-720AFE8EE472}">
      <dsp:nvSpPr>
        <dsp:cNvPr id="0" name=""/>
        <dsp:cNvSpPr/>
      </dsp:nvSpPr>
      <dsp:spPr>
        <a:xfrm>
          <a:off x="6997596" y="501263"/>
          <a:ext cx="3180725" cy="1908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dirty="0" err="1"/>
            <a:t>TextArea</a:t>
          </a:r>
          <a:r>
            <a:rPr lang="es-EC" sz="1900" kern="1200" dirty="0"/>
            <a:t>: es un componente de texto que permite la edición de un varias líneas de texto.</a:t>
          </a:r>
          <a:endParaRPr lang="en-US" sz="1900" kern="1200" dirty="0"/>
        </a:p>
      </dsp:txBody>
      <dsp:txXfrm>
        <a:off x="6997596" y="501263"/>
        <a:ext cx="3180725" cy="1908435"/>
      </dsp:txXfrm>
    </dsp:sp>
    <dsp:sp modelId="{CDC3428A-6AF7-43E8-A61C-6116960167AF}">
      <dsp:nvSpPr>
        <dsp:cNvPr id="0" name=""/>
        <dsp:cNvSpPr/>
      </dsp:nvSpPr>
      <dsp:spPr>
        <a:xfrm>
          <a:off x="0" y="2727771"/>
          <a:ext cx="3180725" cy="1908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dirty="0" err="1"/>
            <a:t>ScrollBar</a:t>
          </a:r>
          <a:r>
            <a:rPr lang="es-EC" sz="1900" kern="1200" dirty="0"/>
            <a:t>: Un control de barra de desplazamiento representa un componente de barra de desplazamiento con el fin de permitir al usuario seleccionar de la gama de valores.</a:t>
          </a:r>
          <a:endParaRPr lang="en-US" sz="1900" kern="1200" dirty="0"/>
        </a:p>
      </dsp:txBody>
      <dsp:txXfrm>
        <a:off x="0" y="2727771"/>
        <a:ext cx="3180725" cy="1908435"/>
      </dsp:txXfrm>
    </dsp:sp>
    <dsp:sp modelId="{91082121-8474-4F6D-B2E0-9F46B4D528E9}">
      <dsp:nvSpPr>
        <dsp:cNvPr id="0" name=""/>
        <dsp:cNvSpPr/>
      </dsp:nvSpPr>
      <dsp:spPr>
        <a:xfrm>
          <a:off x="3498798" y="2727771"/>
          <a:ext cx="3180725" cy="1908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dirty="0" err="1"/>
            <a:t>OptionPane</a:t>
          </a:r>
          <a:r>
            <a:rPr lang="es-EC" sz="1900" kern="1200" dirty="0"/>
            <a:t>: proporciona un conjunto de cuadros de diálogo estándar que solicitan a los usuarios un valor o les informa de algo.</a:t>
          </a:r>
          <a:endParaRPr lang="en-US" sz="1900" kern="1200" dirty="0"/>
        </a:p>
      </dsp:txBody>
      <dsp:txXfrm>
        <a:off x="3498798" y="2727771"/>
        <a:ext cx="3180725" cy="1908435"/>
      </dsp:txXfrm>
    </dsp:sp>
    <dsp:sp modelId="{211E2B26-754D-4864-9873-6FAD83622074}">
      <dsp:nvSpPr>
        <dsp:cNvPr id="0" name=""/>
        <dsp:cNvSpPr/>
      </dsp:nvSpPr>
      <dsp:spPr>
        <a:xfrm>
          <a:off x="6997596" y="2727771"/>
          <a:ext cx="3180725" cy="1908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dirty="0" err="1"/>
            <a:t>FileChooser</a:t>
          </a:r>
          <a:r>
            <a:rPr lang="es-EC" sz="1900" kern="1200" dirty="0"/>
            <a:t>: representa una ventana de diálogo desde el que el usuario puede seleccionar un archivo.</a:t>
          </a:r>
          <a:endParaRPr lang="en-US" sz="1900" kern="1200" dirty="0"/>
        </a:p>
      </dsp:txBody>
      <dsp:txXfrm>
        <a:off x="6997596" y="2727771"/>
        <a:ext cx="3180725" cy="19084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7D867-837F-47AB-81BE-26D5FD6394A9}">
      <dsp:nvSpPr>
        <dsp:cNvPr id="0" name=""/>
        <dsp:cNvSpPr/>
      </dsp:nvSpPr>
      <dsp:spPr>
        <a:xfrm>
          <a:off x="0" y="15635"/>
          <a:ext cx="10178321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200" kern="1200" dirty="0" err="1"/>
            <a:t>ProgressBar</a:t>
          </a:r>
          <a:r>
            <a:rPr lang="es-EC" sz="3200" kern="1200" dirty="0"/>
            <a:t>: Como la tarea progresa hacia su conclusión, la barra de progreso muestra el porcentaje de la tarea de finalización.</a:t>
          </a:r>
          <a:endParaRPr lang="en-US" sz="3200" kern="1200" dirty="0"/>
        </a:p>
      </dsp:txBody>
      <dsp:txXfrm>
        <a:off x="82245" y="97880"/>
        <a:ext cx="10013831" cy="1520310"/>
      </dsp:txXfrm>
    </dsp:sp>
    <dsp:sp modelId="{BACFB382-825E-4FD8-BC37-D971E193FFDA}">
      <dsp:nvSpPr>
        <dsp:cNvPr id="0" name=""/>
        <dsp:cNvSpPr/>
      </dsp:nvSpPr>
      <dsp:spPr>
        <a:xfrm>
          <a:off x="0" y="1792596"/>
          <a:ext cx="10178321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200" kern="1200" dirty="0"/>
            <a:t>Slider: permite al usuario seleccionar gráficamente un valor deslizando un botón dentro de un intervalo acotado.</a:t>
          </a:r>
          <a:endParaRPr lang="en-US" sz="3200" kern="1200" dirty="0"/>
        </a:p>
      </dsp:txBody>
      <dsp:txXfrm>
        <a:off x="82245" y="1874841"/>
        <a:ext cx="10013831" cy="1520310"/>
      </dsp:txXfrm>
    </dsp:sp>
    <dsp:sp modelId="{F9C01E58-C206-43A3-80FE-63D55F5E33B4}">
      <dsp:nvSpPr>
        <dsp:cNvPr id="0" name=""/>
        <dsp:cNvSpPr/>
      </dsp:nvSpPr>
      <dsp:spPr>
        <a:xfrm>
          <a:off x="0" y="3569556"/>
          <a:ext cx="10178321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200" kern="1200" dirty="0" err="1"/>
            <a:t>Spinner</a:t>
          </a:r>
          <a:r>
            <a:rPr lang="es-EC" sz="3200" kern="1200" dirty="0"/>
            <a:t>: es un único campo de entrada de línea que permite al usuario seleccionar un número o un valor de objeto a partir de una secuencia ordenada.</a:t>
          </a:r>
          <a:endParaRPr lang="en-US" sz="3200" kern="1200" dirty="0"/>
        </a:p>
      </dsp:txBody>
      <dsp:txXfrm>
        <a:off x="82245" y="3651801"/>
        <a:ext cx="10013831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85BE89-0081-4581-A043-7EFFF0F65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2943" y="1068755"/>
            <a:ext cx="6273998" cy="4720490"/>
          </a:xfrm>
        </p:spPr>
        <p:txBody>
          <a:bodyPr>
            <a:normAutofit/>
          </a:bodyPr>
          <a:lstStyle/>
          <a:p>
            <a:pPr algn="l"/>
            <a:r>
              <a:rPr lang="es-ES" sz="4500" dirty="0">
                <a:solidFill>
                  <a:schemeClr val="tx1"/>
                </a:solidFill>
              </a:rPr>
              <a:t>Componentes gráficos de NetBeans(Swing).</a:t>
            </a:r>
            <a:endParaRPr lang="es-EC" sz="4500" dirty="0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899529-EC5A-4A41-899F-9395C6D47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361" y="1306286"/>
            <a:ext cx="2566235" cy="424542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2A1A00"/>
                </a:solidFill>
              </a:rPr>
              <a:t>Nombre: kevin japa.</a:t>
            </a:r>
            <a:endParaRPr lang="es-EC">
              <a:solidFill>
                <a:srgbClr val="2A1A00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20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1A014-4A14-4C48-9587-033410F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spc="800"/>
              <a:t>Swing menu.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6EF8-B60E-49FD-B97D-E1BF9F5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b="1" cap="all" spc="400">
                <a:solidFill>
                  <a:srgbClr val="2A1A00"/>
                </a:solidFill>
              </a:rPr>
              <a:t>Tenemos un conjunto de componentes nos permiten crear menús y submenús.</a:t>
            </a:r>
          </a:p>
        </p:txBody>
      </p:sp>
    </p:spTree>
    <p:extLst>
      <p:ext uri="{BB962C8B-B14F-4D97-AF65-F5344CB8AC3E}">
        <p14:creationId xmlns:p14="http://schemas.microsoft.com/office/powerpoint/2010/main" val="2601070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99A434A-3013-44C2-B044-662B9722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04" y="3125771"/>
            <a:ext cx="4129822" cy="128047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36FFC-2683-41F5-AF33-1F8F2B89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4" y="2286001"/>
            <a:ext cx="6054195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/>
              <a:t>Menú bar: Contenedores para menús y elementos del menú.</a:t>
            </a:r>
          </a:p>
          <a:p>
            <a:pPr>
              <a:lnSpc>
                <a:spcPct val="100000"/>
              </a:lnSpc>
            </a:pPr>
            <a:r>
              <a:rPr lang="es-EC" sz="1700"/>
              <a:t>Menú Ítem: Un solo elemento en un menú.</a:t>
            </a:r>
          </a:p>
          <a:p>
            <a:pPr>
              <a:lnSpc>
                <a:spcPct val="100000"/>
              </a:lnSpc>
            </a:pPr>
            <a:r>
              <a:rPr lang="es-EC" sz="1700"/>
              <a:t>Menú Ítem/ RadioButton: </a:t>
            </a:r>
            <a:r>
              <a:rPr lang="es-ES" sz="1700"/>
              <a:t>Un elemento de botón de radio en un menú.</a:t>
            </a:r>
          </a:p>
          <a:p>
            <a:pPr>
              <a:lnSpc>
                <a:spcPct val="100000"/>
              </a:lnSpc>
            </a:pPr>
            <a:r>
              <a:rPr lang="es-ES" sz="1700"/>
              <a:t>Separador: Un componente de propósito general para implementar líneas divisorias.</a:t>
            </a:r>
          </a:p>
          <a:p>
            <a:pPr>
              <a:lnSpc>
                <a:spcPct val="100000"/>
              </a:lnSpc>
            </a:pPr>
            <a:r>
              <a:rPr lang="es-ES" sz="1700"/>
              <a:t>Menú Ítem/ CheckBox: Un elemento de casilla de verificación en un menú.</a:t>
            </a:r>
          </a:p>
          <a:p>
            <a:pPr>
              <a:lnSpc>
                <a:spcPct val="100000"/>
              </a:lnSpc>
            </a:pPr>
            <a:r>
              <a:rPr lang="es-ES" sz="1700"/>
              <a:t>Popup Menú: Este es una pequeña ventana que aparece y muestra una serie de opciones dentro de un menú.</a:t>
            </a:r>
          </a:p>
        </p:txBody>
      </p:sp>
    </p:spTree>
    <p:extLst>
      <p:ext uri="{BB962C8B-B14F-4D97-AF65-F5344CB8AC3E}">
        <p14:creationId xmlns:p14="http://schemas.microsoft.com/office/powerpoint/2010/main" val="38758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1A014-4A14-4C48-9587-033410F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rgbClr val="2A1A00"/>
                </a:solidFill>
              </a:rPr>
              <a:t>Swing Windows.</a:t>
            </a:r>
            <a:endParaRPr lang="es-EC" sz="440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6EF8-B60E-49FD-B97D-E1BF9F5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Contiene componentes para agregar  ventanas como ventanas emergentes. </a:t>
            </a:r>
          </a:p>
          <a:p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6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344C6-9816-48F0-B080-9B783EB4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46852"/>
            <a:ext cx="10178322" cy="3732740"/>
          </a:xfrm>
        </p:spPr>
        <p:txBody>
          <a:bodyPr/>
          <a:lstStyle/>
          <a:p>
            <a:r>
              <a:rPr lang="es-ES" dirty="0"/>
              <a:t>Dialog: Una ventana de diálogo.</a:t>
            </a:r>
          </a:p>
          <a:p>
            <a:r>
              <a:rPr lang="es-ES" dirty="0"/>
              <a:t>File Chooser: Un panel de control diseñado para permitir que un usuario seleccione un archivo.</a:t>
            </a:r>
          </a:p>
          <a:p>
            <a:r>
              <a:rPr lang="es-ES" dirty="0"/>
              <a:t>Frame: Una ventana de nivel superior.</a:t>
            </a:r>
          </a:p>
          <a:p>
            <a:r>
              <a:rPr lang="es-ES" dirty="0"/>
              <a:t>Option Pane: Un cuadro de diálogo estándar que solicita a los usuarios un valor o les informa algo.</a:t>
            </a:r>
          </a:p>
          <a:p>
            <a:r>
              <a:rPr lang="es-ES" dirty="0"/>
              <a:t>Color Chooser: Un panel de controles diseñado para permitir que un usuario manipule y seleccione un color.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B048CF-DE58-4C73-974B-09AEC016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2" y="666114"/>
            <a:ext cx="5814076" cy="9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6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1A014-4A14-4C48-9587-033410F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s-ES" sz="3200"/>
              <a:t>Swing fillers.</a:t>
            </a:r>
            <a:endParaRPr lang="es-EC" sz="320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6EF8-B60E-49FD-B97D-E1BF9F5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C" sz="1600">
                <a:latin typeface="Arial" panose="020B0604020202020204" pitchFamily="34" charset="0"/>
                <a:cs typeface="Arial" panose="020B0604020202020204" pitchFamily="34" charset="0"/>
              </a:rPr>
              <a:t>Contiene componentes que nos permite mover objetos dentro de una ventana.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76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C294F-0677-47A2-A029-94B66794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Glue: un componente que crece en ambas direcciones (horizontal y vertical).</a:t>
            </a:r>
          </a:p>
          <a:p>
            <a:r>
              <a:rPr lang="es-ES" dirty="0"/>
              <a:t>Horizontal Glue: Un componente que tiene altura cero y crece en direcciones horizontales.</a:t>
            </a:r>
          </a:p>
          <a:p>
            <a:r>
              <a:rPr lang="es-ES" dirty="0"/>
              <a:t>Horizontal Strut: Un componente que tiene un ancho fijo y crece en direcciones verticales.</a:t>
            </a:r>
          </a:p>
          <a:p>
            <a:r>
              <a:rPr lang="es-ES" dirty="0"/>
              <a:t>Rigid Area: Un componente que tiene un tamaño fijo.</a:t>
            </a:r>
          </a:p>
          <a:p>
            <a:r>
              <a:rPr lang="es-ES" dirty="0"/>
              <a:t>Vertical Glue: Un componente que tiene altura cero y crece en direcciones Verticales.</a:t>
            </a:r>
          </a:p>
          <a:p>
            <a:r>
              <a:rPr lang="es-ES" dirty="0"/>
              <a:t>Vertical Strut: Un componente que tiene un ancho fijo y crece en direcciones Horizontales.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5C3FFB-5C29-4719-A022-73233F8C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09" y="482685"/>
            <a:ext cx="5570981" cy="9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5C37-77D4-4F84-B77B-36C5B2D0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852" y="2966559"/>
            <a:ext cx="10178322" cy="1492132"/>
          </a:xfrm>
        </p:spPr>
        <p:txBody>
          <a:bodyPr/>
          <a:lstStyle/>
          <a:p>
            <a:r>
              <a:rPr lang="es-ES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GRACIAS.</a:t>
            </a:r>
            <a:endParaRPr lang="es-EC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72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AC47-083A-4FBA-8D83-EED92998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839"/>
          </a:xfrm>
        </p:spPr>
        <p:txBody>
          <a:bodyPr anchor="ctr">
            <a:normAutofit/>
          </a:bodyPr>
          <a:lstStyle/>
          <a:p>
            <a:r>
              <a:rPr lang="es-ES" sz="4000" dirty="0"/>
              <a:t>Que es Swing</a:t>
            </a:r>
            <a:endParaRPr lang="es-EC" sz="40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6089FF7-6A3D-4A97-BED5-DA6544B44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69200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31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1A014-4A14-4C48-9587-033410F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rgbClr val="2A1A00"/>
                </a:solidFill>
              </a:rPr>
              <a:t>Swing Containers.</a:t>
            </a:r>
            <a:endParaRPr lang="es-EC" sz="440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6EF8-B60E-49FD-B97D-E1BF9F5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s-E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 de componentes o herramientas que permiten contener y organizar otros elementos gráficos, según las necesidades de diseño de un proyecto.</a:t>
            </a:r>
          </a:p>
          <a:p>
            <a:r>
              <a:rPr lang="es-EC">
                <a:latin typeface="Arial" panose="020B0604020202020204" pitchFamily="34" charset="0"/>
                <a:cs typeface="Arial" panose="020B0604020202020204" pitchFamily="34" charset="0"/>
              </a:rPr>
              <a:t>Esta se utiliza en la mayoría de proyectos es el JFrame que es una clase de la Categoría Formularios de Interfaz Gráfica Swing, esta se importa la biblioteca Swing.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482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287B693-F1CA-4CF1-915E-91541E754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07" y="346391"/>
            <a:ext cx="7496859" cy="1826966"/>
          </a:xfrm>
          <a:prstGeom prst="rect">
            <a:avLst/>
          </a:prstGeom>
        </p:spPr>
      </p:pic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2E82BAD6-8C56-4318-8F8E-D517AB05D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24542"/>
              </p:ext>
            </p:extLst>
          </p:nvPr>
        </p:nvGraphicFramePr>
        <p:xfrm>
          <a:off x="2047529" y="2406347"/>
          <a:ext cx="8608645" cy="4105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694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1A014-4A14-4C48-9587-033410F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rgbClr val="2A1A00"/>
                </a:solidFill>
              </a:rPr>
              <a:t>Swing controls.</a:t>
            </a:r>
            <a:endParaRPr lang="es-EC" sz="4400">
              <a:solidFill>
                <a:srgbClr val="2A1A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6EF8-B60E-49FD-B97D-E1BF9F5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Los componentes de controles son los elementos que no se pueden almacenar a otros objetos o componentes gráficos.</a:t>
            </a:r>
          </a:p>
          <a:p>
            <a:endParaRPr lang="es-EC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3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685B24D8-C085-444A-B722-4A54278FA2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434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8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EBAF9B01-8C62-4EA2-8B13-C04988820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433754"/>
              </p:ext>
            </p:extLst>
          </p:nvPr>
        </p:nvGraphicFramePr>
        <p:xfrm>
          <a:off x="1225174" y="2411896"/>
          <a:ext cx="10178322" cy="4262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5F9E6028-D7F9-4E73-A212-6340CBE94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2067" y="183277"/>
            <a:ext cx="4182333" cy="21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5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BEBADD25-B70D-4EFE-AB11-EBDB3D5C4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01945"/>
              </p:ext>
            </p:extLst>
          </p:nvPr>
        </p:nvGraphicFramePr>
        <p:xfrm>
          <a:off x="1344443" y="1948071"/>
          <a:ext cx="10178322" cy="513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82071BEF-F1BA-45DC-AB58-AA08E5DD3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2067" y="183277"/>
            <a:ext cx="4182333" cy="21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8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420AD9-0142-4B90-A57B-A4958CB56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981162"/>
              </p:ext>
            </p:extLst>
          </p:nvPr>
        </p:nvGraphicFramePr>
        <p:xfrm>
          <a:off x="1370947" y="912147"/>
          <a:ext cx="10178322" cy="526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29977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8399421549C84192376685F60E040B" ma:contentTypeVersion="2" ma:contentTypeDescription="Crear nuevo documento." ma:contentTypeScope="" ma:versionID="71e18850d0f3d0fc8bdf608c877d1697">
  <xsd:schema xmlns:xsd="http://www.w3.org/2001/XMLSchema" xmlns:xs="http://www.w3.org/2001/XMLSchema" xmlns:p="http://schemas.microsoft.com/office/2006/metadata/properties" xmlns:ns3="321c8a3b-b9db-40bd-a745-aae3d1a6c71f" targetNamespace="http://schemas.microsoft.com/office/2006/metadata/properties" ma:root="true" ma:fieldsID="0de25dc2dae94c5c5f7b47e3f36d545c" ns3:_="">
    <xsd:import namespace="321c8a3b-b9db-40bd-a745-aae3d1a6c7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c8a3b-b9db-40bd-a745-aae3d1a6c7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89C64C-CE8B-4E49-B658-1E45AB9AF64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21c8a3b-b9db-40bd-a745-aae3d1a6c71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F68B7A-170E-495F-9521-7514B3C350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1c8a3b-b9db-40bd-a745-aae3d1a6c7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A9F5F5-C14D-49F5-BEA2-A950A818D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189</TotalTime>
  <Words>1065</Words>
  <Application>Microsoft Office PowerPoint</Application>
  <PresentationFormat>Panorámica</PresentationFormat>
  <Paragraphs>71</Paragraphs>
  <Slides>16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Distintivo</vt:lpstr>
      <vt:lpstr>Componentes gráficos de NetBeans(Swing).</vt:lpstr>
      <vt:lpstr>Que es Swing</vt:lpstr>
      <vt:lpstr>Swing Containers.</vt:lpstr>
      <vt:lpstr>Presentación de PowerPoint</vt:lpstr>
      <vt:lpstr>Swing controls.</vt:lpstr>
      <vt:lpstr>Presentación de PowerPoint</vt:lpstr>
      <vt:lpstr>Presentación de PowerPoint</vt:lpstr>
      <vt:lpstr>Presentación de PowerPoint</vt:lpstr>
      <vt:lpstr>Presentación de PowerPoint</vt:lpstr>
      <vt:lpstr>Swing menu.</vt:lpstr>
      <vt:lpstr>Presentación de PowerPoint</vt:lpstr>
      <vt:lpstr>Swing Windows.</vt:lpstr>
      <vt:lpstr>Presentación de PowerPoint</vt:lpstr>
      <vt:lpstr>Swing fillers.</vt:lpstr>
      <vt:lpstr>Presentación de PowerPoint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de netbeans.</dc:title>
  <dc:creator>Est. Kevin Vladimir Japa Encalada</dc:creator>
  <cp:lastModifiedBy>Est. Kevin Vladimir Japa Encalada</cp:lastModifiedBy>
  <cp:revision>20</cp:revision>
  <dcterms:created xsi:type="dcterms:W3CDTF">2021-06-28T02:36:02Z</dcterms:created>
  <dcterms:modified xsi:type="dcterms:W3CDTF">2021-06-28T15:48:00Z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0x010100FD8399421549C84192376685F60E040B</vt:lpwstr>
  </property>
</Properties>
</file>