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5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7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BE8244-C232-49D9-8113-DB8D658B7CB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D1A336-5CB2-4AD7-8166-F68BAFB03FB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DCAA-96F8-1101-B837-AAC8937C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190"/>
            <a:ext cx="9144000" cy="2387600"/>
          </a:xfrm>
        </p:spPr>
        <p:txBody>
          <a:bodyPr/>
          <a:lstStyle/>
          <a:p>
            <a:r>
              <a:rPr lang="en-US" dirty="0"/>
              <a:t>Feedback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61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DF94-26F6-C1C5-D593-58CEA86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263B-F1DE-3EB8-F074-BB78105D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Develop a comprehensive 360 Feedback platform enabling students, faculty, management, companies, parents, and alumni to provide constructive feedback for continuous improvement in academic institutions.</a:t>
            </a:r>
            <a:endParaRPr lang="en-IN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360D-9357-B162-458A-13AC7F0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C2F5-740B-EBD1-E879-F6E442AE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Time-intensive 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Google Forms or similar platforms for feedback collection imposes constraints on the types of data that can be gathered.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 of automated analytics capabilities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61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6468-4D76-C855-DBFC-092A2961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BB613-200F-C7E4-C1E8-727C552A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107" y="2233386"/>
            <a:ext cx="3658111" cy="3248478"/>
          </a:xfrm>
        </p:spPr>
      </p:pic>
    </p:spTree>
    <p:extLst>
      <p:ext uri="{BB962C8B-B14F-4D97-AF65-F5344CB8AC3E}">
        <p14:creationId xmlns:p14="http://schemas.microsoft.com/office/powerpoint/2010/main" val="28013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78D7-3BCC-A9D9-52B1-5418EAE4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3A30-F70E-A2C4-C986-76D78128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Technological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Enhanced Stakeholder 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have used NLP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17516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Mangal</vt:lpstr>
      <vt:lpstr>Retrospect</vt:lpstr>
      <vt:lpstr>Feedback Management System</vt:lpstr>
      <vt:lpstr>Problem Statement </vt:lpstr>
      <vt:lpstr>Limitations of existing work</vt:lpstr>
      <vt:lpstr>Our proposed System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Management System</dc:title>
  <dc:creator>jariya kevin</dc:creator>
  <cp:lastModifiedBy>jariya kevin</cp:lastModifiedBy>
  <cp:revision>1</cp:revision>
  <dcterms:created xsi:type="dcterms:W3CDTF">2024-04-29T03:47:43Z</dcterms:created>
  <dcterms:modified xsi:type="dcterms:W3CDTF">2024-04-29T04:46:41Z</dcterms:modified>
</cp:coreProperties>
</file>