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A6C9-63B4-4F78-86F4-AB3226956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F251-F8AA-408F-956F-E6F77EBCD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AF02-5BFC-488E-B3A2-4503D879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8A14-0335-44F4-8160-BF814C16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6165-FBD4-4ED1-821A-EC66E274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30DD-FBFA-44A6-BC9E-03FC18C9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62C24-7FBE-486A-8D8E-6AC5124E0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6244-C345-4AD0-BDB9-0E1A479A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7833-08ED-4A7E-A159-26076D40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CF282-8F0F-4F1D-A41B-4A6836B1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AC231-FB5F-4B22-BA08-6D6785A7C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0284B-84D5-47C3-92B4-C3BAFF881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0060-AA1D-47D6-8DC9-909C3345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A0719-AA60-4A0E-9B4C-60BA2EE4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DE49-2D9B-4FB4-9B29-861CCA08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6990-9DFF-4C77-A652-2FA1E8CF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311B-1D79-48B7-BC01-E473A25A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C826-F424-4A7E-A50B-87C70A4B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CE42-96A6-4793-9D61-1BA0A11F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BFBA6-E486-458B-BB7A-33A668FD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5901-A979-4305-AB89-C7EB5304F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02B6-9DF4-459F-AEBA-AB62AA98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16E9-E081-4AA0-975D-1F6778AB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76B8-94B5-4B03-88E3-99257671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09B4-F4E5-4E90-BE98-3CEBCFE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A00B-6193-4CF5-A711-C244C199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AA35-0F76-4691-93C5-82AB7354C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0ECB2-8BBD-492C-869F-C40DCBDCA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7812-EB9B-4B78-ADCA-388791C8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29E40-3606-4402-A1BB-2F379558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9BD1-68CE-4A6E-87C0-537A39F9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3AEE-EAD2-4BE8-8FBA-D85FE412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370B8-C893-44FF-ABD1-3FB55A077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33BCE-179C-4DFD-8928-8806B903A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21D1A-286E-4CD4-AC86-FCC4DA0A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439A-AF37-4481-BDF6-6645F7D54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3CB3C-0950-4C7C-AC40-ACBA3A8E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AC1BA-327F-44FD-82FD-50C44817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B5FA6-A3DB-4E5E-B859-5822C57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7C24-7098-4F09-898A-BBF70F3A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1F573-5170-412E-A478-042D4E55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47996-9936-48B6-890C-2293EB5A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D4684-337E-417D-9612-38D3CCCC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BBC5-BDE7-49A9-AC28-FFD00F0B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D806A-792E-4FA9-9331-E4D04C4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F664B-F7F1-4B7D-9475-347387B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3F38-F7DC-4921-A6CF-9B6CE91B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B7E04-C97D-45B5-B984-CF1C7922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44E72-198C-46D4-BDA1-21206DAF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AC35-9C17-4B02-A11A-180C31A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96D40-0003-425D-B075-9456BD3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0AABA-3C2E-46E2-AF9E-D52AC129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2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4B9F-8029-4378-BF44-C519CD1E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78B16-D146-4187-95E1-4E9B40703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338AB-C9F2-49C3-9A1F-9D9EBA4B1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9F125-50CC-4D30-A15C-01C0C11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EAC9D-D386-408C-9FA4-DA61D86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43EA-C73D-46CF-AE46-D81B304B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1C9DB-EB4E-4F45-8107-C0971C65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342C-B0B7-4DFD-A4F2-B6CDF7F1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3076E-A2C6-430F-AEE8-58F4F87EF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E0F63-BEFD-44D8-81CE-2B0BB85938D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BBA7-6B5D-4A24-A47D-B00E8B9B1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658C-C268-4253-A9ED-ADD40DB3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669E-8510-4ED1-8EE7-C5CCE25C3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pan catur">
            <a:extLst>
              <a:ext uri="{FF2B5EF4-FFF2-40B4-BE49-F238E27FC236}">
                <a16:creationId xmlns:a16="http://schemas.microsoft.com/office/drawing/2014/main" id="{474B9015-C4F7-4DBB-A297-EB0102D72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43145D-401D-4BE1-B20D-CDDCEFE3D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15556" y="5508969"/>
            <a:ext cx="612560" cy="5666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B57B79-70C6-4605-B8D5-A0940F32B9FD}"/>
              </a:ext>
            </a:extLst>
          </p:cNvPr>
          <p:cNvCxnSpPr/>
          <p:nvPr/>
        </p:nvCxnSpPr>
        <p:spPr>
          <a:xfrm flipV="1">
            <a:off x="3820160" y="952791"/>
            <a:ext cx="0" cy="4482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BB52A8-81ED-435A-B3A0-5BA712FFEE58}"/>
              </a:ext>
            </a:extLst>
          </p:cNvPr>
          <p:cNvCxnSpPr/>
          <p:nvPr/>
        </p:nvCxnSpPr>
        <p:spPr>
          <a:xfrm>
            <a:off x="4158596" y="5791129"/>
            <a:ext cx="4538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50E5F2-615B-4740-AA02-6CA21CC9DA2B}"/>
              </a:ext>
            </a:extLst>
          </p:cNvPr>
          <p:cNvCxnSpPr/>
          <p:nvPr/>
        </p:nvCxnSpPr>
        <p:spPr>
          <a:xfrm flipV="1">
            <a:off x="4158596" y="1026160"/>
            <a:ext cx="4409440" cy="440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8EA511-8DDD-4563-BB46-AEF4651107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58596" y="4177905"/>
            <a:ext cx="612560" cy="56664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CA6FFB-182C-46DC-9E2D-F079142B6485}"/>
              </a:ext>
            </a:extLst>
          </p:cNvPr>
          <p:cNvCxnSpPr>
            <a:cxnSpLocks/>
          </p:cNvCxnSpPr>
          <p:nvPr/>
        </p:nvCxnSpPr>
        <p:spPr>
          <a:xfrm flipV="1">
            <a:off x="4841619" y="921765"/>
            <a:ext cx="3187937" cy="3187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C3C57-417A-43D5-89CA-58C0E1DC8C00}"/>
              </a:ext>
            </a:extLst>
          </p:cNvPr>
          <p:cNvCxnSpPr>
            <a:cxnSpLocks/>
          </p:cNvCxnSpPr>
          <p:nvPr/>
        </p:nvCxnSpPr>
        <p:spPr>
          <a:xfrm flipV="1">
            <a:off x="4464876" y="921766"/>
            <a:ext cx="0" cy="3187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42B1FC-72A9-4EAF-8141-A63E44FAB780}"/>
              </a:ext>
            </a:extLst>
          </p:cNvPr>
          <p:cNvCxnSpPr>
            <a:cxnSpLocks/>
          </p:cNvCxnSpPr>
          <p:nvPr/>
        </p:nvCxnSpPr>
        <p:spPr>
          <a:xfrm>
            <a:off x="4841619" y="4461225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A0DA9-2EC6-4798-9CC3-0FD058F806A9}"/>
              </a:ext>
            </a:extLst>
          </p:cNvPr>
          <p:cNvCxnSpPr>
            <a:cxnSpLocks/>
          </p:cNvCxnSpPr>
          <p:nvPr/>
        </p:nvCxnSpPr>
        <p:spPr>
          <a:xfrm flipH="1">
            <a:off x="3513880" y="4461225"/>
            <a:ext cx="6125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144CD7-7CBA-4CEE-820F-DD0658F2A423}"/>
              </a:ext>
            </a:extLst>
          </p:cNvPr>
          <p:cNvCxnSpPr>
            <a:cxnSpLocks/>
          </p:cNvCxnSpPr>
          <p:nvPr/>
        </p:nvCxnSpPr>
        <p:spPr>
          <a:xfrm>
            <a:off x="4464876" y="4846320"/>
            <a:ext cx="0" cy="1229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1536BB0-48ED-4204-97BD-FB631471EB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21170" y="2910875"/>
            <a:ext cx="612560" cy="56664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6AC81D-588D-422A-91C8-BCD8E039DF12}"/>
              </a:ext>
            </a:extLst>
          </p:cNvPr>
          <p:cNvCxnSpPr>
            <a:cxnSpLocks/>
          </p:cNvCxnSpPr>
          <p:nvPr/>
        </p:nvCxnSpPr>
        <p:spPr>
          <a:xfrm flipV="1">
            <a:off x="5524339" y="952792"/>
            <a:ext cx="1877586" cy="1877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95DDA-7029-43EF-88FB-015B942E9E64}"/>
              </a:ext>
            </a:extLst>
          </p:cNvPr>
          <p:cNvCxnSpPr>
            <a:cxnSpLocks/>
          </p:cNvCxnSpPr>
          <p:nvPr/>
        </p:nvCxnSpPr>
        <p:spPr>
          <a:xfrm flipH="1">
            <a:off x="3519097" y="3520894"/>
            <a:ext cx="1252059" cy="1252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CA45A1-5923-4699-8D56-96E6234A8B23}"/>
              </a:ext>
            </a:extLst>
          </p:cNvPr>
          <p:cNvCxnSpPr>
            <a:cxnSpLocks/>
          </p:cNvCxnSpPr>
          <p:nvPr/>
        </p:nvCxnSpPr>
        <p:spPr>
          <a:xfrm flipV="1">
            <a:off x="5152406" y="921766"/>
            <a:ext cx="0" cy="1908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D1F885-C9A7-4B39-B4B7-70DED824450E}"/>
              </a:ext>
            </a:extLst>
          </p:cNvPr>
          <p:cNvCxnSpPr>
            <a:cxnSpLocks/>
          </p:cNvCxnSpPr>
          <p:nvPr/>
        </p:nvCxnSpPr>
        <p:spPr>
          <a:xfrm>
            <a:off x="5152406" y="3520894"/>
            <a:ext cx="0" cy="255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12AFF5-E8E0-4E81-B199-D0F359477F29}"/>
              </a:ext>
            </a:extLst>
          </p:cNvPr>
          <p:cNvCxnSpPr>
            <a:cxnSpLocks/>
          </p:cNvCxnSpPr>
          <p:nvPr/>
        </p:nvCxnSpPr>
        <p:spPr>
          <a:xfrm>
            <a:off x="5524339" y="3194195"/>
            <a:ext cx="3180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599A79-6F8E-46C6-8149-816A05110A37}"/>
              </a:ext>
            </a:extLst>
          </p:cNvPr>
          <p:cNvCxnSpPr>
            <a:cxnSpLocks/>
          </p:cNvCxnSpPr>
          <p:nvPr/>
        </p:nvCxnSpPr>
        <p:spPr>
          <a:xfrm flipH="1">
            <a:off x="3497801" y="3194195"/>
            <a:ext cx="12572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140EE753-A9C9-4DAB-A4A0-A2A1E15127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63194" y="1592751"/>
            <a:ext cx="612560" cy="56664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3B3469-B020-4201-9A62-E2C86F5F58B0}"/>
              </a:ext>
            </a:extLst>
          </p:cNvPr>
          <p:cNvCxnSpPr>
            <a:cxnSpLocks/>
          </p:cNvCxnSpPr>
          <p:nvPr/>
        </p:nvCxnSpPr>
        <p:spPr>
          <a:xfrm>
            <a:off x="6095999" y="1905699"/>
            <a:ext cx="260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7E8EC6-E985-41CD-AE4A-4377C474149D}"/>
              </a:ext>
            </a:extLst>
          </p:cNvPr>
          <p:cNvCxnSpPr>
            <a:cxnSpLocks/>
          </p:cNvCxnSpPr>
          <p:nvPr/>
        </p:nvCxnSpPr>
        <p:spPr>
          <a:xfrm flipH="1">
            <a:off x="3497801" y="1921638"/>
            <a:ext cx="19198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11C943-9728-4F43-9A80-BD887C01E081}"/>
              </a:ext>
            </a:extLst>
          </p:cNvPr>
          <p:cNvCxnSpPr>
            <a:cxnSpLocks/>
          </p:cNvCxnSpPr>
          <p:nvPr/>
        </p:nvCxnSpPr>
        <p:spPr>
          <a:xfrm flipV="1">
            <a:off x="5769474" y="921766"/>
            <a:ext cx="0" cy="670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2A8CCA3-9188-45F8-9542-BF584F9022A3}"/>
              </a:ext>
            </a:extLst>
          </p:cNvPr>
          <p:cNvCxnSpPr>
            <a:cxnSpLocks/>
          </p:cNvCxnSpPr>
          <p:nvPr/>
        </p:nvCxnSpPr>
        <p:spPr>
          <a:xfrm>
            <a:off x="5769474" y="2275840"/>
            <a:ext cx="0" cy="379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8A264566-CDAA-4805-A254-73CD422FC112}"/>
              </a:ext>
            </a:extLst>
          </p:cNvPr>
          <p:cNvCxnSpPr/>
          <p:nvPr/>
        </p:nvCxnSpPr>
        <p:spPr>
          <a:xfrm flipH="1" flipV="1">
            <a:off x="3535556" y="3553118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17EB5B5-A2A1-4708-84FC-FBFEA70000DF}"/>
              </a:ext>
            </a:extLst>
          </p:cNvPr>
          <p:cNvCxnSpPr>
            <a:cxnSpLocks/>
          </p:cNvCxnSpPr>
          <p:nvPr/>
        </p:nvCxnSpPr>
        <p:spPr>
          <a:xfrm>
            <a:off x="4858714" y="4876276"/>
            <a:ext cx="1131331" cy="1131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7E3F63-69DD-429B-9070-5600DFBC8435}"/>
              </a:ext>
            </a:extLst>
          </p:cNvPr>
          <p:cNvCxnSpPr>
            <a:cxnSpLocks/>
          </p:cNvCxnSpPr>
          <p:nvPr/>
        </p:nvCxnSpPr>
        <p:spPr>
          <a:xfrm flipH="1">
            <a:off x="3517169" y="4839238"/>
            <a:ext cx="609269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DC639B-F358-4951-8F2A-081F7BD808E7}"/>
              </a:ext>
            </a:extLst>
          </p:cNvPr>
          <p:cNvCxnSpPr>
            <a:cxnSpLocks/>
          </p:cNvCxnSpPr>
          <p:nvPr/>
        </p:nvCxnSpPr>
        <p:spPr>
          <a:xfrm flipH="1" flipV="1">
            <a:off x="3558941" y="1637484"/>
            <a:ext cx="1167518" cy="1167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C8DC25-02FD-4F48-B4B7-A8C3B14EE229}"/>
              </a:ext>
            </a:extLst>
          </p:cNvPr>
          <p:cNvCxnSpPr>
            <a:cxnSpLocks/>
          </p:cNvCxnSpPr>
          <p:nvPr/>
        </p:nvCxnSpPr>
        <p:spPr>
          <a:xfrm>
            <a:off x="5497039" y="3575582"/>
            <a:ext cx="2517029" cy="25170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3EC854-6004-4D18-8059-4609D10DE209}"/>
              </a:ext>
            </a:extLst>
          </p:cNvPr>
          <p:cNvCxnSpPr>
            <a:cxnSpLocks/>
          </p:cNvCxnSpPr>
          <p:nvPr/>
        </p:nvCxnSpPr>
        <p:spPr>
          <a:xfrm flipV="1">
            <a:off x="6169643" y="969585"/>
            <a:ext cx="578765" cy="578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373A41-2110-4C92-A0FF-00B005D60BDF}"/>
              </a:ext>
            </a:extLst>
          </p:cNvPr>
          <p:cNvCxnSpPr>
            <a:cxnSpLocks/>
          </p:cNvCxnSpPr>
          <p:nvPr/>
        </p:nvCxnSpPr>
        <p:spPr>
          <a:xfrm flipH="1">
            <a:off x="3497801" y="2238867"/>
            <a:ext cx="1918660" cy="191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50A4093-8A58-4C50-96A5-68B259F207D0}"/>
              </a:ext>
            </a:extLst>
          </p:cNvPr>
          <p:cNvCxnSpPr>
            <a:cxnSpLocks/>
          </p:cNvCxnSpPr>
          <p:nvPr/>
        </p:nvCxnSpPr>
        <p:spPr>
          <a:xfrm flipH="1" flipV="1">
            <a:off x="4825538" y="976750"/>
            <a:ext cx="546226" cy="546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7749FF5-916B-4599-B84E-A64333B4286A}"/>
              </a:ext>
            </a:extLst>
          </p:cNvPr>
          <p:cNvCxnSpPr>
            <a:cxnSpLocks/>
          </p:cNvCxnSpPr>
          <p:nvPr/>
        </p:nvCxnSpPr>
        <p:spPr>
          <a:xfrm>
            <a:off x="6142343" y="2293555"/>
            <a:ext cx="2479396" cy="24793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9" name="Picture 98">
            <a:extLst>
              <a:ext uri="{FF2B5EF4-FFF2-40B4-BE49-F238E27FC236}">
                <a16:creationId xmlns:a16="http://schemas.microsoft.com/office/drawing/2014/main" id="{433209BB-9160-40B4-94F0-CE2399283E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22488" y="3553118"/>
            <a:ext cx="612560" cy="566640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4BF4A8-96B9-4A99-9D8D-44482DFD731B}"/>
              </a:ext>
            </a:extLst>
          </p:cNvPr>
          <p:cNvCxnSpPr>
            <a:cxnSpLocks/>
          </p:cNvCxnSpPr>
          <p:nvPr/>
        </p:nvCxnSpPr>
        <p:spPr>
          <a:xfrm flipV="1">
            <a:off x="6806105" y="1621719"/>
            <a:ext cx="1877586" cy="187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5B89053-4872-4DE3-8634-DC28270CD355}"/>
              </a:ext>
            </a:extLst>
          </p:cNvPr>
          <p:cNvCxnSpPr>
            <a:cxnSpLocks/>
          </p:cNvCxnSpPr>
          <p:nvPr/>
        </p:nvCxnSpPr>
        <p:spPr>
          <a:xfrm flipH="1">
            <a:off x="4158596" y="4189821"/>
            <a:ext cx="1894328" cy="1894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3681F33-663D-4A73-9DA5-A8F3246FD336}"/>
              </a:ext>
            </a:extLst>
          </p:cNvPr>
          <p:cNvCxnSpPr>
            <a:cxnSpLocks/>
          </p:cNvCxnSpPr>
          <p:nvPr/>
        </p:nvCxnSpPr>
        <p:spPr>
          <a:xfrm flipV="1">
            <a:off x="6434172" y="1026160"/>
            <a:ext cx="0" cy="2473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F71E2C9-FE4E-4480-BFE7-36164843FA50}"/>
              </a:ext>
            </a:extLst>
          </p:cNvPr>
          <p:cNvCxnSpPr>
            <a:cxnSpLocks/>
          </p:cNvCxnSpPr>
          <p:nvPr/>
        </p:nvCxnSpPr>
        <p:spPr>
          <a:xfrm>
            <a:off x="6434172" y="4189821"/>
            <a:ext cx="0" cy="190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EF10275-DEB9-43B2-915F-AB914386FAFF}"/>
              </a:ext>
            </a:extLst>
          </p:cNvPr>
          <p:cNvCxnSpPr>
            <a:cxnSpLocks/>
          </p:cNvCxnSpPr>
          <p:nvPr/>
        </p:nvCxnSpPr>
        <p:spPr>
          <a:xfrm>
            <a:off x="6806105" y="3863122"/>
            <a:ext cx="18908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17B201F-1AD2-4279-82F4-12108BD803A2}"/>
              </a:ext>
            </a:extLst>
          </p:cNvPr>
          <p:cNvCxnSpPr>
            <a:cxnSpLocks/>
          </p:cNvCxnSpPr>
          <p:nvPr/>
        </p:nvCxnSpPr>
        <p:spPr>
          <a:xfrm flipH="1">
            <a:off x="3497801" y="3863122"/>
            <a:ext cx="25390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F4541BD-7A64-4920-B090-021F048E0297}"/>
              </a:ext>
            </a:extLst>
          </p:cNvPr>
          <p:cNvCxnSpPr>
            <a:cxnSpLocks/>
          </p:cNvCxnSpPr>
          <p:nvPr/>
        </p:nvCxnSpPr>
        <p:spPr>
          <a:xfrm flipH="1" flipV="1">
            <a:off x="3497801" y="963505"/>
            <a:ext cx="2510424" cy="2510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152E8BF-DE99-44F1-8BD6-5C4C873D342B}"/>
              </a:ext>
            </a:extLst>
          </p:cNvPr>
          <p:cNvCxnSpPr>
            <a:cxnSpLocks/>
          </p:cNvCxnSpPr>
          <p:nvPr/>
        </p:nvCxnSpPr>
        <p:spPr>
          <a:xfrm>
            <a:off x="6778805" y="4244509"/>
            <a:ext cx="1828789" cy="1828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D93366FE-A32C-4327-8E39-C5C9EBA7A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103114" y="2262733"/>
            <a:ext cx="612560" cy="566640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D6E9A8-F83E-4BA8-B336-9DE5F4D74D44}"/>
              </a:ext>
            </a:extLst>
          </p:cNvPr>
          <p:cNvCxnSpPr>
            <a:cxnSpLocks/>
          </p:cNvCxnSpPr>
          <p:nvPr/>
        </p:nvCxnSpPr>
        <p:spPr>
          <a:xfrm flipH="1">
            <a:off x="4831621" y="2879879"/>
            <a:ext cx="3193430" cy="3193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ADD4AA3-CE44-43A8-93DD-E09D8CF8C989}"/>
              </a:ext>
            </a:extLst>
          </p:cNvPr>
          <p:cNvCxnSpPr>
            <a:cxnSpLocks/>
          </p:cNvCxnSpPr>
          <p:nvPr/>
        </p:nvCxnSpPr>
        <p:spPr>
          <a:xfrm flipV="1">
            <a:off x="8406298" y="850393"/>
            <a:ext cx="0" cy="1338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3F63516-C075-4785-A035-CAA2B0117703}"/>
              </a:ext>
            </a:extLst>
          </p:cNvPr>
          <p:cNvCxnSpPr>
            <a:cxnSpLocks/>
          </p:cNvCxnSpPr>
          <p:nvPr/>
        </p:nvCxnSpPr>
        <p:spPr>
          <a:xfrm>
            <a:off x="8406298" y="2879879"/>
            <a:ext cx="0" cy="3212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0FA61C1-4465-4AF7-8ED4-9FF665FC0002}"/>
              </a:ext>
            </a:extLst>
          </p:cNvPr>
          <p:cNvCxnSpPr>
            <a:cxnSpLocks/>
          </p:cNvCxnSpPr>
          <p:nvPr/>
        </p:nvCxnSpPr>
        <p:spPr>
          <a:xfrm flipH="1">
            <a:off x="3513405" y="2553180"/>
            <a:ext cx="44955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33E33BA-7CC6-44B3-8DC0-16A184970741}"/>
              </a:ext>
            </a:extLst>
          </p:cNvPr>
          <p:cNvCxnSpPr>
            <a:cxnSpLocks/>
          </p:cNvCxnSpPr>
          <p:nvPr/>
        </p:nvCxnSpPr>
        <p:spPr>
          <a:xfrm flipH="1" flipV="1">
            <a:off x="6766396" y="950032"/>
            <a:ext cx="1213956" cy="1213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674BAF5-AA16-45FA-8001-6C98703EAE8D}"/>
              </a:ext>
            </a:extLst>
          </p:cNvPr>
          <p:cNvSpPr txBox="1"/>
          <p:nvPr/>
        </p:nvSpPr>
        <p:spPr>
          <a:xfrm>
            <a:off x="9348186" y="1026160"/>
            <a:ext cx="2305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C14190059 - NYOTO</a:t>
            </a:r>
          </a:p>
          <a:p>
            <a:r>
              <a:rPr lang="en-US" dirty="0"/>
              <a:t>C14190207 – KEVIN.J</a:t>
            </a:r>
          </a:p>
          <a:p>
            <a:r>
              <a:rPr lang="en-US" dirty="0"/>
              <a:t>C14190XXX – </a:t>
            </a:r>
            <a:r>
              <a:rPr lang="en-US" dirty="0" err="1"/>
              <a:t>Jeremy.h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an catur">
            <a:extLst>
              <a:ext uri="{FF2B5EF4-FFF2-40B4-BE49-F238E27FC236}">
                <a16:creationId xmlns:a16="http://schemas.microsoft.com/office/drawing/2014/main" id="{85C0D147-6B77-433B-9EB6-564FB4C77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46DFC-1881-4360-9715-BCB25CF9A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15556" y="5508969"/>
            <a:ext cx="612560" cy="566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04A033-DE2D-46CC-B9F2-0CE70AD0A2FD}"/>
              </a:ext>
            </a:extLst>
          </p:cNvPr>
          <p:cNvCxnSpPr/>
          <p:nvPr/>
        </p:nvCxnSpPr>
        <p:spPr>
          <a:xfrm flipV="1">
            <a:off x="3820160" y="952791"/>
            <a:ext cx="0" cy="4482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E543DD-DCFC-4558-9937-79089CC9A296}"/>
              </a:ext>
            </a:extLst>
          </p:cNvPr>
          <p:cNvCxnSpPr/>
          <p:nvPr/>
        </p:nvCxnSpPr>
        <p:spPr>
          <a:xfrm>
            <a:off x="4158596" y="5791129"/>
            <a:ext cx="4538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E46DA-F17E-426F-946F-006AD0C0072C}"/>
              </a:ext>
            </a:extLst>
          </p:cNvPr>
          <p:cNvCxnSpPr/>
          <p:nvPr/>
        </p:nvCxnSpPr>
        <p:spPr>
          <a:xfrm flipV="1">
            <a:off x="4158596" y="1026160"/>
            <a:ext cx="4409440" cy="440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3B4DF41-153C-454C-A88B-14FAA7F168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229618" y="3520195"/>
            <a:ext cx="612560" cy="5666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64C07B-9BC7-4952-921A-E4B332BF5646}"/>
              </a:ext>
            </a:extLst>
          </p:cNvPr>
          <p:cNvCxnSpPr>
            <a:cxnSpLocks/>
          </p:cNvCxnSpPr>
          <p:nvPr/>
        </p:nvCxnSpPr>
        <p:spPr>
          <a:xfrm flipV="1">
            <a:off x="4912641" y="1005045"/>
            <a:ext cx="2446947" cy="244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33E0B-B076-43EA-ADC4-23F2A754CC27}"/>
              </a:ext>
            </a:extLst>
          </p:cNvPr>
          <p:cNvCxnSpPr>
            <a:cxnSpLocks/>
          </p:cNvCxnSpPr>
          <p:nvPr/>
        </p:nvCxnSpPr>
        <p:spPr>
          <a:xfrm flipV="1">
            <a:off x="4535898" y="952791"/>
            <a:ext cx="0" cy="2499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974DFC-31F1-446B-9284-8C0E1E5C3058}"/>
              </a:ext>
            </a:extLst>
          </p:cNvPr>
          <p:cNvCxnSpPr>
            <a:cxnSpLocks/>
          </p:cNvCxnSpPr>
          <p:nvPr/>
        </p:nvCxnSpPr>
        <p:spPr>
          <a:xfrm>
            <a:off x="4912641" y="3803515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20BAAA-B87E-4352-B409-38B0A01518E2}"/>
              </a:ext>
            </a:extLst>
          </p:cNvPr>
          <p:cNvCxnSpPr>
            <a:cxnSpLocks/>
          </p:cNvCxnSpPr>
          <p:nvPr/>
        </p:nvCxnSpPr>
        <p:spPr>
          <a:xfrm flipH="1">
            <a:off x="3584902" y="3803515"/>
            <a:ext cx="612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F5C5B5-A675-48E4-8928-D95BB9257C80}"/>
              </a:ext>
            </a:extLst>
          </p:cNvPr>
          <p:cNvCxnSpPr>
            <a:cxnSpLocks/>
          </p:cNvCxnSpPr>
          <p:nvPr/>
        </p:nvCxnSpPr>
        <p:spPr>
          <a:xfrm>
            <a:off x="4535898" y="4188610"/>
            <a:ext cx="0" cy="188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EF3D72-626B-4C40-905C-363D53C1DD37}"/>
              </a:ext>
            </a:extLst>
          </p:cNvPr>
          <p:cNvCxnSpPr>
            <a:cxnSpLocks/>
          </p:cNvCxnSpPr>
          <p:nvPr/>
        </p:nvCxnSpPr>
        <p:spPr>
          <a:xfrm flipH="1" flipV="1">
            <a:off x="3606578" y="2895408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3094CA-8270-43DF-AB9A-ECA7EDF9B878}"/>
              </a:ext>
            </a:extLst>
          </p:cNvPr>
          <p:cNvCxnSpPr>
            <a:cxnSpLocks/>
          </p:cNvCxnSpPr>
          <p:nvPr/>
        </p:nvCxnSpPr>
        <p:spPr>
          <a:xfrm>
            <a:off x="4929736" y="4218566"/>
            <a:ext cx="1857043" cy="1857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993316-5DE9-4769-A453-AC89C1ED20CD}"/>
              </a:ext>
            </a:extLst>
          </p:cNvPr>
          <p:cNvCxnSpPr>
            <a:cxnSpLocks/>
          </p:cNvCxnSpPr>
          <p:nvPr/>
        </p:nvCxnSpPr>
        <p:spPr>
          <a:xfrm flipH="1">
            <a:off x="3588191" y="4181528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128C13D2-9375-4282-80D8-9338EBE14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35940" y="2235382"/>
            <a:ext cx="612560" cy="566640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4044DE-9FB4-433A-8DF6-19BE37D42A4E}"/>
              </a:ext>
            </a:extLst>
          </p:cNvPr>
          <p:cNvCxnSpPr>
            <a:cxnSpLocks/>
          </p:cNvCxnSpPr>
          <p:nvPr/>
        </p:nvCxnSpPr>
        <p:spPr>
          <a:xfrm flipV="1">
            <a:off x="5518963" y="1005045"/>
            <a:ext cx="1162135" cy="1162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25067A-3829-4809-911A-E10589813BE2}"/>
              </a:ext>
            </a:extLst>
          </p:cNvPr>
          <p:cNvCxnSpPr>
            <a:cxnSpLocks/>
          </p:cNvCxnSpPr>
          <p:nvPr/>
        </p:nvCxnSpPr>
        <p:spPr>
          <a:xfrm flipV="1">
            <a:off x="5142220" y="952791"/>
            <a:ext cx="0" cy="1214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E7F5E97-AD22-461C-8539-8F6F297BE93E}"/>
              </a:ext>
            </a:extLst>
          </p:cNvPr>
          <p:cNvCxnSpPr>
            <a:cxnSpLocks/>
          </p:cNvCxnSpPr>
          <p:nvPr/>
        </p:nvCxnSpPr>
        <p:spPr>
          <a:xfrm>
            <a:off x="5518963" y="2518702"/>
            <a:ext cx="317799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6B01D55-28A4-483E-B0D6-C41D79307B01}"/>
              </a:ext>
            </a:extLst>
          </p:cNvPr>
          <p:cNvCxnSpPr>
            <a:cxnSpLocks/>
          </p:cNvCxnSpPr>
          <p:nvPr/>
        </p:nvCxnSpPr>
        <p:spPr>
          <a:xfrm flipH="1">
            <a:off x="3510636" y="2518702"/>
            <a:ext cx="12931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40C2792-085F-4413-AD95-4BBB50013E17}"/>
              </a:ext>
            </a:extLst>
          </p:cNvPr>
          <p:cNvCxnSpPr>
            <a:cxnSpLocks/>
          </p:cNvCxnSpPr>
          <p:nvPr/>
        </p:nvCxnSpPr>
        <p:spPr>
          <a:xfrm>
            <a:off x="5142220" y="2903797"/>
            <a:ext cx="0" cy="3171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103F755-D6B7-438B-A8B3-E57A2012ECF3}"/>
              </a:ext>
            </a:extLst>
          </p:cNvPr>
          <p:cNvCxnSpPr>
            <a:cxnSpLocks/>
          </p:cNvCxnSpPr>
          <p:nvPr/>
        </p:nvCxnSpPr>
        <p:spPr>
          <a:xfrm flipH="1" flipV="1">
            <a:off x="3584902" y="982597"/>
            <a:ext cx="1180576" cy="1180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0F6A2C6-8FB1-4DF6-BDAA-F1A006394C2A}"/>
              </a:ext>
            </a:extLst>
          </p:cNvPr>
          <p:cNvCxnSpPr>
            <a:cxnSpLocks/>
          </p:cNvCxnSpPr>
          <p:nvPr/>
        </p:nvCxnSpPr>
        <p:spPr>
          <a:xfrm>
            <a:off x="5536058" y="2933753"/>
            <a:ext cx="3141856" cy="3141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98A86-0FA4-4B82-BFE2-8061690822B5}"/>
              </a:ext>
            </a:extLst>
          </p:cNvPr>
          <p:cNvCxnSpPr>
            <a:cxnSpLocks/>
          </p:cNvCxnSpPr>
          <p:nvPr/>
        </p:nvCxnSpPr>
        <p:spPr>
          <a:xfrm flipH="1">
            <a:off x="3613659" y="2896715"/>
            <a:ext cx="1190124" cy="119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8C037B5A-730E-4666-985A-081092DCC4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0493" y="995471"/>
            <a:ext cx="612560" cy="566640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E3A39A5-5056-4182-89DF-E3C4E0424D49}"/>
              </a:ext>
            </a:extLst>
          </p:cNvPr>
          <p:cNvCxnSpPr>
            <a:cxnSpLocks/>
          </p:cNvCxnSpPr>
          <p:nvPr/>
        </p:nvCxnSpPr>
        <p:spPr>
          <a:xfrm>
            <a:off x="6153516" y="1278791"/>
            <a:ext cx="252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0F5F8D4-DB10-44CF-970C-EA5E84500E00}"/>
              </a:ext>
            </a:extLst>
          </p:cNvPr>
          <p:cNvCxnSpPr>
            <a:cxnSpLocks/>
          </p:cNvCxnSpPr>
          <p:nvPr/>
        </p:nvCxnSpPr>
        <p:spPr>
          <a:xfrm flipH="1">
            <a:off x="3552275" y="1278791"/>
            <a:ext cx="18860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CF41D6B-4FE6-4DE2-AFBE-FF20ECDEBC3F}"/>
              </a:ext>
            </a:extLst>
          </p:cNvPr>
          <p:cNvCxnSpPr>
            <a:cxnSpLocks/>
          </p:cNvCxnSpPr>
          <p:nvPr/>
        </p:nvCxnSpPr>
        <p:spPr>
          <a:xfrm>
            <a:off x="5776773" y="1663886"/>
            <a:ext cx="0" cy="4411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44B94A2-7192-49D1-B403-E670B87248B8}"/>
              </a:ext>
            </a:extLst>
          </p:cNvPr>
          <p:cNvCxnSpPr>
            <a:cxnSpLocks/>
          </p:cNvCxnSpPr>
          <p:nvPr/>
        </p:nvCxnSpPr>
        <p:spPr>
          <a:xfrm>
            <a:off x="6170611" y="1693842"/>
            <a:ext cx="2436556" cy="243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32DFF30-9D5A-439D-9951-0A48573AFF02}"/>
              </a:ext>
            </a:extLst>
          </p:cNvPr>
          <p:cNvCxnSpPr>
            <a:cxnSpLocks/>
          </p:cNvCxnSpPr>
          <p:nvPr/>
        </p:nvCxnSpPr>
        <p:spPr>
          <a:xfrm flipH="1">
            <a:off x="3666799" y="1656804"/>
            <a:ext cx="1771537" cy="1771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B502A725-6FC4-4BDC-AA5C-D845D4786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05009" y="4181528"/>
            <a:ext cx="612560" cy="566640"/>
          </a:xfrm>
          <a:prstGeom prst="rect">
            <a:avLst/>
          </a:prstGeom>
        </p:spPr>
      </p:pic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420C243-FA77-4DF0-B3A3-D30DA37AED9C}"/>
              </a:ext>
            </a:extLst>
          </p:cNvPr>
          <p:cNvCxnSpPr>
            <a:cxnSpLocks/>
          </p:cNvCxnSpPr>
          <p:nvPr/>
        </p:nvCxnSpPr>
        <p:spPr>
          <a:xfrm flipV="1">
            <a:off x="6788032" y="2375371"/>
            <a:ext cx="1737954" cy="173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2A96787-92BB-4FFF-9696-8B775E16BD6C}"/>
              </a:ext>
            </a:extLst>
          </p:cNvPr>
          <p:cNvCxnSpPr>
            <a:cxnSpLocks/>
          </p:cNvCxnSpPr>
          <p:nvPr/>
        </p:nvCxnSpPr>
        <p:spPr>
          <a:xfrm flipV="1">
            <a:off x="6411289" y="1005045"/>
            <a:ext cx="0" cy="3108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581B0FE-0622-4EE5-A286-7AADD2650DAF}"/>
              </a:ext>
            </a:extLst>
          </p:cNvPr>
          <p:cNvCxnSpPr>
            <a:cxnSpLocks/>
          </p:cNvCxnSpPr>
          <p:nvPr/>
        </p:nvCxnSpPr>
        <p:spPr>
          <a:xfrm>
            <a:off x="6788032" y="4464848"/>
            <a:ext cx="18191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2EE378-6FEE-491A-BC2F-5083B958309E}"/>
              </a:ext>
            </a:extLst>
          </p:cNvPr>
          <p:cNvCxnSpPr>
            <a:cxnSpLocks/>
          </p:cNvCxnSpPr>
          <p:nvPr/>
        </p:nvCxnSpPr>
        <p:spPr>
          <a:xfrm flipH="1">
            <a:off x="3510636" y="4464848"/>
            <a:ext cx="25622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093EFC8-FE6A-4BB7-9BF3-BA9492870E4B}"/>
              </a:ext>
            </a:extLst>
          </p:cNvPr>
          <p:cNvCxnSpPr>
            <a:cxnSpLocks/>
          </p:cNvCxnSpPr>
          <p:nvPr/>
        </p:nvCxnSpPr>
        <p:spPr>
          <a:xfrm>
            <a:off x="6411289" y="4849943"/>
            <a:ext cx="0" cy="1225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01139A5-AD34-4E35-B657-6B359C350B36}"/>
              </a:ext>
            </a:extLst>
          </p:cNvPr>
          <p:cNvCxnSpPr>
            <a:cxnSpLocks/>
          </p:cNvCxnSpPr>
          <p:nvPr/>
        </p:nvCxnSpPr>
        <p:spPr>
          <a:xfrm flipH="1" flipV="1">
            <a:off x="3540829" y="1615601"/>
            <a:ext cx="2493718" cy="2493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00C6B4D-F752-4D66-B697-D195D6C501A2}"/>
              </a:ext>
            </a:extLst>
          </p:cNvPr>
          <p:cNvCxnSpPr>
            <a:cxnSpLocks/>
          </p:cNvCxnSpPr>
          <p:nvPr/>
        </p:nvCxnSpPr>
        <p:spPr>
          <a:xfrm>
            <a:off x="6805127" y="4879899"/>
            <a:ext cx="1195710" cy="1195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AF525C1-85E0-499D-946A-468BB9CF6BDE}"/>
              </a:ext>
            </a:extLst>
          </p:cNvPr>
          <p:cNvCxnSpPr>
            <a:cxnSpLocks/>
          </p:cNvCxnSpPr>
          <p:nvPr/>
        </p:nvCxnSpPr>
        <p:spPr>
          <a:xfrm flipH="1">
            <a:off x="4840100" y="4842861"/>
            <a:ext cx="1232752" cy="1232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CA8170EA-72A0-4603-A3C4-DFEDCEBD9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766133" y="2898430"/>
            <a:ext cx="612560" cy="566640"/>
          </a:xfrm>
          <a:prstGeom prst="rect">
            <a:avLst/>
          </a:prstGeom>
        </p:spPr>
      </p:pic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ACCDDF6A-E938-48AE-A2B6-E90034440C3D}"/>
              </a:ext>
            </a:extLst>
          </p:cNvPr>
          <p:cNvCxnSpPr>
            <a:cxnSpLocks/>
          </p:cNvCxnSpPr>
          <p:nvPr/>
        </p:nvCxnSpPr>
        <p:spPr>
          <a:xfrm flipV="1">
            <a:off x="7449156" y="1663886"/>
            <a:ext cx="1166342" cy="1166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6F36D46-2645-4927-B826-2A15A20A3613}"/>
              </a:ext>
            </a:extLst>
          </p:cNvPr>
          <p:cNvCxnSpPr>
            <a:cxnSpLocks/>
          </p:cNvCxnSpPr>
          <p:nvPr/>
        </p:nvCxnSpPr>
        <p:spPr>
          <a:xfrm flipV="1">
            <a:off x="7072413" y="901781"/>
            <a:ext cx="0" cy="1928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96FC707-9035-4546-ADB3-B3C7FF0C27A3}"/>
              </a:ext>
            </a:extLst>
          </p:cNvPr>
          <p:cNvCxnSpPr>
            <a:cxnSpLocks/>
          </p:cNvCxnSpPr>
          <p:nvPr/>
        </p:nvCxnSpPr>
        <p:spPr>
          <a:xfrm>
            <a:off x="7449156" y="3181750"/>
            <a:ext cx="1189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75D11737-D62E-4167-9B38-247AB84CC521}"/>
              </a:ext>
            </a:extLst>
          </p:cNvPr>
          <p:cNvCxnSpPr>
            <a:cxnSpLocks/>
          </p:cNvCxnSpPr>
          <p:nvPr/>
        </p:nvCxnSpPr>
        <p:spPr>
          <a:xfrm flipH="1">
            <a:off x="3470366" y="3181750"/>
            <a:ext cx="32636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F97A540-F149-4851-8E3D-5D76A522C319}"/>
              </a:ext>
            </a:extLst>
          </p:cNvPr>
          <p:cNvCxnSpPr>
            <a:cxnSpLocks/>
          </p:cNvCxnSpPr>
          <p:nvPr/>
        </p:nvCxnSpPr>
        <p:spPr>
          <a:xfrm>
            <a:off x="7072413" y="3566845"/>
            <a:ext cx="0" cy="2507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B73158E4-CFED-4010-B93B-C04FCA79D4ED}"/>
              </a:ext>
            </a:extLst>
          </p:cNvPr>
          <p:cNvCxnSpPr>
            <a:cxnSpLocks/>
          </p:cNvCxnSpPr>
          <p:nvPr/>
        </p:nvCxnSpPr>
        <p:spPr>
          <a:xfrm flipH="1" flipV="1">
            <a:off x="4863200" y="993750"/>
            <a:ext cx="1832472" cy="1832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E603FAD-9F75-4F6C-B137-896B81B32787}"/>
              </a:ext>
            </a:extLst>
          </p:cNvPr>
          <p:cNvCxnSpPr>
            <a:cxnSpLocks/>
          </p:cNvCxnSpPr>
          <p:nvPr/>
        </p:nvCxnSpPr>
        <p:spPr>
          <a:xfrm>
            <a:off x="7466251" y="3596801"/>
            <a:ext cx="1094019" cy="1094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B84614-9023-4730-8CF2-20E85BBBF598}"/>
              </a:ext>
            </a:extLst>
          </p:cNvPr>
          <p:cNvCxnSpPr>
            <a:cxnSpLocks/>
          </p:cNvCxnSpPr>
          <p:nvPr/>
        </p:nvCxnSpPr>
        <p:spPr>
          <a:xfrm flipH="1">
            <a:off x="4226218" y="3559763"/>
            <a:ext cx="2507758" cy="2507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2" name="Picture 351">
            <a:extLst>
              <a:ext uri="{FF2B5EF4-FFF2-40B4-BE49-F238E27FC236}">
                <a16:creationId xmlns:a16="http://schemas.microsoft.com/office/drawing/2014/main" id="{9F7DBA52-135C-421F-A582-80A41D0B2A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088370" y="4857385"/>
            <a:ext cx="612560" cy="566640"/>
          </a:xfrm>
          <a:prstGeom prst="rect">
            <a:avLst/>
          </a:prstGeom>
        </p:spPr>
      </p:pic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221B722D-4A36-4C94-8390-F1A11A5AF773}"/>
              </a:ext>
            </a:extLst>
          </p:cNvPr>
          <p:cNvCxnSpPr>
            <a:cxnSpLocks/>
          </p:cNvCxnSpPr>
          <p:nvPr/>
        </p:nvCxnSpPr>
        <p:spPr>
          <a:xfrm flipV="1">
            <a:off x="8394650" y="901781"/>
            <a:ext cx="0" cy="38874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24F0FD5D-8613-48BA-AB80-AB9060FCC325}"/>
              </a:ext>
            </a:extLst>
          </p:cNvPr>
          <p:cNvCxnSpPr>
            <a:cxnSpLocks/>
          </p:cNvCxnSpPr>
          <p:nvPr/>
        </p:nvCxnSpPr>
        <p:spPr>
          <a:xfrm flipH="1">
            <a:off x="3493367" y="5140705"/>
            <a:ext cx="45628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D66EC817-E5EB-46D9-9B86-F53860BD2A0E}"/>
              </a:ext>
            </a:extLst>
          </p:cNvPr>
          <p:cNvCxnSpPr>
            <a:cxnSpLocks/>
          </p:cNvCxnSpPr>
          <p:nvPr/>
        </p:nvCxnSpPr>
        <p:spPr>
          <a:xfrm>
            <a:off x="8394650" y="5525800"/>
            <a:ext cx="0" cy="631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EB5256F-183D-49C1-A398-196EDDBB946D}"/>
              </a:ext>
            </a:extLst>
          </p:cNvPr>
          <p:cNvCxnSpPr>
            <a:cxnSpLocks/>
          </p:cNvCxnSpPr>
          <p:nvPr/>
        </p:nvCxnSpPr>
        <p:spPr>
          <a:xfrm flipH="1" flipV="1">
            <a:off x="4187568" y="954836"/>
            <a:ext cx="3830340" cy="3830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C579B2FB-9B1B-45BB-808C-0CE876F422C1}"/>
              </a:ext>
            </a:extLst>
          </p:cNvPr>
          <p:cNvCxnSpPr>
            <a:cxnSpLocks/>
          </p:cNvCxnSpPr>
          <p:nvPr/>
        </p:nvCxnSpPr>
        <p:spPr>
          <a:xfrm flipH="1">
            <a:off x="7446943" y="5518718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9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an catur">
            <a:extLst>
              <a:ext uri="{FF2B5EF4-FFF2-40B4-BE49-F238E27FC236}">
                <a16:creationId xmlns:a16="http://schemas.microsoft.com/office/drawing/2014/main" id="{9C840186-3603-4BE6-8082-614332C4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3AD89-F6AB-4EAD-9E6C-5CA3C6771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15556" y="5508969"/>
            <a:ext cx="612560" cy="566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921C97-2A0D-4870-884E-B88F63C99917}"/>
              </a:ext>
            </a:extLst>
          </p:cNvPr>
          <p:cNvCxnSpPr/>
          <p:nvPr/>
        </p:nvCxnSpPr>
        <p:spPr>
          <a:xfrm flipV="1">
            <a:off x="3820160" y="952791"/>
            <a:ext cx="0" cy="44828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CED47-DBD1-448A-9261-E9CD07F6C584}"/>
              </a:ext>
            </a:extLst>
          </p:cNvPr>
          <p:cNvCxnSpPr/>
          <p:nvPr/>
        </p:nvCxnSpPr>
        <p:spPr>
          <a:xfrm>
            <a:off x="4158596" y="5791129"/>
            <a:ext cx="45383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AEC21B-F61D-4CDA-8895-3FF1A42A71A2}"/>
              </a:ext>
            </a:extLst>
          </p:cNvPr>
          <p:cNvCxnSpPr/>
          <p:nvPr/>
        </p:nvCxnSpPr>
        <p:spPr>
          <a:xfrm flipV="1">
            <a:off x="4158596" y="1026160"/>
            <a:ext cx="4409440" cy="440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97794DF-D690-468F-8FD7-DBDE1A5C83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58596" y="2880186"/>
            <a:ext cx="612560" cy="5666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09FF52-ED9B-4559-9F03-3E699A36FB0E}"/>
              </a:ext>
            </a:extLst>
          </p:cNvPr>
          <p:cNvCxnSpPr>
            <a:cxnSpLocks/>
          </p:cNvCxnSpPr>
          <p:nvPr/>
        </p:nvCxnSpPr>
        <p:spPr>
          <a:xfrm flipV="1">
            <a:off x="4841619" y="1026160"/>
            <a:ext cx="1785823" cy="178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13C141-257B-41D8-8450-4FAD046A2B4F}"/>
              </a:ext>
            </a:extLst>
          </p:cNvPr>
          <p:cNvCxnSpPr>
            <a:cxnSpLocks/>
          </p:cNvCxnSpPr>
          <p:nvPr/>
        </p:nvCxnSpPr>
        <p:spPr>
          <a:xfrm flipV="1">
            <a:off x="4464876" y="952791"/>
            <a:ext cx="0" cy="1859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CBC226-78A3-401E-8827-091CBC3E0A11}"/>
              </a:ext>
            </a:extLst>
          </p:cNvPr>
          <p:cNvCxnSpPr>
            <a:cxnSpLocks/>
          </p:cNvCxnSpPr>
          <p:nvPr/>
        </p:nvCxnSpPr>
        <p:spPr>
          <a:xfrm>
            <a:off x="4841619" y="3163506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DCDAA-BDC1-4316-A15F-99211609D571}"/>
              </a:ext>
            </a:extLst>
          </p:cNvPr>
          <p:cNvCxnSpPr>
            <a:cxnSpLocks/>
          </p:cNvCxnSpPr>
          <p:nvPr/>
        </p:nvCxnSpPr>
        <p:spPr>
          <a:xfrm flipH="1">
            <a:off x="3513880" y="3163506"/>
            <a:ext cx="612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DAE1E8-43E3-451F-844A-B037B53215B7}"/>
              </a:ext>
            </a:extLst>
          </p:cNvPr>
          <p:cNvCxnSpPr>
            <a:cxnSpLocks/>
          </p:cNvCxnSpPr>
          <p:nvPr/>
        </p:nvCxnSpPr>
        <p:spPr>
          <a:xfrm>
            <a:off x="4464876" y="3548601"/>
            <a:ext cx="0" cy="2527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64E344-7F67-4BE5-AF7A-1A79586A8491}"/>
              </a:ext>
            </a:extLst>
          </p:cNvPr>
          <p:cNvCxnSpPr>
            <a:cxnSpLocks/>
          </p:cNvCxnSpPr>
          <p:nvPr/>
        </p:nvCxnSpPr>
        <p:spPr>
          <a:xfrm flipH="1" flipV="1">
            <a:off x="3535556" y="2255399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9DEEAE-1C3A-41C2-AF15-FFC81F08CC64}"/>
              </a:ext>
            </a:extLst>
          </p:cNvPr>
          <p:cNvCxnSpPr>
            <a:cxnSpLocks/>
          </p:cNvCxnSpPr>
          <p:nvPr/>
        </p:nvCxnSpPr>
        <p:spPr>
          <a:xfrm>
            <a:off x="4858714" y="3578557"/>
            <a:ext cx="2497052" cy="24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4C6D18-46DC-44DE-9484-9808AA022127}"/>
              </a:ext>
            </a:extLst>
          </p:cNvPr>
          <p:cNvCxnSpPr>
            <a:cxnSpLocks/>
          </p:cNvCxnSpPr>
          <p:nvPr/>
        </p:nvCxnSpPr>
        <p:spPr>
          <a:xfrm flipH="1">
            <a:off x="3517169" y="3541519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EF2D3AD-D66B-456A-A094-A5D2DDE96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41618" y="1609361"/>
            <a:ext cx="612560" cy="56664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26531F-EA2D-4399-8750-3389701F9343}"/>
              </a:ext>
            </a:extLst>
          </p:cNvPr>
          <p:cNvCxnSpPr>
            <a:cxnSpLocks/>
          </p:cNvCxnSpPr>
          <p:nvPr/>
        </p:nvCxnSpPr>
        <p:spPr>
          <a:xfrm flipV="1">
            <a:off x="5524641" y="1026160"/>
            <a:ext cx="514999" cy="51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83FD61A-3849-4D27-A183-047C76931E2E}"/>
              </a:ext>
            </a:extLst>
          </p:cNvPr>
          <p:cNvCxnSpPr>
            <a:cxnSpLocks/>
          </p:cNvCxnSpPr>
          <p:nvPr/>
        </p:nvCxnSpPr>
        <p:spPr>
          <a:xfrm flipV="1">
            <a:off x="5147898" y="962432"/>
            <a:ext cx="0" cy="5787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60C11C-7E1A-4C29-9AAE-691667F0220E}"/>
              </a:ext>
            </a:extLst>
          </p:cNvPr>
          <p:cNvCxnSpPr>
            <a:cxnSpLocks/>
          </p:cNvCxnSpPr>
          <p:nvPr/>
        </p:nvCxnSpPr>
        <p:spPr>
          <a:xfrm>
            <a:off x="5524641" y="1892681"/>
            <a:ext cx="31723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5C72F96-7E13-4B2F-8D5F-686DA14D8DD6}"/>
              </a:ext>
            </a:extLst>
          </p:cNvPr>
          <p:cNvCxnSpPr>
            <a:cxnSpLocks/>
          </p:cNvCxnSpPr>
          <p:nvPr/>
        </p:nvCxnSpPr>
        <p:spPr>
          <a:xfrm flipH="1">
            <a:off x="3531353" y="1892681"/>
            <a:ext cx="12781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4BBE1F-8872-4C96-A471-A431EE1C4B79}"/>
              </a:ext>
            </a:extLst>
          </p:cNvPr>
          <p:cNvCxnSpPr>
            <a:cxnSpLocks/>
          </p:cNvCxnSpPr>
          <p:nvPr/>
        </p:nvCxnSpPr>
        <p:spPr>
          <a:xfrm>
            <a:off x="5147898" y="2277776"/>
            <a:ext cx="0" cy="3797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A74679A-9721-4EAC-89F9-47CAA226604E}"/>
              </a:ext>
            </a:extLst>
          </p:cNvPr>
          <p:cNvCxnSpPr>
            <a:cxnSpLocks/>
          </p:cNvCxnSpPr>
          <p:nvPr/>
        </p:nvCxnSpPr>
        <p:spPr>
          <a:xfrm flipH="1" flipV="1">
            <a:off x="4218578" y="984574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4688F1C-8E64-44D8-84A2-5B01960FD4DD}"/>
              </a:ext>
            </a:extLst>
          </p:cNvPr>
          <p:cNvCxnSpPr>
            <a:cxnSpLocks/>
          </p:cNvCxnSpPr>
          <p:nvPr/>
        </p:nvCxnSpPr>
        <p:spPr>
          <a:xfrm>
            <a:off x="5541736" y="2307732"/>
            <a:ext cx="3082121" cy="3082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D8D514-0158-4B40-9A65-87FBACED230F}"/>
              </a:ext>
            </a:extLst>
          </p:cNvPr>
          <p:cNvCxnSpPr>
            <a:cxnSpLocks/>
          </p:cNvCxnSpPr>
          <p:nvPr/>
        </p:nvCxnSpPr>
        <p:spPr>
          <a:xfrm flipH="1">
            <a:off x="4200191" y="2270694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302A9F4-36B6-4866-907A-9C03BEF2DB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8482" y="4836531"/>
            <a:ext cx="612560" cy="56664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788214-0B12-4311-81FC-57D0A3ABFD14}"/>
              </a:ext>
            </a:extLst>
          </p:cNvPr>
          <p:cNvCxnSpPr>
            <a:cxnSpLocks/>
          </p:cNvCxnSpPr>
          <p:nvPr/>
        </p:nvCxnSpPr>
        <p:spPr>
          <a:xfrm flipV="1">
            <a:off x="6161505" y="2321381"/>
            <a:ext cx="2446947" cy="244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9AED87B-B97F-4156-9E9B-063F2CC4BA90}"/>
              </a:ext>
            </a:extLst>
          </p:cNvPr>
          <p:cNvCxnSpPr>
            <a:cxnSpLocks/>
          </p:cNvCxnSpPr>
          <p:nvPr/>
        </p:nvCxnSpPr>
        <p:spPr>
          <a:xfrm flipV="1">
            <a:off x="5784762" y="938827"/>
            <a:ext cx="0" cy="38295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CBEBE8E-2BEC-44B1-88EB-2B54CD644D58}"/>
              </a:ext>
            </a:extLst>
          </p:cNvPr>
          <p:cNvCxnSpPr>
            <a:cxnSpLocks/>
          </p:cNvCxnSpPr>
          <p:nvPr/>
        </p:nvCxnSpPr>
        <p:spPr>
          <a:xfrm>
            <a:off x="6161505" y="5119851"/>
            <a:ext cx="240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A64E103-011E-4B8F-8DAE-48E67F2B8250}"/>
              </a:ext>
            </a:extLst>
          </p:cNvPr>
          <p:cNvCxnSpPr>
            <a:cxnSpLocks/>
          </p:cNvCxnSpPr>
          <p:nvPr/>
        </p:nvCxnSpPr>
        <p:spPr>
          <a:xfrm flipH="1">
            <a:off x="3531353" y="5119851"/>
            <a:ext cx="19149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0ECC567-AF12-41E7-89A9-E08A4A1A537B}"/>
              </a:ext>
            </a:extLst>
          </p:cNvPr>
          <p:cNvCxnSpPr>
            <a:cxnSpLocks/>
          </p:cNvCxnSpPr>
          <p:nvPr/>
        </p:nvCxnSpPr>
        <p:spPr>
          <a:xfrm>
            <a:off x="5784762" y="5504946"/>
            <a:ext cx="0" cy="570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DBE3CE3-A6F2-4EEE-8DB1-567B71BF4CE5}"/>
              </a:ext>
            </a:extLst>
          </p:cNvPr>
          <p:cNvCxnSpPr>
            <a:cxnSpLocks/>
          </p:cNvCxnSpPr>
          <p:nvPr/>
        </p:nvCxnSpPr>
        <p:spPr>
          <a:xfrm flipH="1" flipV="1">
            <a:off x="3557457" y="2913759"/>
            <a:ext cx="1850564" cy="1850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2220676-A38C-4985-98D9-A82C4F1940B5}"/>
              </a:ext>
            </a:extLst>
          </p:cNvPr>
          <p:cNvCxnSpPr>
            <a:cxnSpLocks/>
          </p:cNvCxnSpPr>
          <p:nvPr/>
        </p:nvCxnSpPr>
        <p:spPr>
          <a:xfrm>
            <a:off x="6178600" y="5534902"/>
            <a:ext cx="483899" cy="4838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08FA818-5239-4081-A49E-F4897155E457}"/>
              </a:ext>
            </a:extLst>
          </p:cNvPr>
          <p:cNvCxnSpPr>
            <a:cxnSpLocks/>
          </p:cNvCxnSpPr>
          <p:nvPr/>
        </p:nvCxnSpPr>
        <p:spPr>
          <a:xfrm flipH="1">
            <a:off x="4837055" y="5497864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4" name="Picture 203">
            <a:extLst>
              <a:ext uri="{FF2B5EF4-FFF2-40B4-BE49-F238E27FC236}">
                <a16:creationId xmlns:a16="http://schemas.microsoft.com/office/drawing/2014/main" id="{A4BA07D5-2A8A-47F4-9107-F08866D283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23222" y="3548601"/>
            <a:ext cx="612560" cy="566640"/>
          </a:xfrm>
          <a:prstGeom prst="rect">
            <a:avLst/>
          </a:prstGeom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7D3D0518-9DF9-4C00-A8FD-A9F50C13F350}"/>
              </a:ext>
            </a:extLst>
          </p:cNvPr>
          <p:cNvCxnSpPr>
            <a:cxnSpLocks/>
          </p:cNvCxnSpPr>
          <p:nvPr/>
        </p:nvCxnSpPr>
        <p:spPr>
          <a:xfrm flipV="1">
            <a:off x="6806245" y="1662786"/>
            <a:ext cx="1817612" cy="1817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8F819CC-74EB-4EA4-9EB7-9A7CD05F082D}"/>
              </a:ext>
            </a:extLst>
          </p:cNvPr>
          <p:cNvCxnSpPr>
            <a:cxnSpLocks/>
          </p:cNvCxnSpPr>
          <p:nvPr/>
        </p:nvCxnSpPr>
        <p:spPr>
          <a:xfrm flipV="1">
            <a:off x="6429502" y="981197"/>
            <a:ext cx="0" cy="2499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CF30A7B-82E5-4A61-96F7-B7F71DA07AF4}"/>
              </a:ext>
            </a:extLst>
          </p:cNvPr>
          <p:cNvCxnSpPr>
            <a:cxnSpLocks/>
          </p:cNvCxnSpPr>
          <p:nvPr/>
        </p:nvCxnSpPr>
        <p:spPr>
          <a:xfrm>
            <a:off x="6806245" y="3831921"/>
            <a:ext cx="18907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A0C8DA7-1EB8-4488-9D7E-0CAB50AE62D8}"/>
              </a:ext>
            </a:extLst>
          </p:cNvPr>
          <p:cNvCxnSpPr>
            <a:cxnSpLocks/>
          </p:cNvCxnSpPr>
          <p:nvPr/>
        </p:nvCxnSpPr>
        <p:spPr>
          <a:xfrm flipH="1">
            <a:off x="3557457" y="3831921"/>
            <a:ext cx="25336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0ECB704-6DDC-4EF5-90F4-C30587275430}"/>
              </a:ext>
            </a:extLst>
          </p:cNvPr>
          <p:cNvCxnSpPr>
            <a:cxnSpLocks/>
          </p:cNvCxnSpPr>
          <p:nvPr/>
        </p:nvCxnSpPr>
        <p:spPr>
          <a:xfrm>
            <a:off x="6429502" y="4217016"/>
            <a:ext cx="0" cy="1886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3086E350-8D04-4751-A9F6-380811846BA4}"/>
              </a:ext>
            </a:extLst>
          </p:cNvPr>
          <p:cNvCxnSpPr>
            <a:cxnSpLocks/>
          </p:cNvCxnSpPr>
          <p:nvPr/>
        </p:nvCxnSpPr>
        <p:spPr>
          <a:xfrm flipH="1" flipV="1">
            <a:off x="3613171" y="1036803"/>
            <a:ext cx="2439590" cy="2439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53F59F6-47F6-4250-9343-E95A46769E20}"/>
              </a:ext>
            </a:extLst>
          </p:cNvPr>
          <p:cNvCxnSpPr>
            <a:cxnSpLocks/>
          </p:cNvCxnSpPr>
          <p:nvPr/>
        </p:nvCxnSpPr>
        <p:spPr>
          <a:xfrm>
            <a:off x="6823340" y="4246972"/>
            <a:ext cx="1857043" cy="1857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F7EE03EB-82BC-40C3-AE81-A9D28BED234D}"/>
              </a:ext>
            </a:extLst>
          </p:cNvPr>
          <p:cNvCxnSpPr>
            <a:cxnSpLocks/>
          </p:cNvCxnSpPr>
          <p:nvPr/>
        </p:nvCxnSpPr>
        <p:spPr>
          <a:xfrm flipH="1">
            <a:off x="4282192" y="4209934"/>
            <a:ext cx="1808874" cy="1808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53" name="Picture 252">
            <a:extLst>
              <a:ext uri="{FF2B5EF4-FFF2-40B4-BE49-F238E27FC236}">
                <a16:creationId xmlns:a16="http://schemas.microsoft.com/office/drawing/2014/main" id="{91E42D1E-5E56-428F-92D3-7949792933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778615" y="979218"/>
            <a:ext cx="612560" cy="566640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D041FABD-6B02-4DFD-B5E1-62B52238A530}"/>
              </a:ext>
            </a:extLst>
          </p:cNvPr>
          <p:cNvCxnSpPr>
            <a:cxnSpLocks/>
          </p:cNvCxnSpPr>
          <p:nvPr/>
        </p:nvCxnSpPr>
        <p:spPr>
          <a:xfrm>
            <a:off x="7461638" y="1262538"/>
            <a:ext cx="1243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90FEA6A-AA08-4663-911D-8BEA2CC79E8B}"/>
              </a:ext>
            </a:extLst>
          </p:cNvPr>
          <p:cNvCxnSpPr>
            <a:cxnSpLocks/>
          </p:cNvCxnSpPr>
          <p:nvPr/>
        </p:nvCxnSpPr>
        <p:spPr>
          <a:xfrm flipH="1">
            <a:off x="3613171" y="1262538"/>
            <a:ext cx="31332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36FF2C2-7157-443E-8415-6B3EFE3DB5BA}"/>
              </a:ext>
            </a:extLst>
          </p:cNvPr>
          <p:cNvCxnSpPr>
            <a:cxnSpLocks/>
          </p:cNvCxnSpPr>
          <p:nvPr/>
        </p:nvCxnSpPr>
        <p:spPr>
          <a:xfrm>
            <a:off x="7084895" y="1647633"/>
            <a:ext cx="0" cy="4427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A89F3E3-C7EA-4D01-8BF7-A050F7EF3941}"/>
              </a:ext>
            </a:extLst>
          </p:cNvPr>
          <p:cNvCxnSpPr>
            <a:cxnSpLocks/>
          </p:cNvCxnSpPr>
          <p:nvPr/>
        </p:nvCxnSpPr>
        <p:spPr>
          <a:xfrm>
            <a:off x="7478733" y="1677589"/>
            <a:ext cx="1130388" cy="113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75B8BB2-DFCB-4604-BAF3-0E5B234AE712}"/>
              </a:ext>
            </a:extLst>
          </p:cNvPr>
          <p:cNvCxnSpPr>
            <a:cxnSpLocks/>
          </p:cNvCxnSpPr>
          <p:nvPr/>
        </p:nvCxnSpPr>
        <p:spPr>
          <a:xfrm flipH="1">
            <a:off x="3622677" y="1640551"/>
            <a:ext cx="3123782" cy="312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2" name="Picture 301">
            <a:extLst>
              <a:ext uri="{FF2B5EF4-FFF2-40B4-BE49-F238E27FC236}">
                <a16:creationId xmlns:a16="http://schemas.microsoft.com/office/drawing/2014/main" id="{F4BFC146-8350-4AEB-B941-D963242008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101774" y="4219236"/>
            <a:ext cx="612560" cy="566640"/>
          </a:xfrm>
          <a:prstGeom prst="rect">
            <a:avLst/>
          </a:prstGeom>
        </p:spPr>
      </p:pic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683BA3D7-180D-4376-900E-519092C50E00}"/>
              </a:ext>
            </a:extLst>
          </p:cNvPr>
          <p:cNvCxnSpPr>
            <a:cxnSpLocks/>
          </p:cNvCxnSpPr>
          <p:nvPr/>
        </p:nvCxnSpPr>
        <p:spPr>
          <a:xfrm flipV="1">
            <a:off x="8408054" y="926858"/>
            <a:ext cx="0" cy="3224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7D7F563F-B617-462D-9C4B-A3FF69422DAA}"/>
              </a:ext>
            </a:extLst>
          </p:cNvPr>
          <p:cNvCxnSpPr>
            <a:cxnSpLocks/>
          </p:cNvCxnSpPr>
          <p:nvPr/>
        </p:nvCxnSpPr>
        <p:spPr>
          <a:xfrm flipH="1">
            <a:off x="3483398" y="4502556"/>
            <a:ext cx="4586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ECAC5BCE-92E4-49B9-A769-55196615BC11}"/>
              </a:ext>
            </a:extLst>
          </p:cNvPr>
          <p:cNvCxnSpPr>
            <a:cxnSpLocks/>
          </p:cNvCxnSpPr>
          <p:nvPr/>
        </p:nvCxnSpPr>
        <p:spPr>
          <a:xfrm>
            <a:off x="8408054" y="4887651"/>
            <a:ext cx="0" cy="1187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EDD0331-CDB5-49A3-9E18-A0911F2F1F67}"/>
              </a:ext>
            </a:extLst>
          </p:cNvPr>
          <p:cNvCxnSpPr>
            <a:cxnSpLocks/>
          </p:cNvCxnSpPr>
          <p:nvPr/>
        </p:nvCxnSpPr>
        <p:spPr>
          <a:xfrm flipH="1" flipV="1">
            <a:off x="4827005" y="942720"/>
            <a:ext cx="3204308" cy="320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C34B9B1-6AC0-4805-A2F5-737431F1CF91}"/>
              </a:ext>
            </a:extLst>
          </p:cNvPr>
          <p:cNvCxnSpPr>
            <a:cxnSpLocks/>
          </p:cNvCxnSpPr>
          <p:nvPr/>
        </p:nvCxnSpPr>
        <p:spPr>
          <a:xfrm flipH="1">
            <a:off x="6874573" y="4880569"/>
            <a:ext cx="1195044" cy="1195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Image result for papan catur">
            <a:extLst>
              <a:ext uri="{FF2B5EF4-FFF2-40B4-BE49-F238E27FC236}">
                <a16:creationId xmlns:a16="http://schemas.microsoft.com/office/drawing/2014/main" id="{513734E0-A304-460B-9709-2FADA1B1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6AD765-06DC-4A78-92A5-9AB0872BC2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08356" y="5543440"/>
            <a:ext cx="612560" cy="56664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0FE1DC6-2216-4A88-BD42-94F46D83353A}"/>
              </a:ext>
            </a:extLst>
          </p:cNvPr>
          <p:cNvCxnSpPr>
            <a:cxnSpLocks/>
          </p:cNvCxnSpPr>
          <p:nvPr/>
        </p:nvCxnSpPr>
        <p:spPr>
          <a:xfrm flipV="1">
            <a:off x="4191379" y="1056640"/>
            <a:ext cx="4418596" cy="4418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24C8B8-972B-429A-9C35-A7E7153C52AD}"/>
              </a:ext>
            </a:extLst>
          </p:cNvPr>
          <p:cNvCxnSpPr>
            <a:cxnSpLocks/>
          </p:cNvCxnSpPr>
          <p:nvPr/>
        </p:nvCxnSpPr>
        <p:spPr>
          <a:xfrm flipV="1">
            <a:off x="3814636" y="975360"/>
            <a:ext cx="0" cy="4499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63F1EBC-327E-4673-929A-F662B4BDA703}"/>
              </a:ext>
            </a:extLst>
          </p:cNvPr>
          <p:cNvCxnSpPr>
            <a:cxnSpLocks/>
          </p:cNvCxnSpPr>
          <p:nvPr/>
        </p:nvCxnSpPr>
        <p:spPr>
          <a:xfrm>
            <a:off x="4191379" y="5826760"/>
            <a:ext cx="4525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FE7605E-C727-4C99-BA3E-538FF13B57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80067" y="2276315"/>
            <a:ext cx="612560" cy="56664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46624F4-7C61-4B63-8DDF-5AFC97DDFA43}"/>
              </a:ext>
            </a:extLst>
          </p:cNvPr>
          <p:cNvCxnSpPr>
            <a:cxnSpLocks/>
          </p:cNvCxnSpPr>
          <p:nvPr/>
        </p:nvCxnSpPr>
        <p:spPr>
          <a:xfrm flipV="1">
            <a:off x="4863090" y="975202"/>
            <a:ext cx="1232910" cy="1232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102F2AF-BDF8-42D9-A2E6-AC1D9F1B320E}"/>
              </a:ext>
            </a:extLst>
          </p:cNvPr>
          <p:cNvCxnSpPr>
            <a:cxnSpLocks/>
          </p:cNvCxnSpPr>
          <p:nvPr/>
        </p:nvCxnSpPr>
        <p:spPr>
          <a:xfrm flipV="1">
            <a:off x="4486347" y="907159"/>
            <a:ext cx="0" cy="1300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A006270-40A2-4ECA-A584-BB5E204FF859}"/>
              </a:ext>
            </a:extLst>
          </p:cNvPr>
          <p:cNvCxnSpPr>
            <a:cxnSpLocks/>
          </p:cNvCxnSpPr>
          <p:nvPr/>
        </p:nvCxnSpPr>
        <p:spPr>
          <a:xfrm>
            <a:off x="4863090" y="2559635"/>
            <a:ext cx="386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584E83E-86B1-4685-A081-CD9D64BFD9DB}"/>
              </a:ext>
            </a:extLst>
          </p:cNvPr>
          <p:cNvCxnSpPr>
            <a:cxnSpLocks/>
          </p:cNvCxnSpPr>
          <p:nvPr/>
        </p:nvCxnSpPr>
        <p:spPr>
          <a:xfrm flipH="1">
            <a:off x="3535351" y="2559635"/>
            <a:ext cx="6125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BFBB4E-CBAD-4FE5-8BE6-EE75A8963C16}"/>
              </a:ext>
            </a:extLst>
          </p:cNvPr>
          <p:cNvCxnSpPr>
            <a:cxnSpLocks/>
          </p:cNvCxnSpPr>
          <p:nvPr/>
        </p:nvCxnSpPr>
        <p:spPr>
          <a:xfrm>
            <a:off x="4486347" y="2944730"/>
            <a:ext cx="0" cy="31653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DB6774F-0F0B-4D4E-9DF5-0031706A3F16}"/>
              </a:ext>
            </a:extLst>
          </p:cNvPr>
          <p:cNvCxnSpPr>
            <a:cxnSpLocks/>
          </p:cNvCxnSpPr>
          <p:nvPr/>
        </p:nvCxnSpPr>
        <p:spPr>
          <a:xfrm flipH="1" flipV="1">
            <a:off x="3557027" y="1651528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66EAA24-27C9-421E-B290-EC5F79B3CD70}"/>
              </a:ext>
            </a:extLst>
          </p:cNvPr>
          <p:cNvCxnSpPr>
            <a:cxnSpLocks/>
          </p:cNvCxnSpPr>
          <p:nvPr/>
        </p:nvCxnSpPr>
        <p:spPr>
          <a:xfrm>
            <a:off x="4880185" y="2974686"/>
            <a:ext cx="3060354" cy="3060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EC610D-C411-4ECC-8F8F-1236486A062D}"/>
              </a:ext>
            </a:extLst>
          </p:cNvPr>
          <p:cNvCxnSpPr>
            <a:cxnSpLocks/>
          </p:cNvCxnSpPr>
          <p:nvPr/>
        </p:nvCxnSpPr>
        <p:spPr>
          <a:xfrm flipH="1">
            <a:off x="3538640" y="2937648"/>
            <a:ext cx="609270" cy="609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FC577572-8C09-41EA-9567-F787CD99F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29869" y="975202"/>
            <a:ext cx="612560" cy="566640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C4A2037-57D4-4EC7-A3BC-E57A45B20389}"/>
              </a:ext>
            </a:extLst>
          </p:cNvPr>
          <p:cNvCxnSpPr>
            <a:cxnSpLocks/>
          </p:cNvCxnSpPr>
          <p:nvPr/>
        </p:nvCxnSpPr>
        <p:spPr>
          <a:xfrm>
            <a:off x="5512892" y="1258522"/>
            <a:ext cx="32043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6BF2224-3C0F-4570-84BB-50EB1BFE2D4B}"/>
              </a:ext>
            </a:extLst>
          </p:cNvPr>
          <p:cNvCxnSpPr>
            <a:cxnSpLocks/>
          </p:cNvCxnSpPr>
          <p:nvPr/>
        </p:nvCxnSpPr>
        <p:spPr>
          <a:xfrm flipH="1">
            <a:off x="3557027" y="1258522"/>
            <a:ext cx="1240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269890D-453E-455A-8154-D1C5E2EDE62D}"/>
              </a:ext>
            </a:extLst>
          </p:cNvPr>
          <p:cNvCxnSpPr>
            <a:cxnSpLocks/>
          </p:cNvCxnSpPr>
          <p:nvPr/>
        </p:nvCxnSpPr>
        <p:spPr>
          <a:xfrm>
            <a:off x="5136149" y="1643617"/>
            <a:ext cx="0" cy="4391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A90D669-AE51-4F8D-917D-E4B9A932F687}"/>
              </a:ext>
            </a:extLst>
          </p:cNvPr>
          <p:cNvCxnSpPr>
            <a:cxnSpLocks/>
          </p:cNvCxnSpPr>
          <p:nvPr/>
        </p:nvCxnSpPr>
        <p:spPr>
          <a:xfrm>
            <a:off x="5529987" y="1673573"/>
            <a:ext cx="3067193" cy="30671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F7C2440-E6EB-4037-90D1-3E7115CBD8F5}"/>
              </a:ext>
            </a:extLst>
          </p:cNvPr>
          <p:cNvCxnSpPr>
            <a:cxnSpLocks/>
          </p:cNvCxnSpPr>
          <p:nvPr/>
        </p:nvCxnSpPr>
        <p:spPr>
          <a:xfrm flipH="1">
            <a:off x="3680883" y="1636535"/>
            <a:ext cx="1116830" cy="1116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B04FAB88-B15D-4B58-9480-25B6DBE8F6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5443" y="2879097"/>
            <a:ext cx="612560" cy="56664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F17DB8A-B5BA-4406-82AC-D794F664219D}"/>
              </a:ext>
            </a:extLst>
          </p:cNvPr>
          <p:cNvCxnSpPr>
            <a:cxnSpLocks/>
          </p:cNvCxnSpPr>
          <p:nvPr/>
        </p:nvCxnSpPr>
        <p:spPr>
          <a:xfrm flipV="1">
            <a:off x="6158466" y="1025071"/>
            <a:ext cx="1785823" cy="178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EDA70FE-248C-4BB8-BC37-BCD58DEAA4A0}"/>
              </a:ext>
            </a:extLst>
          </p:cNvPr>
          <p:cNvCxnSpPr>
            <a:cxnSpLocks/>
          </p:cNvCxnSpPr>
          <p:nvPr/>
        </p:nvCxnSpPr>
        <p:spPr>
          <a:xfrm flipV="1">
            <a:off x="5781723" y="951702"/>
            <a:ext cx="0" cy="1859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3601BE1-7D23-4D8C-9021-D971C5F0DC81}"/>
              </a:ext>
            </a:extLst>
          </p:cNvPr>
          <p:cNvCxnSpPr>
            <a:cxnSpLocks/>
          </p:cNvCxnSpPr>
          <p:nvPr/>
        </p:nvCxnSpPr>
        <p:spPr>
          <a:xfrm>
            <a:off x="6158466" y="3162417"/>
            <a:ext cx="25588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99CE878-DA38-4294-BCC7-80CEA5298C55}"/>
              </a:ext>
            </a:extLst>
          </p:cNvPr>
          <p:cNvCxnSpPr>
            <a:cxnSpLocks/>
          </p:cNvCxnSpPr>
          <p:nvPr/>
        </p:nvCxnSpPr>
        <p:spPr>
          <a:xfrm flipH="1">
            <a:off x="3535351" y="3162417"/>
            <a:ext cx="19079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C1A343D-033E-40FB-9F5D-7A129820A1F1}"/>
              </a:ext>
            </a:extLst>
          </p:cNvPr>
          <p:cNvCxnSpPr>
            <a:cxnSpLocks/>
          </p:cNvCxnSpPr>
          <p:nvPr/>
        </p:nvCxnSpPr>
        <p:spPr>
          <a:xfrm>
            <a:off x="5781723" y="3547512"/>
            <a:ext cx="0" cy="2527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08CFB5B-5EDE-4A1E-A347-4FFBA31F116B}"/>
              </a:ext>
            </a:extLst>
          </p:cNvPr>
          <p:cNvCxnSpPr>
            <a:cxnSpLocks/>
          </p:cNvCxnSpPr>
          <p:nvPr/>
        </p:nvCxnSpPr>
        <p:spPr>
          <a:xfrm flipH="1" flipV="1">
            <a:off x="3573578" y="975485"/>
            <a:ext cx="1831404" cy="1831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39BD49A1-1EA8-44AF-91B1-A1A0106D5103}"/>
              </a:ext>
            </a:extLst>
          </p:cNvPr>
          <p:cNvCxnSpPr>
            <a:cxnSpLocks/>
          </p:cNvCxnSpPr>
          <p:nvPr/>
        </p:nvCxnSpPr>
        <p:spPr>
          <a:xfrm>
            <a:off x="6175561" y="3577468"/>
            <a:ext cx="2497052" cy="2497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D452930-D312-49EB-B94F-ED6E283CC5C4}"/>
              </a:ext>
            </a:extLst>
          </p:cNvPr>
          <p:cNvCxnSpPr>
            <a:cxnSpLocks/>
          </p:cNvCxnSpPr>
          <p:nvPr/>
        </p:nvCxnSpPr>
        <p:spPr>
          <a:xfrm flipH="1">
            <a:off x="3598910" y="3540430"/>
            <a:ext cx="1844376" cy="1844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2" name="Picture 231">
            <a:extLst>
              <a:ext uri="{FF2B5EF4-FFF2-40B4-BE49-F238E27FC236}">
                <a16:creationId xmlns:a16="http://schemas.microsoft.com/office/drawing/2014/main" id="{1E5B0149-F078-4AAF-BCA4-F7B6C67F7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55657" y="1605372"/>
            <a:ext cx="612560" cy="566640"/>
          </a:xfrm>
          <a:prstGeom prst="rect">
            <a:avLst/>
          </a:prstGeom>
        </p:spPr>
      </p:pic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70D09FA-2EBA-453A-91ED-4E3D0358969F}"/>
              </a:ext>
            </a:extLst>
          </p:cNvPr>
          <p:cNvCxnSpPr>
            <a:cxnSpLocks/>
          </p:cNvCxnSpPr>
          <p:nvPr/>
        </p:nvCxnSpPr>
        <p:spPr>
          <a:xfrm flipV="1">
            <a:off x="6838680" y="951702"/>
            <a:ext cx="585468" cy="585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C0855160-F8A3-4798-A3D9-947A24606AC8}"/>
              </a:ext>
            </a:extLst>
          </p:cNvPr>
          <p:cNvCxnSpPr>
            <a:cxnSpLocks/>
          </p:cNvCxnSpPr>
          <p:nvPr/>
        </p:nvCxnSpPr>
        <p:spPr>
          <a:xfrm flipV="1">
            <a:off x="6461937" y="971900"/>
            <a:ext cx="0" cy="565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0D95F4A-D0AE-4393-B089-4235338006A8}"/>
              </a:ext>
            </a:extLst>
          </p:cNvPr>
          <p:cNvCxnSpPr>
            <a:cxnSpLocks/>
          </p:cNvCxnSpPr>
          <p:nvPr/>
        </p:nvCxnSpPr>
        <p:spPr>
          <a:xfrm>
            <a:off x="6838680" y="1888692"/>
            <a:ext cx="18530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70422D79-E9E7-41A3-8CF7-FDBBFACBC9EA}"/>
              </a:ext>
            </a:extLst>
          </p:cNvPr>
          <p:cNvCxnSpPr>
            <a:cxnSpLocks/>
          </p:cNvCxnSpPr>
          <p:nvPr/>
        </p:nvCxnSpPr>
        <p:spPr>
          <a:xfrm flipH="1">
            <a:off x="3488227" y="1888692"/>
            <a:ext cx="26352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8F63652-87ED-466A-9EC4-66DDAE6051CC}"/>
              </a:ext>
            </a:extLst>
          </p:cNvPr>
          <p:cNvCxnSpPr>
            <a:cxnSpLocks/>
          </p:cNvCxnSpPr>
          <p:nvPr/>
        </p:nvCxnSpPr>
        <p:spPr>
          <a:xfrm>
            <a:off x="6461937" y="2273787"/>
            <a:ext cx="0" cy="3677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892E98B-24B6-4A47-B292-846E0994F0E7}"/>
              </a:ext>
            </a:extLst>
          </p:cNvPr>
          <p:cNvCxnSpPr>
            <a:cxnSpLocks/>
          </p:cNvCxnSpPr>
          <p:nvPr/>
        </p:nvCxnSpPr>
        <p:spPr>
          <a:xfrm flipH="1" flipV="1">
            <a:off x="5532617" y="980585"/>
            <a:ext cx="552578" cy="552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D0E05228-99F6-4256-9A88-6DD2085AC377}"/>
              </a:ext>
            </a:extLst>
          </p:cNvPr>
          <p:cNvCxnSpPr>
            <a:cxnSpLocks/>
          </p:cNvCxnSpPr>
          <p:nvPr/>
        </p:nvCxnSpPr>
        <p:spPr>
          <a:xfrm>
            <a:off x="6855775" y="2303743"/>
            <a:ext cx="1816838" cy="1816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DDA006-021F-493F-BB89-F4AEA91F6B99}"/>
              </a:ext>
            </a:extLst>
          </p:cNvPr>
          <p:cNvCxnSpPr>
            <a:cxnSpLocks/>
          </p:cNvCxnSpPr>
          <p:nvPr/>
        </p:nvCxnSpPr>
        <p:spPr>
          <a:xfrm flipH="1">
            <a:off x="3574390" y="2266705"/>
            <a:ext cx="2549110" cy="2549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8FE93BCF-8543-4984-9099-DDB15B2FC7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798691" y="3540430"/>
            <a:ext cx="612560" cy="566640"/>
          </a:xfrm>
          <a:prstGeom prst="rect">
            <a:avLst/>
          </a:prstGeom>
        </p:spPr>
      </p:pic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8C4FEC2-BD77-48B3-8175-5AF5263FAE99}"/>
              </a:ext>
            </a:extLst>
          </p:cNvPr>
          <p:cNvCxnSpPr>
            <a:cxnSpLocks/>
          </p:cNvCxnSpPr>
          <p:nvPr/>
        </p:nvCxnSpPr>
        <p:spPr>
          <a:xfrm flipV="1">
            <a:off x="7481714" y="2324605"/>
            <a:ext cx="1147622" cy="1147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B6B0F3F-5453-48CF-83DD-74EF77CC5AEF}"/>
              </a:ext>
            </a:extLst>
          </p:cNvPr>
          <p:cNvCxnSpPr>
            <a:cxnSpLocks/>
          </p:cNvCxnSpPr>
          <p:nvPr/>
        </p:nvCxnSpPr>
        <p:spPr>
          <a:xfrm flipV="1">
            <a:off x="7104971" y="1613035"/>
            <a:ext cx="0" cy="1859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4F4A8BC-5A31-49BF-A799-3AF8C757F506}"/>
              </a:ext>
            </a:extLst>
          </p:cNvPr>
          <p:cNvCxnSpPr>
            <a:cxnSpLocks/>
          </p:cNvCxnSpPr>
          <p:nvPr/>
        </p:nvCxnSpPr>
        <p:spPr>
          <a:xfrm>
            <a:off x="7481714" y="3823750"/>
            <a:ext cx="11828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AFDAB279-0059-49FB-B1BA-15E1DFA36BE4}"/>
              </a:ext>
            </a:extLst>
          </p:cNvPr>
          <p:cNvCxnSpPr>
            <a:cxnSpLocks/>
          </p:cNvCxnSpPr>
          <p:nvPr/>
        </p:nvCxnSpPr>
        <p:spPr>
          <a:xfrm flipH="1">
            <a:off x="3535351" y="3823750"/>
            <a:ext cx="3231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8B519E94-0558-4FFE-B283-2A6B9C7CA725}"/>
              </a:ext>
            </a:extLst>
          </p:cNvPr>
          <p:cNvCxnSpPr>
            <a:cxnSpLocks/>
          </p:cNvCxnSpPr>
          <p:nvPr/>
        </p:nvCxnSpPr>
        <p:spPr>
          <a:xfrm>
            <a:off x="7104971" y="4208845"/>
            <a:ext cx="0" cy="186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3FAC552-2C42-4FA2-BA10-94A37E0931F6}"/>
              </a:ext>
            </a:extLst>
          </p:cNvPr>
          <p:cNvCxnSpPr>
            <a:cxnSpLocks/>
          </p:cNvCxnSpPr>
          <p:nvPr/>
        </p:nvCxnSpPr>
        <p:spPr>
          <a:xfrm flipH="1" flipV="1">
            <a:off x="4146712" y="886704"/>
            <a:ext cx="2581517" cy="25815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3C5669F-CB67-400D-9F67-64B93B07F2BF}"/>
              </a:ext>
            </a:extLst>
          </p:cNvPr>
          <p:cNvCxnSpPr>
            <a:cxnSpLocks/>
          </p:cNvCxnSpPr>
          <p:nvPr/>
        </p:nvCxnSpPr>
        <p:spPr>
          <a:xfrm>
            <a:off x="7498809" y="4238801"/>
            <a:ext cx="1087303" cy="1087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06F9663-710A-42F7-94DE-D6B4C2074383}"/>
              </a:ext>
            </a:extLst>
          </p:cNvPr>
          <p:cNvCxnSpPr>
            <a:cxnSpLocks/>
          </p:cNvCxnSpPr>
          <p:nvPr/>
        </p:nvCxnSpPr>
        <p:spPr>
          <a:xfrm flipH="1">
            <a:off x="4862884" y="4201763"/>
            <a:ext cx="1903650" cy="1903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4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papan catur">
            <a:extLst>
              <a:ext uri="{FF2B5EF4-FFF2-40B4-BE49-F238E27FC236}">
                <a16:creationId xmlns:a16="http://schemas.microsoft.com/office/drawing/2014/main" id="{541DA936-E5BB-42BA-98B2-1D791F8C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248" y="182211"/>
            <a:ext cx="6655503" cy="665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422290-4E55-47D0-87EE-5598C8FEBF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3533907" y="5529788"/>
            <a:ext cx="612560" cy="5666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C58B53-6F25-44A4-AED7-09D19B81B25F}"/>
              </a:ext>
            </a:extLst>
          </p:cNvPr>
          <p:cNvCxnSpPr>
            <a:cxnSpLocks/>
          </p:cNvCxnSpPr>
          <p:nvPr/>
        </p:nvCxnSpPr>
        <p:spPr>
          <a:xfrm flipV="1">
            <a:off x="4237076" y="932985"/>
            <a:ext cx="4516307" cy="4516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9CB4A3-75E6-4376-B77D-A768C67518E3}"/>
              </a:ext>
            </a:extLst>
          </p:cNvPr>
          <p:cNvCxnSpPr>
            <a:cxnSpLocks/>
          </p:cNvCxnSpPr>
          <p:nvPr/>
        </p:nvCxnSpPr>
        <p:spPr>
          <a:xfrm flipV="1">
            <a:off x="3865143" y="941033"/>
            <a:ext cx="0" cy="4508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162D8D-466C-4096-8429-5C76C09F8F7E}"/>
              </a:ext>
            </a:extLst>
          </p:cNvPr>
          <p:cNvCxnSpPr>
            <a:cxnSpLocks/>
          </p:cNvCxnSpPr>
          <p:nvPr/>
        </p:nvCxnSpPr>
        <p:spPr>
          <a:xfrm>
            <a:off x="4237076" y="5813108"/>
            <a:ext cx="44630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5935B89-B62E-438A-AB65-41420F5CA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7432975" y="4819574"/>
            <a:ext cx="612560" cy="56664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866246-0DF5-4DC7-925C-C34CC568296F}"/>
              </a:ext>
            </a:extLst>
          </p:cNvPr>
          <p:cNvCxnSpPr>
            <a:cxnSpLocks/>
          </p:cNvCxnSpPr>
          <p:nvPr/>
        </p:nvCxnSpPr>
        <p:spPr>
          <a:xfrm flipV="1">
            <a:off x="8136144" y="4216893"/>
            <a:ext cx="522184" cy="5221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D99E64-53C6-47B3-82DE-9B07F20F67D0}"/>
              </a:ext>
            </a:extLst>
          </p:cNvPr>
          <p:cNvCxnSpPr>
            <a:cxnSpLocks/>
          </p:cNvCxnSpPr>
          <p:nvPr/>
        </p:nvCxnSpPr>
        <p:spPr>
          <a:xfrm flipH="1">
            <a:off x="6800295" y="5429593"/>
            <a:ext cx="582668" cy="58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72C1F8-E73B-4172-A971-AE06B02A909D}"/>
              </a:ext>
            </a:extLst>
          </p:cNvPr>
          <p:cNvCxnSpPr>
            <a:cxnSpLocks/>
          </p:cNvCxnSpPr>
          <p:nvPr/>
        </p:nvCxnSpPr>
        <p:spPr>
          <a:xfrm flipV="1">
            <a:off x="7764211" y="941033"/>
            <a:ext cx="0" cy="3798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58E559-E3D0-4B50-8F59-06220F79F5AC}"/>
              </a:ext>
            </a:extLst>
          </p:cNvPr>
          <p:cNvCxnSpPr>
            <a:cxnSpLocks/>
          </p:cNvCxnSpPr>
          <p:nvPr/>
        </p:nvCxnSpPr>
        <p:spPr>
          <a:xfrm>
            <a:off x="7764211" y="5429593"/>
            <a:ext cx="0" cy="666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7F7E1F-713E-4D93-85C3-DA29BF798883}"/>
              </a:ext>
            </a:extLst>
          </p:cNvPr>
          <p:cNvCxnSpPr>
            <a:cxnSpLocks/>
          </p:cNvCxnSpPr>
          <p:nvPr/>
        </p:nvCxnSpPr>
        <p:spPr>
          <a:xfrm>
            <a:off x="8136144" y="5102894"/>
            <a:ext cx="5639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87A89D-6D85-440F-8AEE-04F484687512}"/>
              </a:ext>
            </a:extLst>
          </p:cNvPr>
          <p:cNvCxnSpPr>
            <a:cxnSpLocks/>
          </p:cNvCxnSpPr>
          <p:nvPr/>
        </p:nvCxnSpPr>
        <p:spPr>
          <a:xfrm flipH="1">
            <a:off x="3533907" y="5102894"/>
            <a:ext cx="38329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A0BC94-3125-4F66-A76B-AC243EDB4B64}"/>
              </a:ext>
            </a:extLst>
          </p:cNvPr>
          <p:cNvCxnSpPr>
            <a:cxnSpLocks/>
          </p:cNvCxnSpPr>
          <p:nvPr/>
        </p:nvCxnSpPr>
        <p:spPr>
          <a:xfrm flipH="1" flipV="1">
            <a:off x="3565596" y="941033"/>
            <a:ext cx="3772668" cy="3772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70C4CF-FA9C-423C-8AA1-EA9EEF7B2598}"/>
              </a:ext>
            </a:extLst>
          </p:cNvPr>
          <p:cNvCxnSpPr>
            <a:cxnSpLocks/>
          </p:cNvCxnSpPr>
          <p:nvPr/>
        </p:nvCxnSpPr>
        <p:spPr>
          <a:xfrm>
            <a:off x="8108844" y="5484281"/>
            <a:ext cx="543657" cy="5436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35ADAAF-4889-4B27-A699-DE18DB144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5470111" y="4180485"/>
            <a:ext cx="612560" cy="56664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A1AD322-7C41-4A0B-9421-DBF1E421698F}"/>
              </a:ext>
            </a:extLst>
          </p:cNvPr>
          <p:cNvCxnSpPr>
            <a:cxnSpLocks/>
          </p:cNvCxnSpPr>
          <p:nvPr/>
        </p:nvCxnSpPr>
        <p:spPr>
          <a:xfrm flipV="1">
            <a:off x="6173280" y="2222402"/>
            <a:ext cx="1877586" cy="1877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3284306-DE8A-4FFC-8065-546BE7DE1D76}"/>
              </a:ext>
            </a:extLst>
          </p:cNvPr>
          <p:cNvCxnSpPr>
            <a:cxnSpLocks/>
          </p:cNvCxnSpPr>
          <p:nvPr/>
        </p:nvCxnSpPr>
        <p:spPr>
          <a:xfrm flipH="1">
            <a:off x="4168038" y="4790504"/>
            <a:ext cx="1252060" cy="1252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2FDF9F4-C2C4-4909-BFD7-E302175C0C51}"/>
              </a:ext>
            </a:extLst>
          </p:cNvPr>
          <p:cNvCxnSpPr>
            <a:cxnSpLocks/>
          </p:cNvCxnSpPr>
          <p:nvPr/>
        </p:nvCxnSpPr>
        <p:spPr>
          <a:xfrm flipV="1">
            <a:off x="5801347" y="1044892"/>
            <a:ext cx="0" cy="3055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08A98A9-3A90-48D8-B20B-C05F19F074FD}"/>
              </a:ext>
            </a:extLst>
          </p:cNvPr>
          <p:cNvCxnSpPr>
            <a:cxnSpLocks/>
          </p:cNvCxnSpPr>
          <p:nvPr/>
        </p:nvCxnSpPr>
        <p:spPr>
          <a:xfrm>
            <a:off x="5801347" y="4819574"/>
            <a:ext cx="0" cy="1208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0F5A77C-35D7-4278-9E6B-FDA2BD2EF8C5}"/>
              </a:ext>
            </a:extLst>
          </p:cNvPr>
          <p:cNvCxnSpPr>
            <a:cxnSpLocks/>
          </p:cNvCxnSpPr>
          <p:nvPr/>
        </p:nvCxnSpPr>
        <p:spPr>
          <a:xfrm>
            <a:off x="6173280" y="4463805"/>
            <a:ext cx="24270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049A33F-AF75-47E2-A2E8-8ACC5D6FA1A5}"/>
              </a:ext>
            </a:extLst>
          </p:cNvPr>
          <p:cNvCxnSpPr>
            <a:cxnSpLocks/>
          </p:cNvCxnSpPr>
          <p:nvPr/>
        </p:nvCxnSpPr>
        <p:spPr>
          <a:xfrm flipH="1">
            <a:off x="3565596" y="4463805"/>
            <a:ext cx="18905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420B2D-95C3-438F-8AFF-3ED49562865D}"/>
              </a:ext>
            </a:extLst>
          </p:cNvPr>
          <p:cNvCxnSpPr>
            <a:cxnSpLocks/>
          </p:cNvCxnSpPr>
          <p:nvPr/>
        </p:nvCxnSpPr>
        <p:spPr>
          <a:xfrm flipH="1" flipV="1">
            <a:off x="3513442" y="2212654"/>
            <a:ext cx="1861958" cy="1861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908D441-9798-4939-AB84-7623B220EDD6}"/>
              </a:ext>
            </a:extLst>
          </p:cNvPr>
          <p:cNvCxnSpPr>
            <a:cxnSpLocks/>
          </p:cNvCxnSpPr>
          <p:nvPr/>
        </p:nvCxnSpPr>
        <p:spPr>
          <a:xfrm>
            <a:off x="6145980" y="4845192"/>
            <a:ext cx="1167067" cy="1167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5C62273A-39F4-4B51-AF41-E6A2FB696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820415" y="3573593"/>
            <a:ext cx="612560" cy="566640"/>
          </a:xfrm>
          <a:prstGeom prst="rect">
            <a:avLst/>
          </a:prstGeom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D21A9C5-4394-4CD1-A323-118FF26E699C}"/>
              </a:ext>
            </a:extLst>
          </p:cNvPr>
          <p:cNvCxnSpPr>
            <a:cxnSpLocks/>
          </p:cNvCxnSpPr>
          <p:nvPr/>
        </p:nvCxnSpPr>
        <p:spPr>
          <a:xfrm flipV="1">
            <a:off x="7523584" y="2343705"/>
            <a:ext cx="1149391" cy="1149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9765043-025A-40F6-8400-FAD0D8E7AC6A}"/>
              </a:ext>
            </a:extLst>
          </p:cNvPr>
          <p:cNvCxnSpPr>
            <a:cxnSpLocks/>
          </p:cNvCxnSpPr>
          <p:nvPr/>
        </p:nvCxnSpPr>
        <p:spPr>
          <a:xfrm flipH="1">
            <a:off x="4911449" y="4183612"/>
            <a:ext cx="1858954" cy="1858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D89AF22-7F34-4409-B032-E925B36B9639}"/>
              </a:ext>
            </a:extLst>
          </p:cNvPr>
          <p:cNvCxnSpPr>
            <a:cxnSpLocks/>
          </p:cNvCxnSpPr>
          <p:nvPr/>
        </p:nvCxnSpPr>
        <p:spPr>
          <a:xfrm flipV="1">
            <a:off x="7151651" y="1044891"/>
            <a:ext cx="0" cy="2448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44A7435-D34B-4680-94B0-1EDFE80AAC18}"/>
              </a:ext>
            </a:extLst>
          </p:cNvPr>
          <p:cNvCxnSpPr>
            <a:cxnSpLocks/>
          </p:cNvCxnSpPr>
          <p:nvPr/>
        </p:nvCxnSpPr>
        <p:spPr>
          <a:xfrm>
            <a:off x="7151651" y="4183612"/>
            <a:ext cx="0" cy="1912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321CC5E-5210-48DE-BDC3-D52A1D00CEA2}"/>
              </a:ext>
            </a:extLst>
          </p:cNvPr>
          <p:cNvCxnSpPr>
            <a:cxnSpLocks/>
          </p:cNvCxnSpPr>
          <p:nvPr/>
        </p:nvCxnSpPr>
        <p:spPr>
          <a:xfrm>
            <a:off x="7523584" y="3856913"/>
            <a:ext cx="11289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D2D5306-9236-4016-A44B-8BEDBAFC248D}"/>
              </a:ext>
            </a:extLst>
          </p:cNvPr>
          <p:cNvCxnSpPr>
            <a:cxnSpLocks/>
          </p:cNvCxnSpPr>
          <p:nvPr/>
        </p:nvCxnSpPr>
        <p:spPr>
          <a:xfrm flipH="1">
            <a:off x="3463099" y="3856913"/>
            <a:ext cx="32912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812C1C5-7B48-4258-A768-42D0BD00FCBC}"/>
              </a:ext>
            </a:extLst>
          </p:cNvPr>
          <p:cNvCxnSpPr>
            <a:cxnSpLocks/>
          </p:cNvCxnSpPr>
          <p:nvPr/>
        </p:nvCxnSpPr>
        <p:spPr>
          <a:xfrm flipH="1" flipV="1">
            <a:off x="4222379" y="964395"/>
            <a:ext cx="2503325" cy="2503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85D49EE-E520-4C4A-9E4B-4EFA9D90F26E}"/>
              </a:ext>
            </a:extLst>
          </p:cNvPr>
          <p:cNvCxnSpPr>
            <a:cxnSpLocks/>
          </p:cNvCxnSpPr>
          <p:nvPr/>
        </p:nvCxnSpPr>
        <p:spPr>
          <a:xfrm>
            <a:off x="7496284" y="4238300"/>
            <a:ext cx="1185407" cy="1185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7" name="Picture 316">
            <a:extLst>
              <a:ext uri="{FF2B5EF4-FFF2-40B4-BE49-F238E27FC236}">
                <a16:creationId xmlns:a16="http://schemas.microsoft.com/office/drawing/2014/main" id="{2B06F4B7-3ABB-44A0-AE2B-0417A5580D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8114390" y="2883509"/>
            <a:ext cx="612560" cy="566640"/>
          </a:xfrm>
          <a:prstGeom prst="rect">
            <a:avLst/>
          </a:prstGeom>
        </p:spPr>
      </p:pic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F41B0B93-8196-42DC-955B-A3D2622AC230}"/>
              </a:ext>
            </a:extLst>
          </p:cNvPr>
          <p:cNvCxnSpPr>
            <a:cxnSpLocks/>
          </p:cNvCxnSpPr>
          <p:nvPr/>
        </p:nvCxnSpPr>
        <p:spPr>
          <a:xfrm flipH="1">
            <a:off x="5545640" y="3493528"/>
            <a:ext cx="2518738" cy="2518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87CC0CE6-F3CC-4C95-8E90-159FF5EAEF65}"/>
              </a:ext>
            </a:extLst>
          </p:cNvPr>
          <p:cNvCxnSpPr>
            <a:cxnSpLocks/>
          </p:cNvCxnSpPr>
          <p:nvPr/>
        </p:nvCxnSpPr>
        <p:spPr>
          <a:xfrm flipV="1">
            <a:off x="8445626" y="894400"/>
            <a:ext cx="0" cy="1908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4C706945-E36F-4369-9869-705224BBFFAD}"/>
              </a:ext>
            </a:extLst>
          </p:cNvPr>
          <p:cNvCxnSpPr>
            <a:cxnSpLocks/>
          </p:cNvCxnSpPr>
          <p:nvPr/>
        </p:nvCxnSpPr>
        <p:spPr>
          <a:xfrm>
            <a:off x="8445626" y="3493528"/>
            <a:ext cx="0" cy="255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29BA271-9664-4F57-BB03-C0E8FA719402}"/>
              </a:ext>
            </a:extLst>
          </p:cNvPr>
          <p:cNvCxnSpPr>
            <a:cxnSpLocks/>
          </p:cNvCxnSpPr>
          <p:nvPr/>
        </p:nvCxnSpPr>
        <p:spPr>
          <a:xfrm flipH="1">
            <a:off x="3459606" y="3166829"/>
            <a:ext cx="4588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40B856E0-9900-41E1-A22B-6BE0844C6BCF}"/>
              </a:ext>
            </a:extLst>
          </p:cNvPr>
          <p:cNvCxnSpPr>
            <a:cxnSpLocks/>
          </p:cNvCxnSpPr>
          <p:nvPr/>
        </p:nvCxnSpPr>
        <p:spPr>
          <a:xfrm flipH="1" flipV="1">
            <a:off x="6206438" y="964395"/>
            <a:ext cx="1813241" cy="1813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50" name="Picture 349">
            <a:extLst>
              <a:ext uri="{FF2B5EF4-FFF2-40B4-BE49-F238E27FC236}">
                <a16:creationId xmlns:a16="http://schemas.microsoft.com/office/drawing/2014/main" id="{222415F6-F917-4938-9644-E0BEA978B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181529" y="2291480"/>
            <a:ext cx="612560" cy="566640"/>
          </a:xfrm>
          <a:prstGeom prst="rect">
            <a:avLst/>
          </a:prstGeom>
        </p:spPr>
      </p:pic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957411DD-E8ED-4797-A639-6F49FB74AB0F}"/>
              </a:ext>
            </a:extLst>
          </p:cNvPr>
          <p:cNvCxnSpPr>
            <a:cxnSpLocks/>
          </p:cNvCxnSpPr>
          <p:nvPr/>
        </p:nvCxnSpPr>
        <p:spPr>
          <a:xfrm flipV="1">
            <a:off x="4884698" y="1052275"/>
            <a:ext cx="1158708" cy="1158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61AC69EF-3E5E-4E71-918C-3DA92BAB487D}"/>
              </a:ext>
            </a:extLst>
          </p:cNvPr>
          <p:cNvCxnSpPr>
            <a:cxnSpLocks/>
          </p:cNvCxnSpPr>
          <p:nvPr/>
        </p:nvCxnSpPr>
        <p:spPr>
          <a:xfrm flipH="1">
            <a:off x="3539917" y="2901499"/>
            <a:ext cx="591600" cy="591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C0BFD765-304C-462A-A299-875AEAAE3A30}"/>
              </a:ext>
            </a:extLst>
          </p:cNvPr>
          <p:cNvCxnSpPr>
            <a:cxnSpLocks/>
          </p:cNvCxnSpPr>
          <p:nvPr/>
        </p:nvCxnSpPr>
        <p:spPr>
          <a:xfrm flipV="1">
            <a:off x="4512765" y="932985"/>
            <a:ext cx="0" cy="12779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B170BB6B-D176-4DC9-87A0-CF8E87BE9812}"/>
              </a:ext>
            </a:extLst>
          </p:cNvPr>
          <p:cNvCxnSpPr>
            <a:cxnSpLocks/>
          </p:cNvCxnSpPr>
          <p:nvPr/>
        </p:nvCxnSpPr>
        <p:spPr>
          <a:xfrm>
            <a:off x="4512765" y="2901499"/>
            <a:ext cx="0" cy="3141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56D16111-6A7B-404E-A000-0DCE5F50923C}"/>
              </a:ext>
            </a:extLst>
          </p:cNvPr>
          <p:cNvCxnSpPr>
            <a:cxnSpLocks/>
          </p:cNvCxnSpPr>
          <p:nvPr/>
        </p:nvCxnSpPr>
        <p:spPr>
          <a:xfrm>
            <a:off x="4884698" y="2574800"/>
            <a:ext cx="38301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4393CE49-0224-481F-98E9-4021897697C5}"/>
              </a:ext>
            </a:extLst>
          </p:cNvPr>
          <p:cNvCxnSpPr>
            <a:cxnSpLocks/>
          </p:cNvCxnSpPr>
          <p:nvPr/>
        </p:nvCxnSpPr>
        <p:spPr>
          <a:xfrm flipH="1">
            <a:off x="3532923" y="2574800"/>
            <a:ext cx="5825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F9977C87-73C0-416C-88D2-B9CFA302F375}"/>
              </a:ext>
            </a:extLst>
          </p:cNvPr>
          <p:cNvCxnSpPr>
            <a:cxnSpLocks/>
          </p:cNvCxnSpPr>
          <p:nvPr/>
        </p:nvCxnSpPr>
        <p:spPr>
          <a:xfrm flipH="1" flipV="1">
            <a:off x="3497040" y="1595829"/>
            <a:ext cx="589778" cy="589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D5E36963-5186-438D-8427-3F985CD31C4E}"/>
              </a:ext>
            </a:extLst>
          </p:cNvPr>
          <p:cNvCxnSpPr>
            <a:cxnSpLocks/>
          </p:cNvCxnSpPr>
          <p:nvPr/>
        </p:nvCxnSpPr>
        <p:spPr>
          <a:xfrm>
            <a:off x="4857398" y="2956187"/>
            <a:ext cx="3099451" cy="3099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23" name="Picture 422">
            <a:extLst>
              <a:ext uri="{FF2B5EF4-FFF2-40B4-BE49-F238E27FC236}">
                <a16:creationId xmlns:a16="http://schemas.microsoft.com/office/drawing/2014/main" id="{1C2DEA55-AD45-4D5B-9B39-C632D0C43A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6135996" y="1597887"/>
            <a:ext cx="612560" cy="566640"/>
          </a:xfrm>
          <a:prstGeom prst="rect">
            <a:avLst/>
          </a:prstGeom>
        </p:spPr>
      </p:pic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8339F601-64FF-416F-BEB6-29F7FD84E419}"/>
              </a:ext>
            </a:extLst>
          </p:cNvPr>
          <p:cNvCxnSpPr>
            <a:cxnSpLocks/>
          </p:cNvCxnSpPr>
          <p:nvPr/>
        </p:nvCxnSpPr>
        <p:spPr>
          <a:xfrm flipV="1">
            <a:off x="6839165" y="930752"/>
            <a:ext cx="586638" cy="586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B42E4176-C71D-435D-A7FF-D920D014F848}"/>
              </a:ext>
            </a:extLst>
          </p:cNvPr>
          <p:cNvCxnSpPr>
            <a:cxnSpLocks/>
          </p:cNvCxnSpPr>
          <p:nvPr/>
        </p:nvCxnSpPr>
        <p:spPr>
          <a:xfrm flipH="1">
            <a:off x="3539917" y="2207906"/>
            <a:ext cx="2546066" cy="2546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52625D4A-93FF-4F22-8AFF-0EE84F7DE989}"/>
              </a:ext>
            </a:extLst>
          </p:cNvPr>
          <p:cNvCxnSpPr>
            <a:cxnSpLocks/>
          </p:cNvCxnSpPr>
          <p:nvPr/>
        </p:nvCxnSpPr>
        <p:spPr>
          <a:xfrm flipV="1">
            <a:off x="6467232" y="941033"/>
            <a:ext cx="0" cy="5763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98AE4B46-A750-486A-9100-FA48C18204C4}"/>
              </a:ext>
            </a:extLst>
          </p:cNvPr>
          <p:cNvCxnSpPr>
            <a:cxnSpLocks/>
          </p:cNvCxnSpPr>
          <p:nvPr/>
        </p:nvCxnSpPr>
        <p:spPr>
          <a:xfrm>
            <a:off x="6467232" y="2207906"/>
            <a:ext cx="0" cy="382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E0A832ED-3DDA-4956-8041-E77C4165FA8C}"/>
              </a:ext>
            </a:extLst>
          </p:cNvPr>
          <p:cNvCxnSpPr>
            <a:cxnSpLocks/>
          </p:cNvCxnSpPr>
          <p:nvPr/>
        </p:nvCxnSpPr>
        <p:spPr>
          <a:xfrm>
            <a:off x="6839165" y="1881207"/>
            <a:ext cx="18425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F16BCB77-A576-44B5-A159-2C9350A74B85}"/>
              </a:ext>
            </a:extLst>
          </p:cNvPr>
          <p:cNvCxnSpPr>
            <a:cxnSpLocks/>
          </p:cNvCxnSpPr>
          <p:nvPr/>
        </p:nvCxnSpPr>
        <p:spPr>
          <a:xfrm flipH="1">
            <a:off x="3514967" y="1881207"/>
            <a:ext cx="25549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C39AFD4D-1448-4B81-AD32-875F9C9F2CDE}"/>
              </a:ext>
            </a:extLst>
          </p:cNvPr>
          <p:cNvCxnSpPr>
            <a:cxnSpLocks/>
          </p:cNvCxnSpPr>
          <p:nvPr/>
        </p:nvCxnSpPr>
        <p:spPr>
          <a:xfrm flipH="1" flipV="1">
            <a:off x="5545640" y="996369"/>
            <a:ext cx="495646" cy="495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FACA2619-8309-415D-ABEF-48D0DF808E05}"/>
              </a:ext>
            </a:extLst>
          </p:cNvPr>
          <p:cNvCxnSpPr>
            <a:cxnSpLocks/>
          </p:cNvCxnSpPr>
          <p:nvPr/>
        </p:nvCxnSpPr>
        <p:spPr>
          <a:xfrm>
            <a:off x="6811865" y="2262594"/>
            <a:ext cx="1846767" cy="1846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96" name="Picture 495">
            <a:extLst>
              <a:ext uri="{FF2B5EF4-FFF2-40B4-BE49-F238E27FC236}">
                <a16:creationId xmlns:a16="http://schemas.microsoft.com/office/drawing/2014/main" id="{D86AED96-5618-47CC-85F2-B7A051B788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28463" r="25621" b="30113"/>
          <a:stretch/>
        </p:blipFill>
        <p:spPr>
          <a:xfrm>
            <a:off x="4810720" y="937222"/>
            <a:ext cx="612560" cy="566640"/>
          </a:xfrm>
          <a:prstGeom prst="rect">
            <a:avLst/>
          </a:prstGeom>
        </p:spPr>
      </p:pic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4EB26D6F-3CD1-40E6-9A5F-EECE25D1DC79}"/>
              </a:ext>
            </a:extLst>
          </p:cNvPr>
          <p:cNvCxnSpPr>
            <a:cxnSpLocks/>
          </p:cNvCxnSpPr>
          <p:nvPr/>
        </p:nvCxnSpPr>
        <p:spPr>
          <a:xfrm flipH="1">
            <a:off x="3508647" y="1547241"/>
            <a:ext cx="1252060" cy="1252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546B9DF7-CFCB-4181-AAC4-1C3151B0B644}"/>
              </a:ext>
            </a:extLst>
          </p:cNvPr>
          <p:cNvCxnSpPr>
            <a:cxnSpLocks/>
          </p:cNvCxnSpPr>
          <p:nvPr/>
        </p:nvCxnSpPr>
        <p:spPr>
          <a:xfrm>
            <a:off x="5141956" y="1547241"/>
            <a:ext cx="0" cy="4465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0B89BE00-8314-4995-A654-2A995DC40104}"/>
              </a:ext>
            </a:extLst>
          </p:cNvPr>
          <p:cNvCxnSpPr>
            <a:cxnSpLocks/>
          </p:cNvCxnSpPr>
          <p:nvPr/>
        </p:nvCxnSpPr>
        <p:spPr>
          <a:xfrm>
            <a:off x="5513889" y="1220542"/>
            <a:ext cx="31804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B21CC48B-1CF8-4221-8EA9-70D02C006FAE}"/>
              </a:ext>
            </a:extLst>
          </p:cNvPr>
          <p:cNvCxnSpPr>
            <a:cxnSpLocks/>
          </p:cNvCxnSpPr>
          <p:nvPr/>
        </p:nvCxnSpPr>
        <p:spPr>
          <a:xfrm flipH="1">
            <a:off x="3487351" y="1220542"/>
            <a:ext cx="12572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344372CA-352C-44D2-A2AF-9031EA60DEC4}"/>
              </a:ext>
            </a:extLst>
          </p:cNvPr>
          <p:cNvCxnSpPr>
            <a:cxnSpLocks/>
          </p:cNvCxnSpPr>
          <p:nvPr/>
        </p:nvCxnSpPr>
        <p:spPr>
          <a:xfrm>
            <a:off x="5486589" y="1601929"/>
            <a:ext cx="3195416" cy="319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Nyoto Wijaya</dc:creator>
  <cp:lastModifiedBy>Nyoto Wijaya</cp:lastModifiedBy>
  <cp:revision>8</cp:revision>
  <dcterms:created xsi:type="dcterms:W3CDTF">2021-02-21T11:38:33Z</dcterms:created>
  <dcterms:modified xsi:type="dcterms:W3CDTF">2021-02-21T12:26:18Z</dcterms:modified>
</cp:coreProperties>
</file>