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642" r:id="rId2"/>
    <p:sldId id="761" r:id="rId3"/>
    <p:sldId id="752" r:id="rId4"/>
    <p:sldId id="753" r:id="rId5"/>
    <p:sldId id="758" r:id="rId6"/>
    <p:sldId id="713" r:id="rId7"/>
    <p:sldId id="754" r:id="rId8"/>
    <p:sldId id="759" r:id="rId9"/>
    <p:sldId id="760" r:id="rId10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89" d="100"/>
          <a:sy n="89" d="100"/>
        </p:scale>
        <p:origin x="-222" y="-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2018/11/28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双列集合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双列集合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键值对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Map</a:t>
              </a:r>
              <a:r>
                <a:rPr lang="zh-CN" altLang="en-US" sz="2000" dirty="0" smtClean="0">
                  <a:solidFill>
                    <a:srgbClr val="F8F8F8"/>
                  </a:solidFill>
                </a:rPr>
                <a:t>接口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0730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LinkedHashMap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TreeMap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工具类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Collections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要求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读懂代码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92339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模拟银行存取款系统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7781" y="4380226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银行账户</a:t>
            </a:r>
            <a:endParaRPr lang="zh-CN" alt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31334" y="4335207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数据操作器</a:t>
            </a:r>
            <a:endParaRPr lang="zh-CN" alt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26773" y="4335207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银行</a:t>
            </a:r>
            <a:endParaRPr lang="zh-CN" alt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9849" y="1556792"/>
            <a:ext cx="95770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3600" b="1" smtClean="0">
                <a:ln w="50800"/>
                <a:solidFill>
                  <a:schemeClr val="bg1">
                    <a:shade val="50000"/>
                  </a:schemeClr>
                </a:solidFill>
              </a:rPr>
              <a:t>以面向对象的思想分析系统中存在的对象</a:t>
            </a:r>
            <a:endParaRPr lang="zh-CN" altLang="en-US" sz="3600" b="1" cap="none" spc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28675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各自抽象出对应的类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670" y="293771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银行账户</a:t>
            </a:r>
            <a:endParaRPr lang="zh-CN" alt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84" y="692696"/>
            <a:ext cx="7646669" cy="596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5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各自抽象出对应的类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4165" y="980728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数据操作器</a:t>
            </a:r>
            <a:endParaRPr lang="zh-CN" alt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" y="2564904"/>
            <a:ext cx="12075045" cy="328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9188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" y="1498267"/>
            <a:ext cx="12152919" cy="499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42797" y="4941168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银行</a:t>
            </a:r>
            <a:endParaRPr lang="zh-CN" alt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各自抽象出对应的类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18061" y="5457998"/>
            <a:ext cx="5054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懒汉式单例模式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54" y="1124744"/>
            <a:ext cx="8853653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86365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5382" y="2031231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接收键盘输入的数据</a:t>
            </a:r>
            <a:endParaRPr lang="zh-CN" altLang="en-US" sz="54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84" y="3861048"/>
            <a:ext cx="872779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95060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构思项目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9" y="666517"/>
            <a:ext cx="3832752" cy="279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21" y="1052736"/>
            <a:ext cx="800922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13" y="3565872"/>
            <a:ext cx="7776864" cy="314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009040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17233</TotalTime>
  <Pages>0</Pages>
  <Words>104</Words>
  <Characters>0</Characters>
  <Application>Microsoft Office PowerPoint</Application>
  <DocSecurity>0</DocSecurity>
  <PresentationFormat>自定义</PresentationFormat>
  <Lines>0</Lines>
  <Paragraphs>54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Administrator</dc:creator>
  <cp:lastModifiedBy>Administrator</cp:lastModifiedBy>
  <cp:revision>1083</cp:revision>
  <cp:lastPrinted>2017-10-21T06:24:51Z</cp:lastPrinted>
  <dcterms:created xsi:type="dcterms:W3CDTF">2013-01-25T01:44:32Z</dcterms:created>
  <dcterms:modified xsi:type="dcterms:W3CDTF">2018-11-28T09:45:37Z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