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642" r:id="rId2"/>
    <p:sldId id="767" r:id="rId3"/>
    <p:sldId id="713" r:id="rId4"/>
    <p:sldId id="752" r:id="rId5"/>
    <p:sldId id="753" r:id="rId6"/>
    <p:sldId id="768" r:id="rId7"/>
    <p:sldId id="769" r:id="rId8"/>
    <p:sldId id="773" r:id="rId9"/>
    <p:sldId id="771" r:id="rId10"/>
    <p:sldId id="772" r:id="rId11"/>
    <p:sldId id="770" r:id="rId12"/>
    <p:sldId id="718" r:id="rId13"/>
    <p:sldId id="717" r:id="rId14"/>
    <p:sldId id="754" r:id="rId15"/>
    <p:sldId id="759" r:id="rId16"/>
    <p:sldId id="738" r:id="rId17"/>
    <p:sldId id="774" r:id="rId18"/>
    <p:sldId id="775" r:id="rId19"/>
    <p:sldId id="776" r:id="rId20"/>
    <p:sldId id="777" r:id="rId21"/>
    <p:sldId id="737" r:id="rId22"/>
    <p:sldId id="755" r:id="rId23"/>
    <p:sldId id="729" r:id="rId24"/>
    <p:sldId id="715" r:id="rId25"/>
    <p:sldId id="746" r:id="rId26"/>
    <p:sldId id="765" r:id="rId27"/>
    <p:sldId id="766" r:id="rId28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89" d="100"/>
          <a:sy n="89" d="100"/>
        </p:scale>
        <p:origin x="-222" y="-108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2018/12/17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1459" y="3045060"/>
            <a:ext cx="40062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CharArrayReader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905" y="971616"/>
            <a:ext cx="109648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类似的还有：字符</a:t>
            </a:r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数组输入流与</a:t>
            </a:r>
            <a:r>
              <a:rPr lang="zh-CN" altLang="en-US" sz="3600" b="1" dirty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字符</a:t>
            </a:r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数组输出流</a:t>
            </a:r>
            <a:r>
              <a:rPr lang="en-US" altLang="zh-CN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p308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85423" y="3017891"/>
            <a:ext cx="37670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CharArrayWriter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643604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2509" y="3045060"/>
            <a:ext cx="28007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63192" y="971616"/>
            <a:ext cx="27542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打印</a:t>
            </a:r>
            <a:r>
              <a:rPr lang="zh-CN" altLang="en-US" sz="3600" b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流 </a:t>
            </a:r>
            <a:r>
              <a:rPr lang="en-US" altLang="zh-CN" sz="3600" b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p301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54365" y="3017891"/>
            <a:ext cx="57438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用于各类数据的打印、输出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218545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159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标准输入输出流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8730" y="3206273"/>
            <a:ext cx="3916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System.out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1837" y="1484784"/>
            <a:ext cx="3454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System.in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1837" y="4941168"/>
            <a:ext cx="3762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System.err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66533" y="5079667"/>
            <a:ext cx="28007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02070" y="3527643"/>
            <a:ext cx="28007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28063" y="1630541"/>
            <a:ext cx="28777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2317" y="149204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是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22317" y="325693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是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22410" y="488193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是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073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63361" y="2885010"/>
            <a:ext cx="11495659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标准输入输出流的重定向。</a:t>
            </a:r>
            <a:r>
              <a:rPr lang="en-US" altLang="zh-CN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p304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05" y="4005064"/>
            <a:ext cx="711761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828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552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 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流分类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19" y="764704"/>
            <a:ext cx="11745118" cy="579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86365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9284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File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4" y="910450"/>
            <a:ext cx="538162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69485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文件操作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7" y="771103"/>
            <a:ext cx="11809413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30369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遍历文件夹中的文件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29" y="2060848"/>
            <a:ext cx="6013300" cy="22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1486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858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遍历</a:t>
            </a:r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文件夹中指定类型的文件（如</a:t>
            </a:r>
            <a:r>
              <a:rPr lang="en-US" altLang="zh-CN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.java</a:t>
            </a:r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73" y="980728"/>
            <a:ext cx="7652295" cy="463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14704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159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递归遍历文件夹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37" y="1845619"/>
            <a:ext cx="100705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25540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IO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1875770"/>
            <a:ext cx="208823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信息传输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字节流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154165" y="1829603"/>
            <a:ext cx="207303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InputStream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OutputStream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传输字节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字符流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Reader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Writer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传输字符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缓冲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Buffered…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提供缓冲功能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为何需要缓冲？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399"/>
            <a:ext cx="553998" cy="29181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第十一次课的内容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056753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9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9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9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9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9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9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9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9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9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00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递归</a:t>
            </a:r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遍历</a:t>
            </a:r>
            <a:r>
              <a:rPr lang="zh-CN" altLang="en-US" sz="220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文件夹并删除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41" y="1772816"/>
            <a:ext cx="7171530" cy="283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99995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18061" y="2996952"/>
            <a:ext cx="8784976" cy="62194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能否该顺序读取（写入）为随机读取（写入）？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4344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RandomAccessFile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662113"/>
            <a:ext cx="11847513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88412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字符编码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876300"/>
            <a:ext cx="1167606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1947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4131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编程中的字符串编码与解码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2062163"/>
            <a:ext cx="11961813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07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讨论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921" y="2271063"/>
            <a:ext cx="10071988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讨论：</a:t>
            </a:r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程序中的乱码问题。</a:t>
            </a:r>
            <a:endParaRPr lang="en-US" altLang="zh-CN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P322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，原因？解决之道？</a:t>
            </a:r>
            <a:endParaRPr lang="en-US" altLang="zh-CN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161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441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编程中常见乱码问题的根源与解决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6" y="1844824"/>
            <a:ext cx="1089623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08803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装饰模式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1875770"/>
            <a:ext cx="208823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Car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RadarCar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如何装饰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有何作用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其他</a:t>
              </a:r>
              <a:r>
                <a:rPr lang="en-US" altLang="zh-CN" sz="2000" dirty="0" smtClean="0">
                  <a:solidFill>
                    <a:srgbClr val="F8F8F8"/>
                  </a:solidFill>
                </a:rPr>
                <a:t>IO</a:t>
              </a:r>
              <a:r>
                <a:rPr lang="zh-CN" altLang="en-US" sz="2000" dirty="0" smtClean="0">
                  <a:solidFill>
                    <a:srgbClr val="F8F8F8"/>
                  </a:solidFill>
                </a:rPr>
                <a:t>流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154165" y="1829603"/>
            <a:ext cx="211958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Object…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Data…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标准输入输出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File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相关方法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字符编码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解码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乱码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399"/>
            <a:ext cx="553998" cy="29181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第十二次课的内容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404921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9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9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9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9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9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9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9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9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9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13242" y="2803842"/>
            <a:ext cx="12196762" cy="69716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中的</a:t>
            </a:r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IO(</a:t>
            </a:r>
            <a:r>
              <a:rPr lang="en-US" altLang="zh-CN" sz="36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Input/Output</a:t>
            </a:r>
            <a:r>
              <a:rPr lang="zh-CN" altLang="en-US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，输入</a:t>
            </a:r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/</a:t>
            </a:r>
            <a:r>
              <a:rPr lang="zh-CN" altLang="en-US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输出</a:t>
            </a:r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)</a:t>
            </a:r>
            <a:endParaRPr lang="zh-CN" altLang="en-US" sz="36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8751299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80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装饰设计模式   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p300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78" y="663390"/>
            <a:ext cx="2903639" cy="177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13" y="663390"/>
            <a:ext cx="2160240" cy="161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769789" y="3861048"/>
            <a:ext cx="36728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FileInputStream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62477" y="3790781"/>
            <a:ext cx="47756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BufferedInputStream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6470" y="4437112"/>
            <a:ext cx="40575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FileOutputStream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71359" y="4433558"/>
            <a:ext cx="51603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BufferedOutputStream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5782" y="5083443"/>
            <a:ext cx="25442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FileReader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62477" y="5085184"/>
            <a:ext cx="36471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BufferedReader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8926" y="5729774"/>
            <a:ext cx="23051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FileWriter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38869" y="5731515"/>
            <a:ext cx="34079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BufferedWriter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97" y="2468928"/>
            <a:ext cx="4560511" cy="146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41" y="2295352"/>
            <a:ext cx="4441738" cy="156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8675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600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其他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流及装饰模式的应用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733" y="1844824"/>
            <a:ext cx="44422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InputStreamReader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7315" y="971616"/>
            <a:ext cx="26260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转换流</a:t>
            </a:r>
            <a:r>
              <a:rPr lang="en-US" altLang="zh-CN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p297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31567" y="3861048"/>
            <a:ext cx="45877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OutputStreamWriter</a:t>
            </a:r>
            <a:endParaRPr lang="zh-CN" alt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3" y="2852936"/>
            <a:ext cx="686593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13" y="4941168"/>
            <a:ext cx="703738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951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600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其他</a:t>
            </a:r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流及装饰模式的应用</a:t>
            </a:r>
            <a:endParaRPr lang="zh-CN" altLang="en-US" sz="22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890" y="4077072"/>
            <a:ext cx="43140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ObjectInputStream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2578" y="971616"/>
            <a:ext cx="72555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对象输入流与对象输出流</a:t>
            </a:r>
            <a:r>
              <a:rPr lang="en-US" altLang="zh-CN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p298-299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94279" y="1988840"/>
            <a:ext cx="46987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ObjectOutputStream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6" y="2757223"/>
            <a:ext cx="802798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3" y="4869160"/>
            <a:ext cx="78089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41178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6006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其他</a:t>
            </a:r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流及装饰模式的应用</a:t>
            </a:r>
            <a:endParaRPr lang="zh-CN" altLang="en-US" sz="22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278613"/>
            <a:ext cx="38779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DataInputStream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2580" y="692696"/>
            <a:ext cx="72555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数据输入流与数据输出流</a:t>
            </a:r>
            <a:r>
              <a:rPr lang="en-US" altLang="zh-CN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p300-301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437111"/>
            <a:ext cx="42627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DataOutputStream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165" y="1645609"/>
            <a:ext cx="797083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705" y="4208803"/>
            <a:ext cx="758983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81922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63361" y="2885010"/>
            <a:ext cx="11495659" cy="61599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smtClean="0">
                <a:solidFill>
                  <a:srgbClr val="F8F8F8"/>
                </a:solidFill>
                <a:latin typeface="微软雅黑"/>
                <a:ea typeface="微软雅黑"/>
              </a:rPr>
              <a:t>改变一下，以输出为例，先写入“缓冲区”，再写入文件。</a:t>
            </a:r>
            <a:endParaRPr lang="en-US" altLang="zh-CN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289265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46453" y="1832775"/>
            <a:ext cx="50834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ByteArrayInputStream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6045" y="971616"/>
            <a:ext cx="91085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字节数组输入流与字节数组输出流</a:t>
            </a:r>
            <a:r>
              <a:rPr lang="en-US" altLang="zh-CN" sz="36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p306-307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670" y="1844824"/>
            <a:ext cx="5468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 err="1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ByteArrayOutputStream</a:t>
            </a:r>
            <a:endParaRPr lang="zh-CN" altLang="en-US" sz="36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3" y="2924944"/>
            <a:ext cx="74469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25429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18237</TotalTime>
  <Pages>0</Pages>
  <Words>337</Words>
  <Characters>0</Characters>
  <Application>Microsoft Office PowerPoint</Application>
  <DocSecurity>0</DocSecurity>
  <PresentationFormat>自定义</PresentationFormat>
  <Lines>0</Lines>
  <Paragraphs>156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dc:creator>Administrator</dc:creator>
  <cp:lastModifiedBy>Administrator</cp:lastModifiedBy>
  <cp:revision>1147</cp:revision>
  <cp:lastPrinted>2017-10-21T06:24:51Z</cp:lastPrinted>
  <dcterms:created xsi:type="dcterms:W3CDTF">2013-01-25T01:44:32Z</dcterms:created>
  <dcterms:modified xsi:type="dcterms:W3CDTF">2018-12-17T10:18:58Z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