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642" r:id="rId2"/>
    <p:sldId id="758" r:id="rId3"/>
    <p:sldId id="713" r:id="rId4"/>
    <p:sldId id="752" r:id="rId5"/>
    <p:sldId id="753" r:id="rId6"/>
    <p:sldId id="718" r:id="rId7"/>
    <p:sldId id="759" r:id="rId8"/>
    <p:sldId id="754" r:id="rId9"/>
    <p:sldId id="738" r:id="rId10"/>
    <p:sldId id="737" r:id="rId11"/>
    <p:sldId id="717" r:id="rId12"/>
    <p:sldId id="755" r:id="rId13"/>
    <p:sldId id="729" r:id="rId14"/>
    <p:sldId id="712" r:id="rId15"/>
    <p:sldId id="761" r:id="rId16"/>
    <p:sldId id="762" r:id="rId17"/>
    <p:sldId id="763" r:id="rId18"/>
    <p:sldId id="764" r:id="rId19"/>
    <p:sldId id="739" r:id="rId20"/>
    <p:sldId id="746" r:id="rId21"/>
    <p:sldId id="715" r:id="rId22"/>
    <p:sldId id="765" r:id="rId23"/>
    <p:sldId id="766" r:id="rId24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04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2017/12/9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8061" y="3095541"/>
            <a:ext cx="8352928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new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()/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()?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3361" y="2885010"/>
            <a:ext cx="11495659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抽象类</a:t>
            </a:r>
            <a:r>
              <a:rPr lang="en-US" altLang="zh-CN" sz="40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en-US" altLang="zh-CN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/</a:t>
            </a:r>
            <a:r>
              <a:rPr lang="en-US" altLang="zh-CN" sz="40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无法实例化</a:t>
            </a:r>
            <a:r>
              <a:rPr lang="en-US" altLang="zh-CN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可以实例化的是他们的子类（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P283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5" y="666517"/>
            <a:ext cx="8579584" cy="547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2858021" y="1124744"/>
            <a:ext cx="201622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746453" y="1124744"/>
            <a:ext cx="201622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22317" y="4941168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重点关注文件操作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右箭头 2"/>
          <p:cNvSpPr/>
          <p:nvPr/>
        </p:nvSpPr>
        <p:spPr bwMode="auto">
          <a:xfrm rot="13721106">
            <a:off x="3315564" y="3047891"/>
            <a:ext cx="4729766" cy="406844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6643693">
            <a:off x="5966584" y="3184679"/>
            <a:ext cx="3405526" cy="406844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88412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0905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项目改进：将银行存取款系统中，用户账户的读取，从文件中读出，而非直接手工构造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836712"/>
            <a:ext cx="9350589" cy="45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21" y="5419725"/>
            <a:ext cx="37242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-1" y="542515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44624"/>
            <a:ext cx="10291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构思：一个字节一个字节的读取，遇到回车换行（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\r\n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）开始转为字符串进行处理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636915"/>
            <a:ext cx="9050758" cy="549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 bwMode="auto">
          <a:xfrm rot="12773180">
            <a:off x="8618135" y="4222701"/>
            <a:ext cx="2214391" cy="293327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0136" y="4653136"/>
            <a:ext cx="523490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此处仅是打印读出的行，如果要引入到银行存取款模拟系统中该如何做？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1024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个字节后面没用到的怎么办？还记得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trim()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么？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项目改进：增加从文件读取的功能。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836711"/>
            <a:ext cx="73136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" y="1947696"/>
            <a:ext cx="7552700" cy="364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204864"/>
            <a:ext cx="6684963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728452" y="1027866"/>
            <a:ext cx="413056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此处指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eclipse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中该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根目录。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893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93378" y="2708920"/>
            <a:ext cx="8352928" cy="11255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继续改进：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为系统提供注册账户的功能，且能够进行存盘操作。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6256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注册功能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" y="1612196"/>
            <a:ext cx="6276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61" y="2857742"/>
            <a:ext cx="46767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81957" y="961564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02637" y="2132856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DBUtil.java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72942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存盘功能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89" y="822920"/>
            <a:ext cx="77612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" y="2204864"/>
            <a:ext cx="5743575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9194725" y="620688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DBUtil.java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805" y="1465620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58081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复制一个文件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224" y="2780928"/>
            <a:ext cx="12196762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联合使用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. p287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68566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双列集合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双列集合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键值对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Map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接口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工具类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Collections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要求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读懂代码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9840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讨论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0016" y="2271063"/>
            <a:ext cx="9967793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讨论：复制的效率问题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en-US" altLang="zh-CN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带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缓冲功能的字节流：</a:t>
            </a:r>
            <a:r>
              <a:rPr lang="en-US" altLang="zh-CN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BufferedInputStream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和</a:t>
            </a:r>
            <a:r>
              <a:rPr lang="en-US" altLang="zh-CN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BufferedOutputStream</a:t>
            </a:r>
            <a:endParaRPr lang="en-US" altLang="zh-CN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字符流的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使用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：读取文件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14" y="764704"/>
            <a:ext cx="9410503" cy="557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字符流的使用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：写入文件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804863"/>
            <a:ext cx="10675937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8803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信息传输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字节流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OutputStream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传输字节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Reader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缓冲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Buffered…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提供缓冲功能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为何需要缓冲？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第十一次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40492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3242" y="2803842"/>
            <a:ext cx="12196762" cy="69716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IO(</a:t>
            </a:r>
            <a:r>
              <a:rPr lang="en-US" altLang="zh-CN" sz="36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Input/Output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，输入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/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输出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)</a:t>
            </a:r>
            <a:endParaRPr lang="zh-CN" altLang="en-US" sz="36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464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站在程序的世界向外看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……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042597"/>
            <a:ext cx="1008538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5594325" y="3933056"/>
            <a:ext cx="2016224" cy="11521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613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对程序和外部世界进行信息传输的抽象：流（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Stream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381125"/>
            <a:ext cx="11676063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359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Stream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）里面，跑的是什么数据呢？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357313"/>
            <a:ext cx="1176178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061360" y="3900937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字节流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8381" y="1772816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字符流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359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Stream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）里面，跑的是什么数据呢？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357313"/>
            <a:ext cx="1176178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9485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52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流分类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808114"/>
            <a:ext cx="9361040" cy="550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字节流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8" y="1728190"/>
            <a:ext cx="11480517" cy="378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17544</TotalTime>
  <Pages>0</Pages>
  <Words>369</Words>
  <Characters>0</Characters>
  <Application>Microsoft Office PowerPoint</Application>
  <DocSecurity>0</DocSecurity>
  <PresentationFormat>自定义</PresentationFormat>
  <Lines>0</Lines>
  <Paragraphs>121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1103</cp:revision>
  <cp:lastPrinted>2017-10-21T06:24:51Z</cp:lastPrinted>
  <dcterms:created xsi:type="dcterms:W3CDTF">2013-01-25T01:44:32Z</dcterms:created>
  <dcterms:modified xsi:type="dcterms:W3CDTF">2017-12-09T03:22:18Z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