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642" r:id="rId2"/>
    <p:sldId id="696" r:id="rId3"/>
    <p:sldId id="685" r:id="rId4"/>
    <p:sldId id="684" r:id="rId5"/>
    <p:sldId id="697" r:id="rId6"/>
    <p:sldId id="698" r:id="rId7"/>
    <p:sldId id="686" r:id="rId8"/>
    <p:sldId id="699" r:id="rId9"/>
    <p:sldId id="662" r:id="rId10"/>
    <p:sldId id="663" r:id="rId11"/>
    <p:sldId id="700" r:id="rId12"/>
    <p:sldId id="687" r:id="rId13"/>
    <p:sldId id="688" r:id="rId14"/>
    <p:sldId id="689" r:id="rId15"/>
    <p:sldId id="672" r:id="rId16"/>
    <p:sldId id="670" r:id="rId17"/>
    <p:sldId id="671" r:id="rId18"/>
    <p:sldId id="690" r:id="rId19"/>
    <p:sldId id="691" r:id="rId20"/>
    <p:sldId id="692" r:id="rId21"/>
    <p:sldId id="693" r:id="rId22"/>
    <p:sldId id="694" r:id="rId23"/>
    <p:sldId id="664" r:id="rId24"/>
    <p:sldId id="665" r:id="rId25"/>
    <p:sldId id="695" r:id="rId26"/>
    <p:sldId id="621" r:id="rId27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89" d="100"/>
          <a:sy n="89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2017-09-29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2017-09-29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" y="2348879"/>
            <a:ext cx="1949402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281957" y="2935339"/>
            <a:ext cx="9721080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可是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是单继承啊，这意味着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继承后的子类无法作为线程执行啊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……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813847"/>
            <a:ext cx="9505056" cy="9031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8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Thread(Runnable target)</a:t>
            </a:r>
            <a:endParaRPr lang="zh-CN" altLang="en-US" sz="48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6460421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857250"/>
            <a:ext cx="79041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670" y="174412"/>
            <a:ext cx="6109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另外一种方法实现线程，不再受单继承的限制！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8597795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26173" y="2935339"/>
            <a:ext cx="746653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程序员就是不写异常捕捉代码怎么办？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2228502"/>
            <a:ext cx="1981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60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throws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04275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001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throws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关键词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4" y="980728"/>
            <a:ext cx="96758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  <a:ea typeface="微软雅黑"/>
              </a:rPr>
              <a:t>异常</a:t>
            </a: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2420888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242587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7778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编译时异常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310334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310832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71921" y="32418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4D4D4D"/>
                </a:solidFill>
                <a:latin typeface="微软雅黑"/>
                <a:ea typeface="微软雅黑"/>
              </a:rPr>
              <a:t>运行时异常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86013" y="5805264"/>
            <a:ext cx="6624735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还可以自定义异常！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P147-149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10" grpId="0" animBg="1"/>
          <p:bldP spid="12" grpId="0"/>
          <p:bldP spid="14" grpId="0"/>
          <p:bldP spid="15" grpId="0"/>
          <p:bldP spid="18" grpId="0"/>
          <p:bldP spid="16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包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276872"/>
            <a:ext cx="10335713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太多文件，如何更合适地管理？用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package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3439338"/>
            <a:ext cx="60579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1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1440307"/>
            <a:ext cx="9266237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4" y="5048854"/>
            <a:ext cx="5893506" cy="1603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97" y="5018214"/>
            <a:ext cx="5444827" cy="163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99" y="980728"/>
            <a:ext cx="4417665" cy="1158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8990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9370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文件所在目录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60" y="1916832"/>
            <a:ext cx="77618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9326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捕捉异常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ry{}catch{}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异常分类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编译时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包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用途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jar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访问控制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protected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第四次课的内容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469266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60966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如何从</a:t>
            </a:r>
            <a:r>
              <a:rPr lang="en-US" altLang="zh-CN" sz="2200" dirty="0" err="1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src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文件，变成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bin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class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141277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05" y="2348880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3270486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44" y="4077072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89" y="4944591"/>
            <a:ext cx="3933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" y="1020437"/>
            <a:ext cx="6310146" cy="26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4291384"/>
            <a:ext cx="52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 bwMode="auto">
          <a:xfrm>
            <a:off x="3218061" y="3699111"/>
            <a:ext cx="504056" cy="5922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35071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中自带的包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328922" y="1867713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java.lang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java.util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13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java.net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309627" y="3340253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java.io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8921" y="4729666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java.awt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09631" y="4729666"/>
            <a:ext cx="10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4D4D4D"/>
                </a:solidFill>
                <a:latin typeface="微软雅黑"/>
                <a:ea typeface="微软雅黑"/>
              </a:rPr>
              <a:t>j</a:t>
            </a:r>
            <a:r>
              <a:rPr lang="en-US" altLang="zh-CN" b="1" dirty="0" err="1" smtClean="0">
                <a:solidFill>
                  <a:srgbClr val="4D4D4D"/>
                </a:solidFill>
                <a:latin typeface="微软雅黑"/>
                <a:ea typeface="微软雅黑"/>
              </a:rPr>
              <a:t>ava.sql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11018037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2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2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2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2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20"/>
                            </p:stCondLst>
                            <p:childTnLst>
                              <p:par>
                                <p:cTn id="7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2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2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2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2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26" grpId="0"/>
      <p:bldP spid="37" grpId="0"/>
      <p:bldP spid="40" grpId="0"/>
      <p:bldP spid="43" grpId="0"/>
      <p:bldP spid="45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94325" y="3107592"/>
            <a:ext cx="6026374" cy="49366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这么多的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class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，如何打包成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1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个供使用？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5" y="1556792"/>
            <a:ext cx="3975791" cy="40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446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5853" y="1966210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jar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12" y="3667938"/>
            <a:ext cx="2943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957864"/>
            <a:ext cx="11953328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改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MANIFEST.MF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，加入口类（</a:t>
            </a:r>
            <a:r>
              <a:rPr lang="en-US" altLang="zh-CN" sz="3600" dirty="0" smtClean="0">
                <a:solidFill>
                  <a:srgbClr val="F8F8F8"/>
                </a:solidFill>
                <a:latin typeface="+mn-ea"/>
                <a:ea typeface="+mn-ea"/>
              </a:rPr>
              <a:t>P156</a:t>
            </a:r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r>
              <a:rPr lang="zh-CN" altLang="en-US" sz="3600" dirty="0">
                <a:solidFill>
                  <a:srgbClr val="F8F8F8"/>
                </a:solidFill>
                <a:latin typeface="+mn-ea"/>
                <a:ea typeface="+mn-ea"/>
              </a:rPr>
              <a:t>。</a:t>
            </a:r>
            <a:endParaRPr kumimoji="0" lang="zh-CN" altLang="en-US" sz="3600" b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2924944"/>
            <a:ext cx="10284553" cy="50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1554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■private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类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■default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34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■protect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：包内访问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+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继承（子类）访问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837" y="3513061"/>
            <a:ext cx="2391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访问控制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99687" y="5146459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■public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：不受限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6600" i="1" dirty="0" smtClean="0">
                <a:solidFill>
                  <a:srgbClr val="F8F8F8"/>
                </a:solidFill>
                <a:latin typeface="微软雅黑"/>
                <a:ea typeface="微软雅黑"/>
              </a:rPr>
              <a:t>多线程</a:t>
            </a:r>
            <a:endParaRPr lang="zh-CN" altLang="en-US" sz="6600" i="1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3804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进程、线程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692696"/>
            <a:ext cx="11715005" cy="598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829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41797" y="2935339"/>
            <a:ext cx="10850910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进程“重”、线程“轻”，都有“并发”执行的特点。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136426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8" y="980728"/>
            <a:ext cx="476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5666333" y="2935339"/>
            <a:ext cx="6026374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我们什么时候用线程？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74703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24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的非多线程编程（普通编程、单线程）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07" y="908720"/>
            <a:ext cx="959554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7103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8492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的多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线程编程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（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并发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" y="844344"/>
            <a:ext cx="9649072" cy="51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797" y="1484784"/>
            <a:ext cx="2047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9459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69989" y="2852937"/>
            <a:ext cx="9361039" cy="81500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线程就是继承自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Thread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的子类，重写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run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方法，实例化为对象，然后调用</a:t>
            </a:r>
            <a:r>
              <a:rPr lang="en-US" altLang="zh-CN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start</a:t>
            </a:r>
            <a:r>
              <a:rPr lang="zh-CN" altLang="en-US" sz="2400" dirty="0" smtClean="0">
                <a:solidFill>
                  <a:srgbClr val="F8F8F8"/>
                </a:solidFill>
                <a:latin typeface="微软雅黑"/>
                <a:ea typeface="微软雅黑"/>
              </a:rPr>
              <a:t>方法运行。相当于进程在此“兵分两路”。</a:t>
            </a:r>
            <a:endParaRPr lang="zh-CN" altLang="en-US" sz="24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314"/>
            <a:ext cx="24645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12331</TotalTime>
  <Pages>0</Pages>
  <Words>323</Words>
  <Characters>0</Characters>
  <Application>Microsoft Office PowerPoint</Application>
  <DocSecurity>0</DocSecurity>
  <PresentationFormat>自定义</PresentationFormat>
  <Lines>0</Lines>
  <Paragraphs>108</Paragraphs>
  <Slides>26</Slides>
  <Notes>26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cp:lastModifiedBy>pc</cp:lastModifiedBy>
  <cp:revision>904</cp:revision>
  <cp:lastPrinted>2017-09-21T08:57:25Z</cp:lastPrinted>
  <dcterms:created xsi:type="dcterms:W3CDTF">2013-01-25T01:44:32Z</dcterms:created>
  <dcterms:modified xsi:type="dcterms:W3CDTF">2017-09-29T10:17:31Z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