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642" r:id="rId2"/>
    <p:sldId id="767" r:id="rId3"/>
    <p:sldId id="713" r:id="rId4"/>
    <p:sldId id="752" r:id="rId5"/>
    <p:sldId id="753" r:id="rId6"/>
    <p:sldId id="768" r:id="rId7"/>
    <p:sldId id="769" r:id="rId8"/>
    <p:sldId id="771" r:id="rId9"/>
    <p:sldId id="772" r:id="rId10"/>
    <p:sldId id="770" r:id="rId11"/>
    <p:sldId id="718" r:id="rId12"/>
    <p:sldId id="717" r:id="rId13"/>
    <p:sldId id="754" r:id="rId14"/>
    <p:sldId id="759" r:id="rId15"/>
    <p:sldId id="738" r:id="rId16"/>
    <p:sldId id="737" r:id="rId17"/>
    <p:sldId id="755" r:id="rId18"/>
    <p:sldId id="729" r:id="rId19"/>
    <p:sldId id="715" r:id="rId20"/>
    <p:sldId id="746" r:id="rId21"/>
    <p:sldId id="765" r:id="rId22"/>
    <p:sldId id="766" r:id="rId23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04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2017/12/17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2509" y="3045060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7312" y="971616"/>
            <a:ext cx="26260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打印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p301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4365" y="3017891"/>
            <a:ext cx="5743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用于各类数据的打印、输出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1854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标准输入输出流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8730" y="3206273"/>
            <a:ext cx="3916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System.out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837" y="1484784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System.in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837" y="4941168"/>
            <a:ext cx="3762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System.err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66533" y="5079667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02070" y="3527643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8063" y="1630541"/>
            <a:ext cx="2877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2317" y="149204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2317" y="325693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22410" y="488193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3361" y="2885010"/>
            <a:ext cx="11495659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标准输入输出流的重定向。</a:t>
            </a:r>
            <a:r>
              <a:rPr lang="en-US" altLang="zh-CN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p304</a:t>
            </a:r>
            <a:endParaRPr lang="en-US" altLang="zh-CN" sz="4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52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流分类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9" y="764704"/>
            <a:ext cx="11745118" cy="579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928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File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4" y="910450"/>
            <a:ext cx="53816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9485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文件操作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7" y="771103"/>
            <a:ext cx="118094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8061" y="2996952"/>
            <a:ext cx="8784976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能否该顺序读取（写入）为随机读取（写入）？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RandomAccessFile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662113"/>
            <a:ext cx="1184751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412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字符编码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876300"/>
            <a:ext cx="116760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4131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编程中的字符串编码与解码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062163"/>
            <a:ext cx="1196181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信息传输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字节流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OutputStream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传输字节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Reader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缓冲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Buffered…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提供缓冲功能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为何需要缓冲？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56753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讨论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921" y="2271063"/>
            <a:ext cx="10071988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讨论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程序中的乱码问题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en-US" altLang="zh-CN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P322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，原因？解决之道？</a:t>
            </a:r>
            <a:endParaRPr lang="en-US" altLang="zh-CN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441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编程中常见乱码问题的根源与解决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6" y="1844824"/>
            <a:ext cx="1089623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8803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装饰模式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Car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RadarCar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如何装饰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有何作用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其他</a:t>
              </a:r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11958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Object…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Data…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标准输入输出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File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相关方法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字符编码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乱码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第十二次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40492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3242" y="2803842"/>
            <a:ext cx="12196762" cy="69716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IO(</a:t>
            </a:r>
            <a:r>
              <a:rPr lang="en-US" altLang="zh-CN" sz="36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Input/Output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，输入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/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输出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)</a:t>
            </a:r>
            <a:endParaRPr lang="zh-CN" altLang="en-US" sz="36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0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装饰设计模式   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p300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" y="1268760"/>
            <a:ext cx="364622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77" y="1177238"/>
            <a:ext cx="3100635" cy="232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69789" y="3790781"/>
            <a:ext cx="36728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FileInputStream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62477" y="3790781"/>
            <a:ext cx="4775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BufferedInputStream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470" y="4437112"/>
            <a:ext cx="40575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FileOutputStream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1359" y="4433558"/>
            <a:ext cx="51603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BufferedOutputStream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782" y="5083443"/>
            <a:ext cx="2544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62477" y="5085184"/>
            <a:ext cx="36471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8926" y="5729774"/>
            <a:ext cx="23051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38869" y="5731515"/>
            <a:ext cx="34079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765" y="3045060"/>
            <a:ext cx="44422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InputStreamReader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7315" y="971616"/>
            <a:ext cx="26260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转换流</a:t>
            </a:r>
            <a:r>
              <a:rPr lang="en-US" altLang="zh-CN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p297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49743" y="3017891"/>
            <a:ext cx="45877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OutputStreamWriter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890" y="3045060"/>
            <a:ext cx="43140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2578" y="971616"/>
            <a:ext cx="72555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对象输入流与对象输出流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p298-299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279" y="3017891"/>
            <a:ext cx="4698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141178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899" y="3045060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2580" y="971616"/>
            <a:ext cx="72555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数据输入流与数据输出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p300-301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12288" y="3017891"/>
            <a:ext cx="4262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81922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849" y="3045060"/>
            <a:ext cx="5083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ByteArrayInputStream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6045" y="971616"/>
            <a:ext cx="91085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字节数组输入流与字节数组输出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p306-307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4873" y="3017891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ByteArrayOutputStream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2542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459" y="3045060"/>
            <a:ext cx="4006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CharArrayReader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7708" y="971616"/>
            <a:ext cx="81852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字符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数组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输入流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与</a:t>
            </a:r>
            <a:r>
              <a:rPr lang="zh-CN" altLang="en-US" sz="3600" b="1" dirty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字符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数组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p308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5423" y="3017891"/>
            <a:ext cx="37670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CharArrayWriter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43604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17792</TotalTime>
  <Pages>0</Pages>
  <Words>310</Words>
  <Characters>0</Characters>
  <Application>Microsoft Office PowerPoint</Application>
  <DocSecurity>0</DocSecurity>
  <PresentationFormat>自定义</PresentationFormat>
  <Lines>0</Lines>
  <Paragraphs>149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1133</cp:revision>
  <cp:lastPrinted>2017-10-21T06:24:51Z</cp:lastPrinted>
  <dcterms:created xsi:type="dcterms:W3CDTF">2013-01-25T01:44:32Z</dcterms:created>
  <dcterms:modified xsi:type="dcterms:W3CDTF">2017-12-17T08:39:26Z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