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642" r:id="rId2"/>
    <p:sldId id="660" r:id="rId3"/>
    <p:sldId id="606" r:id="rId4"/>
    <p:sldId id="662" r:id="rId5"/>
    <p:sldId id="663" r:id="rId6"/>
    <p:sldId id="664" r:id="rId7"/>
    <p:sldId id="619" r:id="rId8"/>
    <p:sldId id="665" r:id="rId9"/>
    <p:sldId id="621" r:id="rId10"/>
    <p:sldId id="622" r:id="rId11"/>
    <p:sldId id="666" r:id="rId12"/>
    <p:sldId id="667" r:id="rId13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92" d="100"/>
          <a:sy n="92" d="100"/>
        </p:scale>
        <p:origin x="-102" y="-354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2017-09-08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33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的帮助文档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3043551"/>
            <a:ext cx="3878915" cy="19226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3371610"/>
            <a:ext cx="6185721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" y="3716492"/>
            <a:ext cx="8883596" cy="19227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" y="4040946"/>
            <a:ext cx="6807410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4390636"/>
            <a:ext cx="4473747" cy="19106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240823" y="1960837"/>
            <a:ext cx="1274984" cy="1274983"/>
            <a:chOff x="2438400" y="1484313"/>
            <a:chExt cx="1684338" cy="1684337"/>
          </a:xfrm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438400" y="1484313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5 h 2222"/>
                <a:gd name="T12" fmla="*/ 1886 w 2222"/>
                <a:gd name="T13" fmla="*/ 1111 h 2222"/>
                <a:gd name="T14" fmla="*/ 1111 w 2222"/>
                <a:gd name="T15" fmla="*/ 1887 h 2222"/>
                <a:gd name="T16" fmla="*/ 335 w 2222"/>
                <a:gd name="T17" fmla="*/ 1111 h 2222"/>
                <a:gd name="T18" fmla="*/ 1111 w 2222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4" y="0"/>
                    <a:pt x="2222" y="497"/>
                    <a:pt x="2222" y="1111"/>
                  </a:cubicBezTo>
                  <a:cubicBezTo>
                    <a:pt x="2222" y="1724"/>
                    <a:pt x="1724" y="2222"/>
                    <a:pt x="1111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1" y="0"/>
                  </a:cubicBezTo>
                  <a:close/>
                  <a:moveTo>
                    <a:pt x="1111" y="335"/>
                  </a:moveTo>
                  <a:cubicBezTo>
                    <a:pt x="1539" y="335"/>
                    <a:pt x="1886" y="683"/>
                    <a:pt x="1886" y="1111"/>
                  </a:cubicBezTo>
                  <a:cubicBezTo>
                    <a:pt x="1886" y="1539"/>
                    <a:pt x="1539" y="1887"/>
                    <a:pt x="1111" y="1887"/>
                  </a:cubicBezTo>
                  <a:cubicBezTo>
                    <a:pt x="682" y="1887"/>
                    <a:pt x="335" y="1539"/>
                    <a:pt x="335" y="1111"/>
                  </a:cubicBezTo>
                  <a:cubicBezTo>
                    <a:pt x="335" y="683"/>
                    <a:pt x="682" y="335"/>
                    <a:pt x="1111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4438" y="2075686"/>
              <a:ext cx="853847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生成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34721" y="2288896"/>
            <a:ext cx="1274984" cy="1274983"/>
            <a:chOff x="4879975" y="1917700"/>
            <a:chExt cx="1684338" cy="1684337"/>
          </a:xfrm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4879975" y="1917700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6 h 2222"/>
                <a:gd name="T12" fmla="*/ 1887 w 2222"/>
                <a:gd name="T13" fmla="*/ 1111 h 2222"/>
                <a:gd name="T14" fmla="*/ 1111 w 2222"/>
                <a:gd name="T15" fmla="*/ 1887 h 2222"/>
                <a:gd name="T16" fmla="*/ 336 w 2222"/>
                <a:gd name="T17" fmla="*/ 1111 h 2222"/>
                <a:gd name="T18" fmla="*/ 1111 w 2222"/>
                <a:gd name="T19" fmla="*/ 336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5" y="0"/>
                    <a:pt x="2222" y="498"/>
                    <a:pt x="2222" y="1111"/>
                  </a:cubicBezTo>
                  <a:cubicBezTo>
                    <a:pt x="2222" y="1725"/>
                    <a:pt x="1725" y="2222"/>
                    <a:pt x="1111" y="2222"/>
                  </a:cubicBezTo>
                  <a:cubicBezTo>
                    <a:pt x="498" y="2222"/>
                    <a:pt x="0" y="1725"/>
                    <a:pt x="0" y="1111"/>
                  </a:cubicBezTo>
                  <a:cubicBezTo>
                    <a:pt x="0" y="498"/>
                    <a:pt x="498" y="0"/>
                    <a:pt x="1111" y="0"/>
                  </a:cubicBezTo>
                  <a:close/>
                  <a:moveTo>
                    <a:pt x="1111" y="336"/>
                  </a:moveTo>
                  <a:cubicBezTo>
                    <a:pt x="1540" y="336"/>
                    <a:pt x="1887" y="683"/>
                    <a:pt x="1887" y="1111"/>
                  </a:cubicBezTo>
                  <a:cubicBezTo>
                    <a:pt x="1887" y="1540"/>
                    <a:pt x="1540" y="1887"/>
                    <a:pt x="1111" y="1887"/>
                  </a:cubicBezTo>
                  <a:cubicBezTo>
                    <a:pt x="683" y="1887"/>
                    <a:pt x="336" y="1540"/>
                    <a:pt x="336" y="1111"/>
                  </a:cubicBezTo>
                  <a:cubicBezTo>
                    <a:pt x="336" y="683"/>
                    <a:pt x="683" y="336"/>
                    <a:pt x="1111" y="33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90276" y="2515912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最新文档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46104" y="2634980"/>
            <a:ext cx="1274984" cy="1273782"/>
            <a:chOff x="8367713" y="2374900"/>
            <a:chExt cx="1684338" cy="1682750"/>
          </a:xfrm>
        </p:grpSpPr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8367713" y="2374900"/>
              <a:ext cx="1684338" cy="1682750"/>
            </a:xfrm>
            <a:custGeom>
              <a:avLst/>
              <a:gdLst>
                <a:gd name="T0" fmla="*/ 1110 w 2221"/>
                <a:gd name="T1" fmla="*/ 0 h 2222"/>
                <a:gd name="T2" fmla="*/ 2221 w 2221"/>
                <a:gd name="T3" fmla="*/ 1111 h 2222"/>
                <a:gd name="T4" fmla="*/ 1110 w 2221"/>
                <a:gd name="T5" fmla="*/ 2222 h 2222"/>
                <a:gd name="T6" fmla="*/ 0 w 2221"/>
                <a:gd name="T7" fmla="*/ 1111 h 2222"/>
                <a:gd name="T8" fmla="*/ 1110 w 2221"/>
                <a:gd name="T9" fmla="*/ 0 h 2222"/>
                <a:gd name="T10" fmla="*/ 1110 w 2221"/>
                <a:gd name="T11" fmla="*/ 335 h 2222"/>
                <a:gd name="T12" fmla="*/ 1886 w 2221"/>
                <a:gd name="T13" fmla="*/ 1111 h 2222"/>
                <a:gd name="T14" fmla="*/ 1110 w 2221"/>
                <a:gd name="T15" fmla="*/ 1886 h 2222"/>
                <a:gd name="T16" fmla="*/ 335 w 2221"/>
                <a:gd name="T17" fmla="*/ 1111 h 2222"/>
                <a:gd name="T18" fmla="*/ 1110 w 2221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0" y="0"/>
                  </a:moveTo>
                  <a:cubicBezTo>
                    <a:pt x="1724" y="0"/>
                    <a:pt x="2221" y="497"/>
                    <a:pt x="2221" y="1111"/>
                  </a:cubicBezTo>
                  <a:cubicBezTo>
                    <a:pt x="2221" y="1724"/>
                    <a:pt x="1724" y="2222"/>
                    <a:pt x="1110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0" y="0"/>
                  </a:cubicBezTo>
                  <a:close/>
                  <a:moveTo>
                    <a:pt x="1110" y="335"/>
                  </a:moveTo>
                  <a:cubicBezTo>
                    <a:pt x="1539" y="335"/>
                    <a:pt x="1886" y="682"/>
                    <a:pt x="1886" y="1111"/>
                  </a:cubicBezTo>
                  <a:cubicBezTo>
                    <a:pt x="1886" y="1539"/>
                    <a:pt x="1539" y="1886"/>
                    <a:pt x="1110" y="1886"/>
                  </a:cubicBezTo>
                  <a:cubicBezTo>
                    <a:pt x="682" y="1886"/>
                    <a:pt x="335" y="1539"/>
                    <a:pt x="335" y="1111"/>
                  </a:cubicBezTo>
                  <a:cubicBezTo>
                    <a:pt x="335" y="682"/>
                    <a:pt x="682" y="335"/>
                    <a:pt x="1110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71294" y="2972319"/>
              <a:ext cx="1158792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更方便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69319" y="4040946"/>
            <a:ext cx="1274984" cy="1274983"/>
            <a:chOff x="6307138" y="4232275"/>
            <a:chExt cx="1684338" cy="1684337"/>
          </a:xfrm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6307138" y="4232275"/>
              <a:ext cx="1684338" cy="1684337"/>
            </a:xfrm>
            <a:custGeom>
              <a:avLst/>
              <a:gdLst>
                <a:gd name="T0" fmla="*/ 1111 w 2221"/>
                <a:gd name="T1" fmla="*/ 2222 h 2222"/>
                <a:gd name="T2" fmla="*/ 2221 w 2221"/>
                <a:gd name="T3" fmla="*/ 1111 h 2222"/>
                <a:gd name="T4" fmla="*/ 1111 w 2221"/>
                <a:gd name="T5" fmla="*/ 0 h 2222"/>
                <a:gd name="T6" fmla="*/ 0 w 2221"/>
                <a:gd name="T7" fmla="*/ 1111 h 2222"/>
                <a:gd name="T8" fmla="*/ 1111 w 2221"/>
                <a:gd name="T9" fmla="*/ 2222 h 2222"/>
                <a:gd name="T10" fmla="*/ 1111 w 2221"/>
                <a:gd name="T11" fmla="*/ 1887 h 2222"/>
                <a:gd name="T12" fmla="*/ 1886 w 2221"/>
                <a:gd name="T13" fmla="*/ 1111 h 2222"/>
                <a:gd name="T14" fmla="*/ 1111 w 2221"/>
                <a:gd name="T15" fmla="*/ 335 h 2222"/>
                <a:gd name="T16" fmla="*/ 335 w 2221"/>
                <a:gd name="T17" fmla="*/ 1111 h 2222"/>
                <a:gd name="T18" fmla="*/ 1111 w 2221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1" y="2222"/>
                  </a:moveTo>
                  <a:cubicBezTo>
                    <a:pt x="1724" y="2222"/>
                    <a:pt x="2221" y="1724"/>
                    <a:pt x="2221" y="1111"/>
                  </a:cubicBezTo>
                  <a:cubicBezTo>
                    <a:pt x="2221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6" y="1539"/>
                    <a:pt x="1886" y="1111"/>
                  </a:cubicBezTo>
                  <a:cubicBezTo>
                    <a:pt x="1886" y="682"/>
                    <a:pt x="1539" y="335"/>
                    <a:pt x="1111" y="335"/>
                  </a:cubicBezTo>
                  <a:cubicBezTo>
                    <a:pt x="682" y="335"/>
                    <a:pt x="335" y="682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37794" y="4830487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利用文档</a:t>
              </a:r>
              <a:endParaRPr lang="en-US" altLang="zh-CN" dirty="0" smtClean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36856" y="4390636"/>
            <a:ext cx="1273782" cy="1273782"/>
            <a:chOff x="3225800" y="4694238"/>
            <a:chExt cx="1682750" cy="1682750"/>
          </a:xfrm>
        </p:grpSpPr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3225800" y="4694238"/>
              <a:ext cx="1682750" cy="1682750"/>
            </a:xfrm>
            <a:custGeom>
              <a:avLst/>
              <a:gdLst>
                <a:gd name="T0" fmla="*/ 1111 w 2222"/>
                <a:gd name="T1" fmla="*/ 2222 h 2222"/>
                <a:gd name="T2" fmla="*/ 2222 w 2222"/>
                <a:gd name="T3" fmla="*/ 1111 h 2222"/>
                <a:gd name="T4" fmla="*/ 1111 w 2222"/>
                <a:gd name="T5" fmla="*/ 0 h 2222"/>
                <a:gd name="T6" fmla="*/ 0 w 2222"/>
                <a:gd name="T7" fmla="*/ 1111 h 2222"/>
                <a:gd name="T8" fmla="*/ 1111 w 2222"/>
                <a:gd name="T9" fmla="*/ 2222 h 2222"/>
                <a:gd name="T10" fmla="*/ 1111 w 2222"/>
                <a:gd name="T11" fmla="*/ 1887 h 2222"/>
                <a:gd name="T12" fmla="*/ 1887 w 2222"/>
                <a:gd name="T13" fmla="*/ 1111 h 2222"/>
                <a:gd name="T14" fmla="*/ 1111 w 2222"/>
                <a:gd name="T15" fmla="*/ 335 h 2222"/>
                <a:gd name="T16" fmla="*/ 335 w 2222"/>
                <a:gd name="T17" fmla="*/ 1111 h 2222"/>
                <a:gd name="T18" fmla="*/ 1111 w 2222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2222"/>
                  </a:moveTo>
                  <a:cubicBezTo>
                    <a:pt x="1724" y="2222"/>
                    <a:pt x="2222" y="1724"/>
                    <a:pt x="2222" y="1111"/>
                  </a:cubicBezTo>
                  <a:cubicBezTo>
                    <a:pt x="2222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7" y="1539"/>
                    <a:pt x="1887" y="1111"/>
                  </a:cubicBezTo>
                  <a:cubicBezTo>
                    <a:pt x="1887" y="683"/>
                    <a:pt x="1539" y="335"/>
                    <a:pt x="1111" y="335"/>
                  </a:cubicBezTo>
                  <a:cubicBezTo>
                    <a:pt x="682" y="335"/>
                    <a:pt x="335" y="683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49749" y="5313769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知识无限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等腰三角形 1"/>
          <p:cNvSpPr/>
          <p:nvPr/>
        </p:nvSpPr>
        <p:spPr bwMode="auto">
          <a:xfrm flipV="1">
            <a:off x="3157077" y="183569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02831" y="991813"/>
            <a:ext cx="208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Javadoc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命令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200" b="1" dirty="0" smtClean="0">
                <a:solidFill>
                  <a:schemeClr val="tx2"/>
                </a:solidFill>
                <a:latin typeface="+mn-ea"/>
                <a:ea typeface="+mn-ea"/>
              </a:rPr>
              <a:t>p104</a:t>
            </a:r>
            <a:endParaRPr lang="zh-CN" altLang="en-US" sz="1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6" name="等腰三角形 1"/>
          <p:cNvSpPr/>
          <p:nvPr/>
        </p:nvSpPr>
        <p:spPr bwMode="auto">
          <a:xfrm flipV="1">
            <a:off x="5395310" y="2190541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3985" y="1407312"/>
            <a:ext cx="433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http://docs.oracle.com/javase/8/docs/api/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8" name="等腰三角形 1"/>
          <p:cNvSpPr/>
          <p:nvPr/>
        </p:nvSpPr>
        <p:spPr bwMode="auto">
          <a:xfrm flipV="1">
            <a:off x="8138510" y="2545383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09915" y="1950342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CHM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格式的文档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0" name="等腰三角形 1"/>
          <p:cNvSpPr/>
          <p:nvPr/>
        </p:nvSpPr>
        <p:spPr bwMode="auto">
          <a:xfrm>
            <a:off x="6104993" y="531592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4813" y="5691368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全面的知识在文档中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2" name="等腰三角形 1"/>
          <p:cNvSpPr/>
          <p:nvPr/>
        </p:nvSpPr>
        <p:spPr bwMode="auto">
          <a:xfrm>
            <a:off x="3771226" y="5602532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16980" y="5766355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课本上的只是皮毛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68130"/>
      </p:ext>
    </p:extLst>
  </p:cSld>
  <p:clrMapOvr>
    <a:masterClrMapping/>
  </p:clrMapOvr>
  <p:transition spd="slow" advTm="1133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2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2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2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2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2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2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2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2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2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2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92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42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92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42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72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2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72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2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2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7" grpId="0"/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770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课堂任务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950671"/>
            <a:chOff x="6328921" y="1657550"/>
            <a:chExt cx="2016224" cy="950671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P112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Student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950671"/>
            <a:chOff x="9309627" y="1657550"/>
            <a:chExt cx="2016224" cy="950671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P113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Father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和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Child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950671"/>
            <a:chOff x="6328921" y="3130090"/>
            <a:chExt cx="2016224" cy="950671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单例模式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设计并实现一个单例模式的类。能讲清楚。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jdk</a:t>
              </a:r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文档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查询有无</a:t>
              </a:r>
              <a:r>
                <a:rPr lang="en-US" altLang="zh-CN" sz="1600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printf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方法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分析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三个程序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7" y="4729666"/>
            <a:ext cx="2261362" cy="704450"/>
            <a:chOff x="9309627" y="4519503"/>
            <a:chExt cx="2016224" cy="704450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总结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现场演示、讲解（抽检）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4198" y="333835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课堂任务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8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面向对象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面向过程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对象无处不在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类与对象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new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抽象、具体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solidFill>
                    <a:srgbClr val="F8F8F8"/>
                  </a:solidFill>
                </a:rPr>
                <a:t>构造方法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默认就有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无参、有参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垃圾回收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之后，可能会有垃圾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自动回收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强制回收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System.gc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inalize()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50750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static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22" y="666517"/>
            <a:ext cx="9744718" cy="578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26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成员变量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1412776"/>
            <a:ext cx="1034865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86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1412776"/>
            <a:ext cx="1096689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76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代码块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636912"/>
            <a:ext cx="9505056" cy="15950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只在第一次使用的时候执行</a:t>
            </a:r>
            <a:r>
              <a:rPr lang="zh-CN" altLang="en-US" sz="32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仅执行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次的代码块。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3200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常用于类中属性的初始化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(p97)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设计模式：单例模式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87177" y="15567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非单例模式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只有一个实例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可以多个实例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从编程角度保证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肯定有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921917" y="4303936"/>
            <a:ext cx="2587618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构造方法私有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955068" y="4797152"/>
            <a:ext cx="2554467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new, </a:t>
            </a:r>
            <a:r>
              <a:rPr lang="en-US" altLang="zh-CN" dirty="0" err="1" smtClean="0">
                <a:solidFill>
                  <a:srgbClr val="F8F8F8"/>
                </a:solidFill>
                <a:latin typeface="+mn-ea"/>
                <a:ea typeface="+mn-ea"/>
              </a:rPr>
              <a:t>getInstance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()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无考虑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8F8F8"/>
                </a:solidFill>
                <a:latin typeface="+mn-ea"/>
                <a:ea typeface="+mn-ea"/>
              </a:rPr>
              <a:t>只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在有需求的时候用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构造方法公开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002323" y="4797152"/>
            <a:ext cx="2480434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写类的时候考虑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单例模式代码写法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0" y="1844824"/>
            <a:ext cx="113916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内部类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47587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类中类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330068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静态内部类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6293" y="515850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方法内部类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5419" y="3513061"/>
            <a:ext cx="130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封装！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37714" y="4809209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77" y="1211017"/>
            <a:ext cx="4842982" cy="454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8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8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8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10490</TotalTime>
  <Pages>0</Pages>
  <Words>331</Words>
  <Characters>0</Characters>
  <Application>Microsoft Office PowerPoint</Application>
  <DocSecurity>0</DocSecurity>
  <PresentationFormat>自定义</PresentationFormat>
  <Lines>0</Lines>
  <Paragraphs>138</Paragraphs>
  <Slides>12</Slides>
  <Notes>12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pc</cp:lastModifiedBy>
  <cp:revision>818</cp:revision>
  <dcterms:created xsi:type="dcterms:W3CDTF">2013-01-25T01:44:32Z</dcterms:created>
  <dcterms:modified xsi:type="dcterms:W3CDTF">2017-09-08T11:15:43Z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