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668" r:id="rId3"/>
    <p:sldId id="669" r:id="rId4"/>
    <p:sldId id="670" r:id="rId5"/>
    <p:sldId id="606" r:id="rId6"/>
    <p:sldId id="662" r:id="rId7"/>
    <p:sldId id="671" r:id="rId8"/>
    <p:sldId id="663" r:id="rId9"/>
    <p:sldId id="664" r:id="rId10"/>
    <p:sldId id="665" r:id="rId11"/>
    <p:sldId id="672" r:id="rId12"/>
    <p:sldId id="673" r:id="rId13"/>
    <p:sldId id="680" r:id="rId14"/>
    <p:sldId id="674" r:id="rId15"/>
    <p:sldId id="619" r:id="rId16"/>
    <p:sldId id="675" r:id="rId17"/>
    <p:sldId id="621" r:id="rId18"/>
    <p:sldId id="676" r:id="rId19"/>
    <p:sldId id="667" r:id="rId20"/>
    <p:sldId id="677" r:id="rId21"/>
    <p:sldId id="678" r:id="rId22"/>
    <p:sldId id="679" r:id="rId23"/>
    <p:sldId id="681" r:id="rId24"/>
    <p:sldId id="682" r:id="rId25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02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2017/9/17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38263"/>
            <a:ext cx="121046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p134-135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704450"/>
            <a:chOff x="6328921" y="1657550"/>
            <a:chExt cx="2016224" cy="704450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所有方法都是抽象的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950671"/>
            <a:chOff x="9309627" y="4519503"/>
            <a:chExt cx="2428553" cy="950671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432084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026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面向对象三大特征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15909" y="154540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代码封装在类、方法中。程序运行时，把类“实例化”为对象，让对象执行操作，面向对象编程。</a:t>
            </a:r>
            <a:endParaRPr lang="en-US" altLang="zh-CN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中的继承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What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代表一种所属关系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狗、猫属于动物类；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杨树、柳树属于树类。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……</a:t>
            </a: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狗、猫继承自动物；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杨树、柳树继承自树。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Why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371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写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过的代码不想再写，能不能复用？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Animal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</a:t>
            </a:r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Dog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类写过，研究生类能不能复用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How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821" y="4438796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Dog extends Animal</a:t>
            </a: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Postgraduate extends Student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When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不同类之间有所属关系的时候。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继承：添加新的方法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继承：重写父类方法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233488"/>
            <a:ext cx="81803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关于继承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5760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有继承、有“创新”。子类在父类基础上“发扬光大”。</a:t>
            </a: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699541"/>
            <a:ext cx="10009112" cy="5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11292</TotalTime>
  <Pages>0</Pages>
  <Words>507</Words>
  <Characters>0</Characters>
  <Application>Microsoft Office PowerPoint</Application>
  <DocSecurity>0</DocSecurity>
  <PresentationFormat>自定义</PresentationFormat>
  <Lines>0</Lines>
  <Paragraphs>165</Paragraphs>
  <Slides>24</Slides>
  <Notes>24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jwf</cp:lastModifiedBy>
  <cp:revision>854</cp:revision>
  <dcterms:created xsi:type="dcterms:W3CDTF">2013-01-25T01:44:32Z</dcterms:created>
  <dcterms:modified xsi:type="dcterms:W3CDTF">2017-09-17T09:53:40Z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