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642" r:id="rId2"/>
    <p:sldId id="682" r:id="rId3"/>
    <p:sldId id="684" r:id="rId4"/>
    <p:sldId id="685" r:id="rId5"/>
    <p:sldId id="686" r:id="rId6"/>
    <p:sldId id="662" r:id="rId7"/>
    <p:sldId id="663" r:id="rId8"/>
    <p:sldId id="687" r:id="rId9"/>
    <p:sldId id="688" r:id="rId10"/>
    <p:sldId id="689" r:id="rId11"/>
    <p:sldId id="672" r:id="rId12"/>
    <p:sldId id="670" r:id="rId13"/>
    <p:sldId id="671" r:id="rId14"/>
    <p:sldId id="690" r:id="rId15"/>
    <p:sldId id="691" r:id="rId16"/>
    <p:sldId id="692" r:id="rId17"/>
    <p:sldId id="693" r:id="rId18"/>
    <p:sldId id="694" r:id="rId19"/>
    <p:sldId id="664" r:id="rId20"/>
    <p:sldId id="665" r:id="rId21"/>
    <p:sldId id="695" r:id="rId22"/>
    <p:sldId id="621" r:id="rId23"/>
    <p:sldId id="683" r:id="rId24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9" d="100"/>
          <a:sy n="79" d="100"/>
        </p:scale>
        <p:origin x="-78" y="-31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2017-09-21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2017-09-21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throws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01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throws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关键词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4" y="980728"/>
            <a:ext cx="96758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</a:t>
            </a: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2420888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242587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7778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编译时异常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310334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310832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1921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运行时异常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86013" y="5805264"/>
            <a:ext cx="6624735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还可以自定义异常！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P147-149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  <p:bldP spid="1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  <p:bldP spid="16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包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276872"/>
            <a:ext cx="1033571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太多文件，如何更合适地管理？用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package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1" y="3439338"/>
            <a:ext cx="60579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812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文件所在目录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2" y="1440307"/>
            <a:ext cx="9266237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789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9370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文件所在目录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60" y="1916832"/>
            <a:ext cx="77618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609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如何从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文件，变成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141277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2348880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327048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44" y="4077072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4944591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7" y="1020437"/>
            <a:ext cx="6310146" cy="26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4291384"/>
            <a:ext cx="52347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 bwMode="auto">
          <a:xfrm>
            <a:off x="3218061" y="3699111"/>
            <a:ext cx="504056" cy="5922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35071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0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中自带的包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328922" y="1867713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java.lang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java.util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13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java.net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309627" y="3340253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java.io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8921" y="4729666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java.awt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09631" y="4729666"/>
            <a:ext cx="105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4D4D4D"/>
                </a:solidFill>
                <a:latin typeface="微软雅黑"/>
                <a:ea typeface="微软雅黑"/>
              </a:rPr>
              <a:t>j</a:t>
            </a:r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ava.sql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7919" y="330947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11018037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2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2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2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2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20"/>
                            </p:stCondLst>
                            <p:childTnLst>
                              <p:par>
                                <p:cTn id="7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2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2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2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2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26" grpId="0"/>
      <p:bldP spid="37" grpId="0"/>
      <p:bldP spid="40" grpId="0"/>
      <p:bldP spid="43" grpId="0"/>
      <p:bldP spid="45" grpId="0" animBg="1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这么多的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class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，如何打包成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1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个供使用？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5" y="1556792"/>
            <a:ext cx="3975791" cy="40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446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5853" y="1966210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jar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12" y="3667938"/>
            <a:ext cx="2943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206717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957864"/>
            <a:ext cx="11953328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改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MANIFEST.MF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，加入口类（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P156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r>
              <a:rPr lang="zh-CN" altLang="en-US" sz="3600" dirty="0">
                <a:solidFill>
                  <a:srgbClr val="F8F8F8"/>
                </a:solidFill>
                <a:latin typeface="+mn-ea"/>
                <a:ea typeface="+mn-ea"/>
              </a:rPr>
              <a:t>。</a:t>
            </a:r>
            <a:endParaRPr kumimoji="0" lang="zh-CN" altLang="en-US" sz="3600" b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2924944"/>
            <a:ext cx="10284553" cy="50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1554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2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■private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类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■default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34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■protect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+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继承（子类）访问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837" y="3513061"/>
            <a:ext cx="2391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访问控制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99687" y="5146459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■public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：不受限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捕捉异常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ry{}catch{}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异常分类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编译时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包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jar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访问控制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default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protected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第四次课的内容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1572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545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编程有时候会“出错”，比如下面的程序。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39" y="1340768"/>
            <a:ext cx="7248886" cy="277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1" y="4508318"/>
            <a:ext cx="1032507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有“异常”：</a:t>
            </a:r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Exception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804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062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中的异常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(Exception)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、错误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(Error)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81" y="1412776"/>
            <a:ext cx="715079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10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能否捕捉程序中的异常？</a:t>
            </a:r>
          </a:p>
        </p:txBody>
      </p:sp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29" y="1556792"/>
            <a:ext cx="971391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73" y="943210"/>
            <a:ext cx="95424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程序员就是不写异常捕捉代码怎么办？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45" y="2228502"/>
            <a:ext cx="1981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60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11888</TotalTime>
  <Pages>0</Pages>
  <Words>293</Words>
  <Characters>0</Characters>
  <Application>Microsoft Office PowerPoint</Application>
  <DocSecurity>0</DocSecurity>
  <PresentationFormat>自定义</PresentationFormat>
  <Lines>0</Lines>
  <Paragraphs>127</Paragraphs>
  <Slides>23</Slides>
  <Notes>23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pc</cp:lastModifiedBy>
  <cp:revision>887</cp:revision>
  <dcterms:created xsi:type="dcterms:W3CDTF">2013-01-25T01:44:32Z</dcterms:created>
  <dcterms:modified xsi:type="dcterms:W3CDTF">2017-09-21T07:44:48Z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