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642" r:id="rId2"/>
    <p:sldId id="736" r:id="rId3"/>
    <p:sldId id="713" r:id="rId4"/>
    <p:sldId id="737" r:id="rId5"/>
    <p:sldId id="728" r:id="rId6"/>
    <p:sldId id="712" r:id="rId7"/>
    <p:sldId id="717" r:id="rId8"/>
    <p:sldId id="718" r:id="rId9"/>
    <p:sldId id="738" r:id="rId10"/>
    <p:sldId id="739" r:id="rId11"/>
    <p:sldId id="729" r:id="rId12"/>
    <p:sldId id="746" r:id="rId13"/>
    <p:sldId id="747" r:id="rId14"/>
    <p:sldId id="730" r:id="rId15"/>
    <p:sldId id="740" r:id="rId16"/>
    <p:sldId id="715" r:id="rId17"/>
    <p:sldId id="720" r:id="rId18"/>
    <p:sldId id="716" r:id="rId19"/>
    <p:sldId id="741" r:id="rId20"/>
    <p:sldId id="748" r:id="rId21"/>
    <p:sldId id="742" r:id="rId22"/>
    <p:sldId id="743" r:id="rId23"/>
    <p:sldId id="723" r:id="rId24"/>
    <p:sldId id="687" r:id="rId25"/>
    <p:sldId id="744" r:id="rId26"/>
    <p:sldId id="745" r:id="rId27"/>
    <p:sldId id="749" r:id="rId28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2017/11/18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461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现在，使用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存储通话记录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9749" y="2780928"/>
            <a:ext cx="1137726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这样，从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中读出的数据，自然就是一条通话记录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68566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6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代码就像这个样子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58" y="1700808"/>
            <a:ext cx="855013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代码就像这个样子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3" y="883204"/>
            <a:ext cx="9194726" cy="5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代码就像这个样子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836712"/>
            <a:ext cx="9123363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12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11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实现了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接口，因此除了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add(Object  o)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，它还有很多其他方法，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p237-p238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135" y="31409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List</a:t>
            </a:r>
          </a:p>
          <a:p>
            <a:pPr algn="ctr"/>
            <a:r>
              <a:rPr lang="en-US" altLang="zh-CN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ArrayList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441653" y="3344446"/>
            <a:ext cx="210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清空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■clear()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572302" y="3470597"/>
            <a:ext cx="19442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删除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204874" y="3068960"/>
            <a:ext cx="2366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■remove(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int</a:t>
            </a:r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 index)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在指定位置插入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2209949" y="5647909"/>
            <a:ext cx="388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■add(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int</a:t>
            </a:r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 index, Object o)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获取，访问指定位置的元素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49" y="838786"/>
            <a:ext cx="2137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 </a:t>
            </a:r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get(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int</a:t>
            </a:r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 index</a:t>
            </a:r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)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86108153"/>
      </p:ext>
    </p:extLst>
  </p:cSld>
  <p:clrMapOvr>
    <a:masterClrMapping/>
  </p:clrMapOvr>
  <p:transition spd="slow" advTm="6158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6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16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6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6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6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16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6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6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78101" y="1700808"/>
            <a:ext cx="7560840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讨论：在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中添加、删除的效率问题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51" y="2636912"/>
            <a:ext cx="8145139" cy="31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7374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3259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解决之道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LinkedList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41" y="908720"/>
            <a:ext cx="7920880" cy="518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使用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LinkedList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模拟电信计费系统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97" y="4581128"/>
            <a:ext cx="923893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878267"/>
            <a:ext cx="855013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5522317" y="3667939"/>
            <a:ext cx="576064" cy="913190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关于集合中元素的访问，可以当成数组，比如就像打印清单部分的程序这样：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43" y="918388"/>
            <a:ext cx="9120187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或者，还可以使用“迭代器”，专门对付这种“遍历”需求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838200"/>
            <a:ext cx="90566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33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Math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随机数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四舍五入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向上取整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向下取整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包装类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Date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Calendar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DateFormat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SimpleDataFormat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综合运用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合理选取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解决问题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第八次课的内容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7123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如果用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ListIterator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，还可以反向遍历，请对比：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714375"/>
            <a:ext cx="89995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1755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嫌迭代器繁琐？可以用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foreach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循环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033463"/>
            <a:ext cx="9018587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709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568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或者用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Vector(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和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一样，是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的一个实现类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，然后使用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Enumeration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914400"/>
            <a:ext cx="902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7040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148971"/>
            <a:ext cx="12165009" cy="39970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新需求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：单独收集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通话记录中的被叫号码到一个集合，不允许重复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。使用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行否？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7" y="2503428"/>
            <a:ext cx="6840759" cy="41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707279"/>
            <a:ext cx="75517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92" y="1535954"/>
            <a:ext cx="2522217" cy="369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7645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Set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接口可以去重，比如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HashSet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这个实现类。像下面这样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5" y="980728"/>
            <a:ext cx="928326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8" y="3667938"/>
            <a:ext cx="3362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2137941" y="4509120"/>
            <a:ext cx="5365707" cy="93610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可否设计实验，做类似右边的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List/Set</a:t>
            </a:r>
            <a:r>
              <a:rPr lang="zh-CN" altLang="en-US" dirty="0" smtClean="0"/>
              <a:t>验证呢？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如果还需要对这些号码进行排序呢？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97" y="1052736"/>
            <a:ext cx="4025189" cy="463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2348880"/>
            <a:ext cx="73612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76876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916832"/>
            <a:ext cx="2564360" cy="243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1268760"/>
            <a:ext cx="8978703" cy="410445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拓    展    思   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考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24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HashSet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中的数据不会重复，如果输入的是字符串、整数还好理解，如果输入的是一个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对象呢？怎么判断重复？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关注：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P251-252</a:t>
            </a: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24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TreeSet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中的数据会拥有平衡二叉树的排序特性，这样能够对其中的数据进行排序。字符串、整数好理解，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如果输入的是一个</a:t>
            </a:r>
            <a:r>
              <a:rPr lang="en-US" altLang="zh-CN" sz="2400" dirty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对象呢？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怎么排序，规则呢？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i="1" dirty="0">
                <a:solidFill>
                  <a:srgbClr val="F8F8F8"/>
                </a:solidFill>
                <a:latin typeface="微软雅黑"/>
                <a:ea typeface="微软雅黑"/>
              </a:rPr>
              <a:t>关注：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P255-256</a:t>
            </a:r>
            <a:endParaRPr lang="en-US" altLang="zh-CN" sz="2400" i="1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512436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集合类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Collection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Set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List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相关操作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Set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第九次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5388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9749" y="2935339"/>
            <a:ext cx="1149898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使用集合类，另一个角度模拟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一个电信计费系统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的部分功能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21328" y="1268760"/>
            <a:ext cx="628679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什么是集合？什么是集合类？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94" y="2257424"/>
            <a:ext cx="8091816" cy="91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94" y="4049303"/>
            <a:ext cx="835206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这些都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“像”容器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，注意区别。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152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数组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330877"/>
            <a:ext cx="2039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整数数组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浮点数数组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双精度数组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字符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数组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各种数组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111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String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301792"/>
            <a:ext cx="20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可以通过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转成字符数组，字符数组，也“像”容器啊！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2084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StringBuffer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910" y="4605931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和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String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的区别就是这个存的字符长度不固定，且可动态增删改。访问里面的数据时，还需要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toString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()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集合类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597931"/>
            <a:ext cx="241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可以看成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StringBuffer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在所有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Java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对象上的扩展。是可存储任意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Java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对象的动态数组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(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或其他结构</a:t>
            </a:r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)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。可读可写。功能更强大，更统一。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7799487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92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2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2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02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42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92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32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92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2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2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02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42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92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32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2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集合体系架构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40" y="1412776"/>
            <a:ext cx="9683916" cy="399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276872"/>
            <a:ext cx="9505056" cy="176728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另一个角度模拟电信计费系统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32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使用集合类存储通话记录</a:t>
            </a:r>
            <a:endParaRPr lang="zh-CN" altLang="en-US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307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之前，是将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通话记录存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起来，存到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StringBuffer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58" y="4943700"/>
            <a:ext cx="7581565" cy="15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8" y="908720"/>
            <a:ext cx="5849813" cy="40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使用的时候，先按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；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分割，然后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1" y="1916832"/>
            <a:ext cx="8994260" cy="31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16577</TotalTime>
  <Pages>0</Pages>
  <Words>610</Words>
  <Characters>0</Characters>
  <Application>Microsoft Office PowerPoint</Application>
  <DocSecurity>0</DocSecurity>
  <PresentationFormat>自定义</PresentationFormat>
  <Lines>0</Lines>
  <Paragraphs>151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1034</cp:revision>
  <cp:lastPrinted>2017-10-21T06:24:51Z</cp:lastPrinted>
  <dcterms:created xsi:type="dcterms:W3CDTF">2013-01-25T01:44:32Z</dcterms:created>
  <dcterms:modified xsi:type="dcterms:W3CDTF">2017-11-19T03:41:53Z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