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642" r:id="rId2"/>
    <p:sldId id="711" r:id="rId3"/>
    <p:sldId id="712" r:id="rId4"/>
    <p:sldId id="713" r:id="rId5"/>
    <p:sldId id="714" r:id="rId6"/>
    <p:sldId id="715" r:id="rId7"/>
    <p:sldId id="717" r:id="rId8"/>
    <p:sldId id="716" r:id="rId9"/>
    <p:sldId id="720" r:id="rId10"/>
    <p:sldId id="718" r:id="rId11"/>
    <p:sldId id="697" r:id="rId12"/>
    <p:sldId id="699" r:id="rId13"/>
    <p:sldId id="698" r:id="rId14"/>
    <p:sldId id="671" r:id="rId15"/>
    <p:sldId id="700" r:id="rId16"/>
    <p:sldId id="662" r:id="rId17"/>
    <p:sldId id="687" r:id="rId18"/>
    <p:sldId id="706" r:id="rId19"/>
    <p:sldId id="663" r:id="rId20"/>
    <p:sldId id="719" r:id="rId21"/>
    <p:sldId id="689" r:id="rId22"/>
    <p:sldId id="691" r:id="rId23"/>
    <p:sldId id="702" r:id="rId24"/>
    <p:sldId id="708" r:id="rId25"/>
    <p:sldId id="705" r:id="rId26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5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2018/10/14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041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或者，提出代码，写到方法中，给方法加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synchronized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658293"/>
            <a:ext cx="6840760" cy="587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1797" y="2935339"/>
            <a:ext cx="10850910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同步使用不当，会造成“死锁”！</a:t>
            </a:r>
          </a:p>
        </p:txBody>
      </p:sp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死锁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45795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772576"/>
            <a:ext cx="580072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459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拓展思考：如何解决死锁？</a:t>
            </a: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死锁预防与诊断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*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54600" y="2913050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一次封锁法，顺序封锁法；超时法，等待图法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线程间通信</a:t>
            </a: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666518"/>
            <a:ext cx="10990263" cy="562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4670" y="174412"/>
            <a:ext cx="4871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先来看看生产者和消费者问题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065933" y="1412776"/>
            <a:ext cx="1296144" cy="4320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生产者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330629" y="1268760"/>
            <a:ext cx="1296144" cy="4320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消费者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506093" y="4077072"/>
            <a:ext cx="2088232" cy="4320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共享存储区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69" y="174412"/>
            <a:ext cx="6167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初级代码实现：不加任何控制的生产和消费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7" y="980728"/>
            <a:ext cx="7694613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7" y="4005064"/>
            <a:ext cx="4752528" cy="2100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17" y="2050697"/>
            <a:ext cx="4680520" cy="18406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" y="4548949"/>
            <a:ext cx="6469572" cy="18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66333" y="1124744"/>
            <a:ext cx="3816424" cy="85370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比如还没生产就有消费，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后果很严重。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33" y="2187320"/>
            <a:ext cx="3744416" cy="31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008" y="2935339"/>
            <a:ext cx="12003037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如果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中没数据，当然不能提取！如果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中数据满了，肯定无法继续存入！</a:t>
            </a: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概念</a:t>
              </a: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创建线程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线程状态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就绪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死亡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线程调度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休眠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让步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插队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第五次课的内容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592438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008" y="2935339"/>
            <a:ext cx="12003037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如何表示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无数据？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如何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表示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已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满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？如何不让提取？如何不让存入？</a:t>
            </a:r>
          </a:p>
        </p:txBody>
      </p:sp>
    </p:spTree>
    <p:extLst>
      <p:ext uri="{BB962C8B-B14F-4D97-AF65-F5344CB8AC3E}">
        <p14:creationId xmlns:p14="http://schemas.microsoft.com/office/powerpoint/2010/main" val="287155969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4873" y="2600909"/>
            <a:ext cx="11654147" cy="828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在</a:t>
            </a:r>
            <a:r>
              <a:rPr lang="en-US" altLang="zh-CN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中引入计数的</a:t>
            </a:r>
            <a:r>
              <a:rPr lang="en-US" altLang="zh-CN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count, </a:t>
            </a:r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要注意同步啊！</a:t>
            </a:r>
            <a:endParaRPr lang="en-US" altLang="zh-CN" sz="44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2" y="4149080"/>
            <a:ext cx="2109574" cy="200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1581" y="174412"/>
            <a:ext cx="1186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不让提取和存入，那就（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让调用它的线程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wait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了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。待有条件的时候，就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notify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它继续运行啦！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40768"/>
            <a:ext cx="11931029" cy="411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改进后的代码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49" y="1484784"/>
            <a:ext cx="2376264" cy="383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836712"/>
            <a:ext cx="6232684" cy="54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7524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73685" y="3107592"/>
            <a:ext cx="7229352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这，就是线程间的通信！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wait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后，被别的线程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notify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1585103"/>
            <a:ext cx="4394387" cy="35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499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为何同步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04686" y="3349552"/>
            <a:ext cx="17081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操作同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一数据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如何同步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死锁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互相等待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如何解决？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线程通信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生产者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第六次课的内容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0018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6" y="1399686"/>
            <a:ext cx="82529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17" y="1435367"/>
            <a:ext cx="2016224" cy="39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700807"/>
            <a:ext cx="3246542" cy="308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2935339"/>
            <a:ext cx="897870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理论上讲，这个线程程序是不安全的，为什么呢？</a:t>
            </a: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同一张票被发售多次、票卖完了还会再卖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（为把进度放慢，用了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sleep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），为什么？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435367"/>
            <a:ext cx="82851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41" y="1201675"/>
            <a:ext cx="2569627" cy="201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958" y="3667938"/>
            <a:ext cx="2232248" cy="179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16155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有什么好的解决办法吗？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556792"/>
            <a:ext cx="3506338" cy="36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同步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synchronized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92696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加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了同步（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synchronized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）的代码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" y="1248690"/>
            <a:ext cx="8718580" cy="421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7" y="1031819"/>
            <a:ext cx="2016224" cy="527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1188" y="2935339"/>
            <a:ext cx="1148783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lock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是什么？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lock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只是一把锁。谁先用了这把锁，其他都得等！</a:t>
            </a: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14470</TotalTime>
  <Pages>0</Pages>
  <Words>381</Words>
  <Characters>0</Characters>
  <Application>Microsoft Office PowerPoint</Application>
  <DocSecurity>0</DocSecurity>
  <PresentationFormat>自定义</PresentationFormat>
  <Lines>0</Lines>
  <Paragraphs>107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957</cp:revision>
  <cp:lastPrinted>2017-10-21T06:24:51Z</cp:lastPrinted>
  <dcterms:created xsi:type="dcterms:W3CDTF">2013-01-25T01:44:32Z</dcterms:created>
  <dcterms:modified xsi:type="dcterms:W3CDTF">2018-10-14T09:38:11Z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