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642" r:id="rId2"/>
    <p:sldId id="696" r:id="rId3"/>
    <p:sldId id="685" r:id="rId4"/>
    <p:sldId id="684" r:id="rId5"/>
    <p:sldId id="711" r:id="rId6"/>
    <p:sldId id="697" r:id="rId7"/>
    <p:sldId id="698" r:id="rId8"/>
    <p:sldId id="686" r:id="rId9"/>
    <p:sldId id="699" r:id="rId10"/>
    <p:sldId id="662" r:id="rId11"/>
    <p:sldId id="663" r:id="rId12"/>
    <p:sldId id="700" r:id="rId13"/>
    <p:sldId id="687" r:id="rId14"/>
    <p:sldId id="688" r:id="rId15"/>
    <p:sldId id="672" r:id="rId16"/>
    <p:sldId id="701" r:id="rId17"/>
    <p:sldId id="689" r:id="rId18"/>
    <p:sldId id="671" r:id="rId19"/>
    <p:sldId id="691" r:id="rId20"/>
    <p:sldId id="710" r:id="rId21"/>
    <p:sldId id="706" r:id="rId22"/>
    <p:sldId id="694" r:id="rId23"/>
    <p:sldId id="690" r:id="rId24"/>
    <p:sldId id="707" r:id="rId25"/>
    <p:sldId id="702" r:id="rId26"/>
    <p:sldId id="708" r:id="rId27"/>
    <p:sldId id="703" r:id="rId28"/>
    <p:sldId id="709" r:id="rId29"/>
    <p:sldId id="704" r:id="rId30"/>
    <p:sldId id="705" r:id="rId31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2019/10/6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69989" y="2852937"/>
            <a:ext cx="9361039" cy="81500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线程就是继承自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Thread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的子类，重写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run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方法，实例化为对象，然后调用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start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方法运行。相当于进程在此“兵分两路”。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314"/>
            <a:ext cx="24645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" y="2348879"/>
            <a:ext cx="1949402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281957" y="2935339"/>
            <a:ext cx="9721080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可是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是单继承啊，这意味着继承后的子类无法作为线程执行啊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Thread(Runnable target)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857250"/>
            <a:ext cx="79041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70" y="174412"/>
            <a:ext cx="610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另外一种方法实现线程，不再受单继承的限制！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写一个多线程程序，模拟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4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个窗口卖票。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49" y="1556792"/>
            <a:ext cx="3506338" cy="360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77" y="1628800"/>
            <a:ext cx="2664296" cy="350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" y="1428524"/>
            <a:ext cx="7748213" cy="390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17" y="1427011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1710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多线程模拟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个窗口卖票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6" y="1399686"/>
            <a:ext cx="82529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17" y="1435367"/>
            <a:ext cx="2016224" cy="39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3" y="1433930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794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17170" y="2597823"/>
            <a:ext cx="23042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or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3" y="2479923"/>
            <a:ext cx="895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25" y="2522785"/>
            <a:ext cx="103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2" y="4149080"/>
            <a:ext cx="2109574" cy="200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7538541" y="4908002"/>
            <a:ext cx="2304256" cy="421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i="1" dirty="0" smtClean="0">
                <a:solidFill>
                  <a:srgbClr val="FF0000"/>
                </a:solidFill>
                <a:latin typeface="微软雅黑"/>
                <a:ea typeface="微软雅黑"/>
              </a:rPr>
              <a:t>卖的票数一样吗？</a:t>
            </a: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527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前台线程与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后台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线程（了解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p172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760720"/>
            <a:ext cx="11489009" cy="557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线程生命周期及状态转换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1484784"/>
            <a:ext cx="119604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46926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262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线程生命周期及状态转换（英文详细版）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57" y="669548"/>
            <a:ext cx="7288460" cy="57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723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90069" y="3107592"/>
            <a:ext cx="871296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线程多了如何调度？谁先谁后？能不能让步？能不能插队？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3334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谁先谁后（优先级）？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1853042"/>
            <a:ext cx="3912953" cy="33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461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基于优先级的调度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59" y="1556792"/>
            <a:ext cx="2205175" cy="358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6" y="1075650"/>
            <a:ext cx="811133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78301" y="3107592"/>
            <a:ext cx="6242398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主动休眠（真睡，会“阻塞”），让出资源。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586778"/>
            <a:ext cx="3891272" cy="35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5877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线程休眠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62" y="1484784"/>
            <a:ext cx="1703259" cy="40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329623" cy="40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23" y="1620241"/>
            <a:ext cx="5072834" cy="37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7524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主动让出（不阻塞，重新参与调度）。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89" y="1700808"/>
            <a:ext cx="4394387" cy="35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4499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线程让步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836712"/>
            <a:ext cx="9913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69" y="4437112"/>
            <a:ext cx="1466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9641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线程的世界里，是可以“插队”的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1812570"/>
            <a:ext cx="4637385" cy="308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12476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332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线程的调度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线程插队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55" y="2132856"/>
            <a:ext cx="1289381" cy="235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0" y="953998"/>
            <a:ext cx="6603230" cy="542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290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概念</a:t>
              </a: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创建线程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线程状态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就绪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死亡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线程调度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休眠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让步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插队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第五次课的内容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0018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0905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进程（程序运行起来，就是进程；计算机同时运行多个程序，即多个进程并发执行。）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692696"/>
            <a:ext cx="11715005" cy="59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80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线程（进一步讲，线程是进程内部可以并发执行的调度单位）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05" y="1739968"/>
            <a:ext cx="6552728" cy="378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19006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进程“重”、线程“轻”，都有“并发”执行的特点。</a:t>
            </a: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我们什么时候用线程？</a:t>
            </a: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2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中的非多线程编程（普通编程、单线程）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7" y="908720"/>
            <a:ext cx="95955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849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中的多线程编程（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并发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" y="844344"/>
            <a:ext cx="9649072" cy="51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484784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12798</TotalTime>
  <Pages>0</Pages>
  <Words>392</Words>
  <Characters>0</Characters>
  <Application>Microsoft Office PowerPoint</Application>
  <DocSecurity>0</DocSecurity>
  <PresentationFormat>自定义</PresentationFormat>
  <Lines>0</Lines>
  <Paragraphs>118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934</cp:revision>
  <cp:lastPrinted>2017-09-30T07:35:49Z</cp:lastPrinted>
  <dcterms:created xsi:type="dcterms:W3CDTF">2013-01-25T01:44:32Z</dcterms:created>
  <dcterms:modified xsi:type="dcterms:W3CDTF">2019-10-06T14:31:37Z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