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hanacademy.org/math/precalculus/precalc-matrices/multiplying-matrices-by-matrices/v/matrix-multiplication-intr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914400"/>
          </a:xfrm>
        </p:spPr>
        <p:txBody>
          <a:bodyPr/>
          <a:lstStyle/>
          <a:p>
            <a:r>
              <a:rPr lang="en-IN" dirty="0" smtClean="0"/>
              <a:t>Neural Network</a:t>
            </a:r>
            <a:endParaRPr lang="en-IN" dirty="0"/>
          </a:p>
        </p:txBody>
      </p:sp>
      <p:sp>
        <p:nvSpPr>
          <p:cNvPr id="3" name="Subtitle 2"/>
          <p:cNvSpPr>
            <a:spLocks noGrp="1"/>
          </p:cNvSpPr>
          <p:nvPr>
            <p:ph type="subTitle" idx="1"/>
          </p:nvPr>
        </p:nvSpPr>
        <p:spPr>
          <a:xfrm>
            <a:off x="609600" y="1524000"/>
            <a:ext cx="8077200" cy="4953000"/>
          </a:xfrm>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049" y="2209800"/>
            <a:ext cx="5137151"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1921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668963"/>
          </a:xfrm>
        </p:spPr>
        <p:txBody>
          <a:bodyPr>
            <a:normAutofit fontScale="47500" lnSpcReduction="20000"/>
          </a:bodyPr>
          <a:lstStyle/>
          <a:p>
            <a:pPr algn="just"/>
            <a:r>
              <a:rPr lang="en-IN" sz="3600" dirty="0">
                <a:latin typeface="Times New Roman" pitchFamily="18" charset="0"/>
                <a:cs typeface="Times New Roman" pitchFamily="18" charset="0"/>
              </a:rPr>
              <a:t>Here's a brief overview of how a simple </a:t>
            </a:r>
            <a:r>
              <a:rPr lang="en-IN" sz="3600" dirty="0" err="1">
                <a:latin typeface="Times New Roman" pitchFamily="18" charset="0"/>
                <a:cs typeface="Times New Roman" pitchFamily="18" charset="0"/>
              </a:rPr>
              <a:t>feedforward</a:t>
            </a:r>
            <a:r>
              <a:rPr lang="en-IN" sz="3600" dirty="0">
                <a:latin typeface="Times New Roman" pitchFamily="18" charset="0"/>
                <a:cs typeface="Times New Roman" pitchFamily="18" charset="0"/>
              </a:rPr>
              <a:t> neural network works</a:t>
            </a:r>
            <a:r>
              <a:rPr lang="en-IN" sz="3600" dirty="0" smtClean="0">
                <a:latin typeface="Times New Roman" pitchFamily="18" charset="0"/>
                <a:cs typeface="Times New Roman" pitchFamily="18" charset="0"/>
              </a:rPr>
              <a:t>:</a:t>
            </a:r>
          </a:p>
          <a:p>
            <a:pPr marL="0" indent="0" algn="just">
              <a:buNone/>
            </a:pPr>
            <a:endParaRPr lang="en-IN" sz="3600" dirty="0">
              <a:latin typeface="Times New Roman" pitchFamily="18" charset="0"/>
              <a:cs typeface="Times New Roman" pitchFamily="18" charset="0"/>
            </a:endParaRPr>
          </a:p>
          <a:p>
            <a:pPr algn="just">
              <a:lnSpc>
                <a:spcPct val="170000"/>
              </a:lnSpc>
              <a:buFont typeface="+mj-lt"/>
              <a:buAutoNum type="arabicPeriod"/>
            </a:pPr>
            <a:r>
              <a:rPr lang="en-IN" sz="3800" dirty="0">
                <a:latin typeface="Times New Roman" pitchFamily="18" charset="0"/>
                <a:cs typeface="Times New Roman" pitchFamily="18" charset="0"/>
              </a:rPr>
              <a:t>Takes inputs as a matrix (2D array of numbers</a:t>
            </a:r>
            <a:r>
              <a:rPr lang="en-IN" sz="3800" dirty="0" smtClean="0">
                <a:latin typeface="Times New Roman" pitchFamily="18" charset="0"/>
                <a:cs typeface="Times New Roman" pitchFamily="18" charset="0"/>
              </a:rPr>
              <a:t>)</a:t>
            </a:r>
            <a:endParaRPr lang="en-IN" sz="3800" dirty="0">
              <a:latin typeface="Times New Roman" pitchFamily="18" charset="0"/>
              <a:cs typeface="Times New Roman" pitchFamily="18" charset="0"/>
            </a:endParaRPr>
          </a:p>
          <a:p>
            <a:pPr algn="just">
              <a:lnSpc>
                <a:spcPct val="170000"/>
              </a:lnSpc>
              <a:buFont typeface="+mj-lt"/>
              <a:buAutoNum type="arabicPeriod"/>
            </a:pPr>
            <a:r>
              <a:rPr lang="en-IN" sz="3800" dirty="0">
                <a:latin typeface="Times New Roman" pitchFamily="18" charset="0"/>
                <a:cs typeface="Times New Roman" pitchFamily="18" charset="0"/>
              </a:rPr>
              <a:t>Multiplies the input by a set weights (performs a </a:t>
            </a:r>
            <a:r>
              <a:rPr lang="en-IN" sz="3800" dirty="0">
                <a:latin typeface="Times New Roman" pitchFamily="18" charset="0"/>
                <a:cs typeface="Times New Roman" pitchFamily="18" charset="0"/>
                <a:hlinkClick r:id="rId2"/>
              </a:rPr>
              <a:t>dot product</a:t>
            </a:r>
            <a:r>
              <a:rPr lang="en-IN" sz="3800" dirty="0">
                <a:latin typeface="Times New Roman" pitchFamily="18" charset="0"/>
                <a:cs typeface="Times New Roman" pitchFamily="18" charset="0"/>
              </a:rPr>
              <a:t> aka matrix multiplication)</a:t>
            </a:r>
          </a:p>
          <a:p>
            <a:pPr algn="just">
              <a:lnSpc>
                <a:spcPct val="170000"/>
              </a:lnSpc>
              <a:buFont typeface="+mj-lt"/>
              <a:buAutoNum type="arabicPeriod"/>
            </a:pPr>
            <a:r>
              <a:rPr lang="en-IN" sz="3800" dirty="0">
                <a:latin typeface="Times New Roman" pitchFamily="18" charset="0"/>
                <a:cs typeface="Times New Roman" pitchFamily="18" charset="0"/>
              </a:rPr>
              <a:t>Applies an activation function </a:t>
            </a:r>
          </a:p>
          <a:p>
            <a:pPr algn="just">
              <a:lnSpc>
                <a:spcPct val="170000"/>
              </a:lnSpc>
              <a:buFont typeface="+mj-lt"/>
              <a:buAutoNum type="arabicPeriod"/>
            </a:pPr>
            <a:r>
              <a:rPr lang="en-IN" sz="3800" dirty="0">
                <a:latin typeface="Times New Roman" pitchFamily="18" charset="0"/>
                <a:cs typeface="Times New Roman" pitchFamily="18" charset="0"/>
              </a:rPr>
              <a:t>Returns an output</a:t>
            </a:r>
          </a:p>
          <a:p>
            <a:pPr algn="just">
              <a:lnSpc>
                <a:spcPct val="170000"/>
              </a:lnSpc>
              <a:buFont typeface="+mj-lt"/>
              <a:buAutoNum type="arabicPeriod"/>
            </a:pPr>
            <a:r>
              <a:rPr lang="en-IN" sz="3800" dirty="0">
                <a:latin typeface="Times New Roman" pitchFamily="18" charset="0"/>
                <a:cs typeface="Times New Roman" pitchFamily="18" charset="0"/>
              </a:rPr>
              <a:t>Error is calculated by taking the difference from the desired output from the data and the predicted output. This creates our gradient descent, which we can use to alter the weights</a:t>
            </a:r>
          </a:p>
          <a:p>
            <a:pPr algn="just">
              <a:lnSpc>
                <a:spcPct val="170000"/>
              </a:lnSpc>
              <a:buFont typeface="+mj-lt"/>
              <a:buAutoNum type="arabicPeriod"/>
            </a:pPr>
            <a:r>
              <a:rPr lang="en-IN" sz="3800" dirty="0">
                <a:latin typeface="Times New Roman" pitchFamily="18" charset="0"/>
                <a:cs typeface="Times New Roman" pitchFamily="18" charset="0"/>
              </a:rPr>
              <a:t>The weights are then altered slightly according to the error.</a:t>
            </a:r>
          </a:p>
          <a:p>
            <a:pPr algn="just">
              <a:lnSpc>
                <a:spcPct val="170000"/>
              </a:lnSpc>
              <a:buFont typeface="+mj-lt"/>
              <a:buAutoNum type="arabicPeriod"/>
            </a:pPr>
            <a:r>
              <a:rPr lang="en-IN" sz="3800" dirty="0">
                <a:latin typeface="Times New Roman" pitchFamily="18" charset="0"/>
                <a:cs typeface="Times New Roman" pitchFamily="18" charset="0"/>
              </a:rPr>
              <a:t>To train, this process is repeated 1,000+ times. The more the data is trained upon, the more accurate our outputs will be. </a:t>
            </a:r>
          </a:p>
          <a:p>
            <a:pPr marL="0" indent="0" algn="just">
              <a:buNone/>
            </a:pPr>
            <a:endParaRPr lang="en-IN" dirty="0"/>
          </a:p>
        </p:txBody>
      </p:sp>
    </p:spTree>
    <p:extLst>
      <p:ext uri="{BB962C8B-B14F-4D97-AF65-F5344CB8AC3E}">
        <p14:creationId xmlns:p14="http://schemas.microsoft.com/office/powerpoint/2010/main" val="1905046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921197"/>
            <a:ext cx="5562600" cy="3870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43000" y="835830"/>
            <a:ext cx="6400800" cy="646331"/>
          </a:xfrm>
          <a:prstGeom prst="rect">
            <a:avLst/>
          </a:prstGeom>
          <a:noFill/>
        </p:spPr>
        <p:txBody>
          <a:bodyPr wrap="square" rtlCol="0">
            <a:spAutoFit/>
          </a:bodyPr>
          <a:lstStyle/>
          <a:p>
            <a:pPr algn="ctr"/>
            <a:r>
              <a:rPr lang="en-IN" sz="3600" dirty="0" smtClean="0">
                <a:latin typeface="Times New Roman" pitchFamily="18" charset="0"/>
                <a:cs typeface="Times New Roman" pitchFamily="18" charset="0"/>
              </a:rPr>
              <a:t>My Problem</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2355207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1936"/>
            <a:ext cx="5638800" cy="444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973" y="1019464"/>
            <a:ext cx="2930525"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6516" y="3886200"/>
            <a:ext cx="2317750" cy="973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6185" y="2514600"/>
            <a:ext cx="2191543"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4373" y="5638800"/>
            <a:ext cx="646112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8078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685800"/>
            <a:ext cx="4381196" cy="227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3497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122</Words>
  <Application>Microsoft Office PowerPoint</Application>
  <PresentationFormat>On-screen Show (4:3)</PresentationFormat>
  <Paragraphs>11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Neural Network</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dc:creator>user</dc:creator>
  <cp:lastModifiedBy>user</cp:lastModifiedBy>
  <cp:revision>3</cp:revision>
  <dcterms:created xsi:type="dcterms:W3CDTF">2006-08-16T00:00:00Z</dcterms:created>
  <dcterms:modified xsi:type="dcterms:W3CDTF">2018-09-30T10:54:17Z</dcterms:modified>
</cp:coreProperties>
</file>