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8" r:id="rId4"/>
    <p:sldId id="257" r:id="rId5"/>
    <p:sldId id="258" r:id="rId6"/>
    <p:sldId id="267" r:id="rId7"/>
    <p:sldId id="259" r:id="rId8"/>
    <p:sldId id="263" r:id="rId9"/>
    <p:sldId id="260" r:id="rId10"/>
    <p:sldId id="264" r:id="rId11"/>
    <p:sldId id="265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027A-A583-472C-AF0D-F4D82380F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CS425 SWE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9D0AA-45FD-4386-A297-5455AF6C1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Justice</a:t>
            </a:r>
          </a:p>
        </p:txBody>
      </p:sp>
    </p:spTree>
    <p:extLst>
      <p:ext uri="{BB962C8B-B14F-4D97-AF65-F5344CB8AC3E}">
        <p14:creationId xmlns:p14="http://schemas.microsoft.com/office/powerpoint/2010/main" val="91209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AFB1C8-0177-463F-9957-8AD0BAF0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4" y="288388"/>
            <a:ext cx="10613497" cy="656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1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97BBD-F4B4-4BCB-9486-F9A20CE5A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08173B-BFA4-4F03-94EB-64DCAEE65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4AD38-E003-4585-BAED-CB41A0B6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51" y="147707"/>
            <a:ext cx="9549698" cy="67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1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074F-9028-4C07-8BFB-F787D7AD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Supplemental Use Cases: CRUD Operations</a:t>
            </a:r>
            <a:br>
              <a:rPr lang="en-US" dirty="0"/>
            </a:br>
            <a:r>
              <a:rPr lang="en-US" dirty="0"/>
              <a:t>Actor: Logged in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99FE-694E-4984-85A3-9309A0405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Forms to Add New</a:t>
            </a:r>
          </a:p>
          <a:p>
            <a:pPr lvl="1"/>
            <a:r>
              <a:rPr lang="en-US" dirty="0"/>
              <a:t>Custom</a:t>
            </a:r>
          </a:p>
          <a:p>
            <a:pPr lvl="1"/>
            <a:r>
              <a:rPr lang="en-US" dirty="0"/>
              <a:t>Villa</a:t>
            </a:r>
          </a:p>
          <a:p>
            <a:pPr lvl="1"/>
            <a:r>
              <a:rPr lang="en-US" dirty="0"/>
              <a:t>Owner</a:t>
            </a:r>
          </a:p>
          <a:p>
            <a:r>
              <a:rPr lang="en-US" dirty="0"/>
              <a:t>Not Implemented Yet</a:t>
            </a:r>
          </a:p>
          <a:p>
            <a:pPr lvl="1"/>
            <a:r>
              <a:rPr lang="en-US" dirty="0"/>
              <a:t>Edit Forms</a:t>
            </a:r>
          </a:p>
          <a:p>
            <a:pPr lvl="1"/>
            <a:r>
              <a:rPr lang="en-US" dirty="0"/>
              <a:t>Delete Operations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193D9-BC77-4DB3-99BD-C83B3295CA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Tables to View</a:t>
            </a:r>
          </a:p>
          <a:p>
            <a:pPr lvl="1"/>
            <a:r>
              <a:rPr lang="en-US" dirty="0"/>
              <a:t>Customer</a:t>
            </a:r>
          </a:p>
          <a:p>
            <a:pPr lvl="1"/>
            <a:r>
              <a:rPr lang="en-US" dirty="0"/>
              <a:t>Villa</a:t>
            </a:r>
          </a:p>
          <a:p>
            <a:pPr lvl="1"/>
            <a:r>
              <a:rPr lang="en-US" dirty="0"/>
              <a:t>Owner</a:t>
            </a:r>
          </a:p>
          <a:p>
            <a:pPr lvl="1"/>
            <a:r>
              <a:rPr lang="en-US" dirty="0"/>
              <a:t>Reservations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4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A18EB7-E23B-44D2-B981-379858DEB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397915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C6A-36DC-4974-8AE1-6D2CAF80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Lake Darling Resort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A354A1-16EF-433D-AB5B-537CF35F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38" y="2285999"/>
            <a:ext cx="5210175" cy="407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D917A7-6261-4849-BB3C-CED728A9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89" y="2285999"/>
            <a:ext cx="4857750" cy="413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1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DFC1-F7CC-403C-A613-4AF1E0AD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Lake Darling Resort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4CCD-3093-4271-B81C-49D8DBDDDA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Managed by a Property Management Company(My Client)</a:t>
            </a:r>
          </a:p>
          <a:p>
            <a:r>
              <a:rPr lang="en-US" dirty="0"/>
              <a:t>Each Villa has an owner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Owners get a percentage of Rental Fees monthly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56892-C8FC-412F-8B45-845584F5C6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Customers Can Book Villa’s by making a Reservation</a:t>
            </a:r>
          </a:p>
          <a:p>
            <a:r>
              <a:rPr lang="en-US" dirty="0"/>
              <a:t>Each Reservation consists of </a:t>
            </a:r>
            <a:br>
              <a:rPr lang="en-US" dirty="0"/>
            </a:br>
            <a:r>
              <a:rPr lang="en-US" dirty="0"/>
              <a:t>1 Customer for 1 Villa</a:t>
            </a:r>
          </a:p>
          <a:p>
            <a:r>
              <a:rPr lang="en-US" dirty="0"/>
              <a:t>Customer info is needed to make reservation</a:t>
            </a:r>
          </a:p>
        </p:txBody>
      </p:sp>
    </p:spTree>
    <p:extLst>
      <p:ext uri="{BB962C8B-B14F-4D97-AF65-F5344CB8AC3E}">
        <p14:creationId xmlns:p14="http://schemas.microsoft.com/office/powerpoint/2010/main" val="29802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CC9C-7E18-4455-BD1B-ADA55B29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BFE60-2217-475E-8FEF-ECBF1841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Lake Darling Resort needs an upgrade. </a:t>
            </a:r>
          </a:p>
          <a:p>
            <a:r>
              <a:rPr lang="en-US" dirty="0"/>
              <a:t>Currently using paper, excel, word to handle reservations.</a:t>
            </a:r>
          </a:p>
          <a:p>
            <a:pPr lvl="1"/>
            <a:r>
              <a:rPr lang="en-US" dirty="0"/>
              <a:t>Not very efficient for checking availability and booking</a:t>
            </a:r>
          </a:p>
          <a:p>
            <a:pPr lvl="1"/>
            <a:r>
              <a:rPr lang="en-US" dirty="0"/>
              <a:t>No 24/7 Service</a:t>
            </a:r>
          </a:p>
          <a:p>
            <a:pPr lvl="1"/>
            <a:r>
              <a:rPr lang="en-US" dirty="0"/>
              <a:t>Gathering data for monthly reports is time consuming</a:t>
            </a:r>
          </a:p>
          <a:p>
            <a:r>
              <a:rPr lang="en-US" dirty="0"/>
              <a:t>The Lake Darling Resort App Solves These Problems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FDA1-B512-4F3B-8E74-7DFC6EEB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23107"/>
            <a:ext cx="9601196" cy="1005694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DA349-4A11-4ED8-B0C1-8D8E99BE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8400"/>
            <a:ext cx="9601196" cy="3437467"/>
          </a:xfrm>
        </p:spPr>
        <p:txBody>
          <a:bodyPr/>
          <a:lstStyle/>
          <a:p>
            <a:r>
              <a:rPr lang="en-US" dirty="0"/>
              <a:t>Spring Framework</a:t>
            </a:r>
          </a:p>
          <a:p>
            <a:pPr lvl="1"/>
            <a:r>
              <a:rPr lang="en-US" dirty="0"/>
              <a:t>Spring Boot</a:t>
            </a:r>
          </a:p>
          <a:p>
            <a:pPr lvl="1"/>
            <a:r>
              <a:rPr lang="en-US" dirty="0"/>
              <a:t>Spring Data JPA</a:t>
            </a:r>
          </a:p>
          <a:p>
            <a:pPr lvl="1"/>
            <a:r>
              <a:rPr lang="en-US" dirty="0"/>
              <a:t>Spring Security</a:t>
            </a:r>
          </a:p>
          <a:p>
            <a:pPr lvl="1"/>
            <a:r>
              <a:rPr lang="en-US" dirty="0"/>
              <a:t>Thymeleaf</a:t>
            </a:r>
          </a:p>
          <a:p>
            <a:r>
              <a:rPr lang="en-US" dirty="0"/>
              <a:t>MySQL database</a:t>
            </a:r>
          </a:p>
          <a:p>
            <a:r>
              <a:rPr lang="en-US" dirty="0"/>
              <a:t>Maven Project in IntelliJ</a:t>
            </a:r>
          </a:p>
        </p:txBody>
      </p:sp>
    </p:spTree>
    <p:extLst>
      <p:ext uri="{BB962C8B-B14F-4D97-AF65-F5344CB8AC3E}">
        <p14:creationId xmlns:p14="http://schemas.microsoft.com/office/powerpoint/2010/main" val="396278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0C025-1281-4C91-9844-F5B9C328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036" y="280307"/>
            <a:ext cx="8201905" cy="643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0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4841-89F7-4980-9A4F-242ACC3E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Use Case 1: View Villa Availability</a:t>
            </a:r>
            <a:br>
              <a:rPr lang="en-US" dirty="0"/>
            </a:br>
            <a:r>
              <a:rPr lang="en-US" dirty="0"/>
              <a:t>Actor: Anonymous User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E127-5F8E-48BC-8044-6522A75C4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768E4-A865-4653-8BB1-1713CB25EA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Clicks “View Availability”</a:t>
            </a:r>
          </a:p>
          <a:p>
            <a:endParaRPr lang="en-US" dirty="0"/>
          </a:p>
          <a:p>
            <a:r>
              <a:rPr lang="en-US" dirty="0"/>
              <a:t>Selects Dates and </a:t>
            </a:r>
            <a:br>
              <a:rPr lang="en-US" dirty="0"/>
            </a:br>
            <a:r>
              <a:rPr lang="en-US" dirty="0"/>
              <a:t>Clicks “Check Availability”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846B8-39EB-4FCC-98B4-52E80C260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73F93-7AA7-4157-BFE9-748FA87DFA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Returns Form with Date Pickers</a:t>
            </a:r>
          </a:p>
          <a:p>
            <a:endParaRPr lang="en-US" dirty="0"/>
          </a:p>
          <a:p>
            <a:r>
              <a:rPr lang="en-US" dirty="0"/>
              <a:t>Returns List of Villa’s Available For Those Dates</a:t>
            </a:r>
          </a:p>
        </p:txBody>
      </p:sp>
    </p:spTree>
    <p:extLst>
      <p:ext uri="{BB962C8B-B14F-4D97-AF65-F5344CB8AC3E}">
        <p14:creationId xmlns:p14="http://schemas.microsoft.com/office/powerpoint/2010/main" val="379677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CFF449-62D3-4363-9FE8-6A814A07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42" y="351693"/>
            <a:ext cx="9449234" cy="636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1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8076-29D3-4214-821C-F1AAF677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Use Case 2: Book A Reservation</a:t>
            </a:r>
            <a:br>
              <a:rPr lang="en-US" dirty="0"/>
            </a:br>
            <a:r>
              <a:rPr lang="en-US" dirty="0"/>
              <a:t>Actor: Logged in Customer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4D4C7-C00B-4586-9BAE-CAF44034A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5971B-2B1C-48A4-9C71-1E98ECEDE2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Customer Clicks “Book Now”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Customer Selects Dates and Number Beds Clicks “Checkout”</a:t>
            </a:r>
          </a:p>
          <a:p>
            <a:r>
              <a:rPr lang="en-US" dirty="0"/>
              <a:t>Customer Clicks “Book Stay”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69088-6D37-426E-A3C2-8E54D961D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System 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BB6D5-5548-415B-AC31-76DB402038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Returns Reservation Form with </a:t>
            </a:r>
            <a:br>
              <a:rPr lang="en-US" dirty="0"/>
            </a:br>
            <a:r>
              <a:rPr lang="en-US" dirty="0"/>
              <a:t>Date and Number Beds Pickers</a:t>
            </a:r>
          </a:p>
          <a:p>
            <a:r>
              <a:rPr lang="en-US" dirty="0"/>
              <a:t>Returns Checkout Form with Reservation Info and Price</a:t>
            </a:r>
          </a:p>
          <a:p>
            <a:r>
              <a:rPr lang="en-US" dirty="0"/>
              <a:t>Returns Success Page</a:t>
            </a:r>
          </a:p>
        </p:txBody>
      </p:sp>
    </p:spTree>
    <p:extLst>
      <p:ext uri="{BB962C8B-B14F-4D97-AF65-F5344CB8AC3E}">
        <p14:creationId xmlns:p14="http://schemas.microsoft.com/office/powerpoint/2010/main" val="4108255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188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CS425 SWE Project</vt:lpstr>
      <vt:lpstr>Lake Darling Resort</vt:lpstr>
      <vt:lpstr>About Lake Darling Resort</vt:lpstr>
      <vt:lpstr>Problem &amp; Vision</vt:lpstr>
      <vt:lpstr>Technologies Used</vt:lpstr>
      <vt:lpstr>PowerPoint Presentation</vt:lpstr>
      <vt:lpstr>Core Use Case 1: View Villa Availability Actor: Anonymous User</vt:lpstr>
      <vt:lpstr>PowerPoint Presentation</vt:lpstr>
      <vt:lpstr>Core Use Case 2: Book A Reservation Actor: Logged in Customer</vt:lpstr>
      <vt:lpstr>PowerPoint Presentation</vt:lpstr>
      <vt:lpstr>PowerPoint Presentation</vt:lpstr>
      <vt:lpstr>Supplemental Use Cases: CRUD Operations Actor: Logged in Admin</vt:lpstr>
      <vt:lpstr>Application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CS425 SWE Project</dc:title>
  <dc:creator>Kevin Justice</dc:creator>
  <cp:lastModifiedBy>Kevin Justice</cp:lastModifiedBy>
  <cp:revision>6</cp:revision>
  <dcterms:created xsi:type="dcterms:W3CDTF">2019-06-20T05:06:29Z</dcterms:created>
  <dcterms:modified xsi:type="dcterms:W3CDTF">2019-06-20T15:09:59Z</dcterms:modified>
</cp:coreProperties>
</file>