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78" r:id="rId7"/>
    <p:sldId id="264" r:id="rId8"/>
    <p:sldId id="265" r:id="rId9"/>
    <p:sldId id="271" r:id="rId10"/>
    <p:sldId id="267" r:id="rId11"/>
    <p:sldId id="274" r:id="rId12"/>
    <p:sldId id="276" r:id="rId13"/>
    <p:sldId id="277" r:id="rId14"/>
    <p:sldId id="273" r:id="rId15"/>
    <p:sldId id="268" r:id="rId16"/>
    <p:sldId id="279" r:id="rId17"/>
    <p:sldId id="269" r:id="rId18"/>
    <p:sldId id="270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77879"/>
  </p:normalViewPr>
  <p:slideViewPr>
    <p:cSldViewPr snapToGrid="0" snapToObjects="1" showGuides="1">
      <p:cViewPr>
        <p:scale>
          <a:sx n="100" d="100"/>
          <a:sy n="100" d="100"/>
        </p:scale>
        <p:origin x="792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353E8-AEFD-FF40-8046-3FC38FE60ED3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E6C2E-83C7-E84F-B495-778C691AAE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66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77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10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05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51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36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555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6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E6C2E-83C7-E84F-B495-778C691AAE5C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4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5CC9-9D7B-DD49-821F-45912C71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B94F8-7A34-054D-88C9-4126D35B5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5398-E2AD-2A49-BE41-C507C44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17458-F4D7-7A4F-BBEE-D73AA89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1A4C8-718E-1841-B876-ACB59DB9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2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CD3E8-2797-F945-8447-51AC17B8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7EF2C-05A1-5F4C-8800-63022FF1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6D15-6482-E545-A517-B64F720C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39A3D-2D18-514B-903E-23263801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C30B2-A7A3-5C4F-A333-A5028D1D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2C9498-510B-3447-B718-3B1CEAD8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30244-4446-8A41-A6E9-B5DC4CAD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09956-172F-F44D-95F6-57EF787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96A3E-52D0-4940-9DA3-E897A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5533E-BCA3-E14F-BE95-0380F4B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286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73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86EC-6738-D34A-80AC-BCBE1B2E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33852-D4A1-D546-89E6-50B9003A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8703E-042C-7548-BA8B-426BFFD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99736-3E32-E343-817D-B4596052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E928A-C8A0-F449-AD91-165271F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6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BDE3B-2232-FB40-B61C-C7CBA7CF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EC7F8-10D8-2746-800F-FA97CBC9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09A84-5B03-9F41-802D-8188CED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94A06-8B10-4647-9C21-6A602F37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C8B62-19AA-F948-B837-874168C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0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1033-533B-CA47-A095-BB43EDCB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D666D-108F-A941-8E51-9D45AB5F2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819C6-805B-304A-BC3B-6C4E330B0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4A3A1-063C-FA49-B00D-0AFDA14F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B25D4-E320-C341-8570-0B162D0D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A68F0-29DA-684A-BC2E-1B9E5ABF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4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0F090-3D2F-F841-82C4-0133C268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3B142-AEE8-DB4C-8DA4-AA62FDF7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EFC63-33DB-DE41-AE82-AF87473E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96ABE5-0B7B-B94B-8BA4-58E27B0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C9D350-9D5C-1C44-92AE-17D294753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D4791-7D37-D549-A069-3B39D52A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3D83CD-E619-244A-A081-0BC42F48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2A6CD4-11D3-7C43-8794-EF0AC193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5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E11A-2204-1940-9748-8EF99776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84370-231F-7F43-9EC7-5C6AF68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8F54A-8057-FC4C-973A-073A0157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C53D1-1CDE-C643-9D92-EEA33A8C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1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D83A5-89CC-7F4D-8A22-6924455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AF283-C4DB-2E4D-94AF-E5DFB0D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A8000-477E-8F4A-A40B-8C05493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9CAB9-E2C0-394A-850C-3D053D9A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0860D-29A7-BC46-AB41-3875171B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F2EF6-73FA-8742-85A3-8F6C2CDD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BC014-2FB3-F149-9801-168DC29D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32C47-2DE8-F54A-B694-BBA4185B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AAFAA-0D74-3744-95D6-04A412AC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8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162C-674D-FA43-AB1D-1B31DAEE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93F18-1D7C-2544-B934-3C83CD2D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92E50-32FC-334B-9143-4BD6CEBA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6B178-B3CA-E042-AD1D-DEA191EF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52F05-E0F3-9649-B821-C5B402E2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99B17-F185-7B47-96A6-BFC0D85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8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2BFD5-196A-484D-BDCE-2175508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A807-E1A0-C54F-B196-6CAEE857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3DBDC-091C-7341-92E0-F871593B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D8E3-4358-AB48-8602-E019B222362C}" type="datetimeFigureOut">
              <a:rPr kumimoji="1" lang="ko-Kore-KR" altLang="en-US" smtClean="0"/>
              <a:t>2020. 6. 28.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0DAE9-8C19-D940-BB3D-2BBE0EB51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586E-7166-7448-BD34-51D7E509F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4BAF-BDE1-AF4D-B6B0-317FA1A940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52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7198F-9217-1F41-A292-E9EF53E1F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en-US" altLang="ko-KR" sz="2000">
                <a:solidFill>
                  <a:srgbClr val="080808"/>
                </a:solidFill>
              </a:rPr>
              <a:t>20191559</a:t>
            </a:r>
            <a:r>
              <a:rPr kumimoji="1" lang="ko-KR" altLang="en-US" sz="2000">
                <a:solidFill>
                  <a:srgbClr val="080808"/>
                </a:solidFill>
              </a:rPr>
              <a:t> 강상원</a:t>
            </a:r>
            <a:endParaRPr kumimoji="1" lang="ko-Kore-KR" altLang="en-US" sz="2000">
              <a:solidFill>
                <a:srgbClr val="080808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09D52F-6E24-E642-9441-4BFC600B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ko-Kore-KR" altLang="en-US" sz="3600">
                <a:solidFill>
                  <a:srgbClr val="080808"/>
                </a:solidFill>
              </a:rPr>
              <a:t>컴퓨터공학설계및실험</a:t>
            </a:r>
            <a:r>
              <a:rPr kumimoji="1" lang="en-US" altLang="ko-Kore-KR" sz="3600">
                <a:solidFill>
                  <a:srgbClr val="080808"/>
                </a:solidFill>
              </a:rPr>
              <a:t>1</a:t>
            </a:r>
            <a:r>
              <a:rPr kumimoji="1" lang="ko-KR" altLang="en-US" sz="3600">
                <a:solidFill>
                  <a:srgbClr val="080808"/>
                </a:solidFill>
              </a:rPr>
              <a:t> 프로젝트</a:t>
            </a:r>
            <a:endParaRPr kumimoji="1" lang="ko-Kore-KR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ore-KR" altLang="en-US" sz="3600" dirty="0"/>
              <a:t>알고리즘</a:t>
            </a:r>
            <a:r>
              <a:rPr lang="ko-KR" altLang="en-US" sz="3600" dirty="0"/>
              <a:t> 설명</a:t>
            </a:r>
            <a:r>
              <a:rPr lang="en-US" altLang="ko-KR" sz="3600" dirty="0"/>
              <a:t>-2</a:t>
            </a:r>
            <a:endParaRPr lang="ko-Kore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84EE51-36A6-0F42-A51E-F26685FA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/>
          </a:bodyPr>
          <a:lstStyle/>
          <a:p>
            <a:pPr latinLnBrk="1">
              <a:lnSpc>
                <a:spcPct val="150000"/>
              </a:lnSpc>
            </a:pPr>
            <a:r>
              <a:rPr lang="ko-KR" altLang="ko-Kore-KR" sz="1600" dirty="0"/>
              <a:t>물방울의 실시간 흐름 계산을 살펴보자면</a:t>
            </a:r>
            <a:r>
              <a:rPr lang="en-US" altLang="ko-Kore-KR" sz="1600" dirty="0"/>
              <a:t>,</a:t>
            </a:r>
            <a:r>
              <a:rPr lang="ko-Kore-KR" altLang="ko-Kore-KR" sz="1600" dirty="0"/>
              <a:t> </a:t>
            </a:r>
            <a:endParaRPr lang="en-US" altLang="ko-Kore-KR" sz="1600" dirty="0"/>
          </a:p>
          <a:p>
            <a:pPr latinLnBrk="1">
              <a:lnSpc>
                <a:spcPct val="150000"/>
              </a:lnSpc>
            </a:pPr>
            <a:r>
              <a:rPr lang="ko-KR" altLang="ko-Kore-KR" sz="1600" dirty="0"/>
              <a:t>물은 기본적으로 </a:t>
            </a:r>
            <a:r>
              <a:rPr lang="en-US" altLang="ko-Kore-KR" sz="1600" dirty="0"/>
              <a:t>y</a:t>
            </a:r>
            <a:r>
              <a:rPr lang="ko-KR" altLang="ko-Kore-KR" sz="1600" dirty="0"/>
              <a:t>좌표 </a:t>
            </a:r>
            <a:r>
              <a:rPr lang="en-US" altLang="ko-Kore-KR" sz="1600" dirty="0"/>
              <a:t>1</a:t>
            </a:r>
            <a:r>
              <a:rPr lang="ko-KR" altLang="ko-Kore-KR" sz="1600" dirty="0"/>
              <a:t>만큼씩 떨어진다 가정한다</a:t>
            </a:r>
            <a:r>
              <a:rPr lang="en-US" altLang="ko-Kore-KR" sz="1600" dirty="0"/>
              <a:t>. for</a:t>
            </a:r>
            <a:r>
              <a:rPr lang="ko-KR" altLang="ko-Kore-KR" sz="1600" dirty="0"/>
              <a:t>문을 사용해 물방울이 각 물 받침대에 닿는지 확인한다</a:t>
            </a:r>
            <a:r>
              <a:rPr lang="en-US" altLang="ko-Kore-KR" sz="1600" dirty="0"/>
              <a:t>. </a:t>
            </a:r>
            <a:br>
              <a:rPr lang="en-US" altLang="ko-Kore-KR" sz="1600" dirty="0"/>
            </a:br>
            <a:r>
              <a:rPr lang="ko-KR" altLang="ko-Kore-KR" sz="1600" dirty="0"/>
              <a:t>이때 확인 방법은 </a:t>
            </a:r>
            <a:r>
              <a:rPr lang="en-US" altLang="ko-Kore-KR" sz="1600" dirty="0" err="1"/>
              <a:t>yPos</a:t>
            </a:r>
            <a:r>
              <a:rPr lang="ko-KR" altLang="ko-Kore-KR" sz="1600" dirty="0"/>
              <a:t>의 정수 부분과 </a:t>
            </a:r>
            <a:r>
              <a:rPr lang="en-US" altLang="ko-Kore-KR" sz="1600" dirty="0"/>
              <a:t>(</a:t>
            </a:r>
            <a:r>
              <a:rPr lang="ko-KR" altLang="ko-Kore-KR" sz="1600" dirty="0" err="1"/>
              <a:t>물받침대</a:t>
            </a:r>
            <a:r>
              <a:rPr lang="ko-KR" altLang="ko-Kore-KR" sz="1600" dirty="0"/>
              <a:t> 시작 </a:t>
            </a:r>
            <a:r>
              <a:rPr lang="en-US" altLang="ko-Kore-KR" sz="1600" dirty="0"/>
              <a:t>y</a:t>
            </a:r>
            <a:r>
              <a:rPr lang="ko-KR" altLang="ko-Kore-KR" sz="1600" dirty="0"/>
              <a:t>좌표 </a:t>
            </a:r>
            <a:r>
              <a:rPr lang="en-US" altLang="ko-Kore-KR" sz="1600" dirty="0"/>
              <a:t>+ </a:t>
            </a:r>
            <a:r>
              <a:rPr lang="ko-KR" altLang="ko-Kore-KR" sz="1600" dirty="0"/>
              <a:t>기울기 </a:t>
            </a:r>
            <a:r>
              <a:rPr lang="en-US" altLang="ko-Kore-KR" sz="1600" dirty="0"/>
              <a:t>* dx)</a:t>
            </a:r>
            <a:r>
              <a:rPr lang="ko-KR" altLang="ko-Kore-KR" sz="1600" dirty="0"/>
              <a:t>의 정수 부분이 같다면 해당 </a:t>
            </a:r>
            <a:r>
              <a:rPr lang="ko-KR" altLang="ko-Kore-KR" sz="1600" dirty="0" err="1"/>
              <a:t>물받침대</a:t>
            </a:r>
            <a:r>
              <a:rPr lang="ko-KR" altLang="ko-Kore-KR" sz="1600" dirty="0"/>
              <a:t> 위에 물방울이 있음으로 처리한다</a:t>
            </a:r>
            <a:r>
              <a:rPr lang="en-US" altLang="ko-Kore-KR" sz="1600" dirty="0"/>
              <a:t>. x</a:t>
            </a:r>
            <a:r>
              <a:rPr lang="ko-KR" altLang="ko-Kore-KR" sz="1600" dirty="0"/>
              <a:t>좌표가 해당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시작 </a:t>
            </a:r>
            <a:r>
              <a:rPr lang="en-US" altLang="ko-Kore-KR" sz="1600" dirty="0"/>
              <a:t>x</a:t>
            </a:r>
            <a:r>
              <a:rPr lang="ko-KR" altLang="ko-Kore-KR" sz="1600" dirty="0"/>
              <a:t>좌표와 끝 </a:t>
            </a:r>
            <a:r>
              <a:rPr lang="en-US" altLang="ko-KR" sz="1600" dirty="0"/>
              <a:t>x</a:t>
            </a:r>
            <a:r>
              <a:rPr lang="ko-KR" altLang="ko-Kore-KR" sz="1600" dirty="0"/>
              <a:t>좌표 사이에 있을 때까지 </a:t>
            </a:r>
            <a:r>
              <a:rPr lang="ko-KR" altLang="ko-Kore-KR" sz="1600" dirty="0" err="1"/>
              <a:t>물받침대</a:t>
            </a:r>
            <a:r>
              <a:rPr lang="ko-KR" altLang="ko-Kore-KR" sz="1600" dirty="0"/>
              <a:t> 위에 있</a:t>
            </a:r>
            <a:r>
              <a:rPr lang="ko-KR" altLang="en-US" sz="1600" dirty="0"/>
              <a:t>는 것으로</a:t>
            </a:r>
            <a:r>
              <a:rPr lang="ko-KR" altLang="ko-Kore-KR" sz="1600" dirty="0"/>
              <a:t> 처리한다</a:t>
            </a:r>
            <a:r>
              <a:rPr lang="en-US" altLang="ko-Kore-KR" sz="1600" dirty="0"/>
              <a:t>. </a:t>
            </a:r>
          </a:p>
          <a:p>
            <a:pPr latinLnBrk="1">
              <a:lnSpc>
                <a:spcPct val="150000"/>
              </a:lnSpc>
            </a:pPr>
            <a:r>
              <a:rPr lang="ko-KR" altLang="ko-Kore-KR" sz="1600" dirty="0"/>
              <a:t>받침대 위를 흘러내릴 때는 </a:t>
            </a:r>
            <a:r>
              <a:rPr lang="en-US" altLang="ko-Kore-KR" sz="1600" dirty="0"/>
              <a:t>x</a:t>
            </a:r>
            <a:r>
              <a:rPr lang="ko-KR" altLang="ko-Kore-KR" sz="1600" dirty="0"/>
              <a:t>좌표의 값이 변화해야 하는데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이는 </a:t>
            </a:r>
            <a:r>
              <a:rPr lang="en-US" altLang="ko-Kore-KR" sz="1600" dirty="0"/>
              <a:t>(1/</a:t>
            </a:r>
            <a:r>
              <a:rPr lang="ko-KR" altLang="ko-Kore-KR" sz="1600" dirty="0"/>
              <a:t>기울기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에 비례하게 증감한다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기울기 각도에 따라 물 흐름의 속도가 변화해야 하므로 </a:t>
            </a:r>
            <a:r>
              <a:rPr lang="en-US" altLang="ko-Kore-KR" sz="1600" dirty="0"/>
              <a:t>(</a:t>
            </a:r>
            <a:r>
              <a:rPr lang="ko-KR" altLang="ko-Kore-KR" sz="1600" dirty="0"/>
              <a:t>기울기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의 제곱을 가중치로 곱해준다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이렇게 한다면 기울기의 </a:t>
            </a:r>
            <a:r>
              <a:rPr lang="ko-KR" altLang="ko-Kore-KR" sz="1600"/>
              <a:t>절댓값이 </a:t>
            </a:r>
            <a:r>
              <a:rPr lang="ko-KR" altLang="en-US" sz="1600"/>
              <a:t>클</a:t>
            </a:r>
            <a:r>
              <a:rPr lang="ko-KR" altLang="ko-Kore-KR" sz="1600"/>
              <a:t>수록 </a:t>
            </a:r>
            <a:r>
              <a:rPr lang="ko-KR" altLang="ko-Kore-KR" sz="1600" dirty="0"/>
              <a:t>물방울이 빠르게 움직인다</a:t>
            </a:r>
            <a:r>
              <a:rPr lang="en-US" altLang="ko-Kore-KR" sz="1600" dirty="0"/>
              <a:t>. </a:t>
            </a:r>
            <a:br>
              <a:rPr lang="en-US" altLang="ko-Kore-KR" sz="1600" dirty="0"/>
            </a:br>
            <a:r>
              <a:rPr lang="en-US" altLang="ko-Kore-KR" sz="1600" dirty="0"/>
              <a:t>y</a:t>
            </a:r>
            <a:r>
              <a:rPr lang="ko-KR" altLang="ko-Kore-KR" sz="1600" dirty="0"/>
              <a:t>좌표도 동일한 방법으로 처리한다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계산한 값들은 </a:t>
            </a:r>
            <a:r>
              <a:rPr lang="en-US" altLang="ko-Kore-KR" sz="1600" dirty="0"/>
              <a:t>drops vector</a:t>
            </a:r>
            <a:r>
              <a:rPr lang="ko-KR" altLang="ko-Kore-KR" sz="1600" dirty="0"/>
              <a:t>에 </a:t>
            </a:r>
            <a:r>
              <a:rPr lang="en-US" altLang="ko-Kore-KR" sz="1600" dirty="0" err="1"/>
              <a:t>push_back</a:t>
            </a:r>
            <a:r>
              <a:rPr lang="ko-KR" altLang="ko-Kore-KR" sz="1600" dirty="0"/>
              <a:t>되고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이후 </a:t>
            </a:r>
            <a:r>
              <a:rPr lang="en-US" altLang="ko-Kore-KR" sz="1600" dirty="0"/>
              <a:t>draw() </a:t>
            </a:r>
            <a:r>
              <a:rPr lang="ko-KR" altLang="ko-Kore-KR" sz="1600" dirty="0"/>
              <a:t>함수에서 물방울 </a:t>
            </a:r>
            <a:r>
              <a:rPr lang="en-US" altLang="ko-Kore-KR" sz="1600" dirty="0" err="1"/>
              <a:t>idx</a:t>
            </a:r>
            <a:r>
              <a:rPr lang="ko-KR" altLang="ko-Kore-KR" sz="1600" dirty="0"/>
              <a:t>까지 그려지는 방식으로 물 흐름 애니메이션을 만들 수 있다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위와 같은 방법을 쓰면 물이 흐르고 있는 와중에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기울기를 바꿔도 실시간으로 물 흐름 모양이 바뀌게 된다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시간 복잡도는 </a:t>
            </a:r>
            <a:r>
              <a:rPr lang="en-US" altLang="ko-Kore-KR" sz="1600" b="1" dirty="0"/>
              <a:t>O(10000*</a:t>
            </a:r>
            <a:r>
              <a:rPr lang="ko-KR" altLang="ko-Kore-KR" sz="1600" b="1" dirty="0" err="1"/>
              <a:t>물받침대</a:t>
            </a:r>
            <a:r>
              <a:rPr lang="ko-KR" altLang="ko-Kore-KR" sz="1600" b="1" dirty="0"/>
              <a:t> 개수</a:t>
            </a:r>
            <a:r>
              <a:rPr lang="en-US" altLang="ko-Kore-KR" sz="1600" b="1" dirty="0"/>
              <a:t>) -&gt; O(1)</a:t>
            </a:r>
            <a:r>
              <a:rPr lang="ko-KR" altLang="ko-Kore-KR" sz="1600" dirty="0"/>
              <a:t>이다</a:t>
            </a:r>
            <a:r>
              <a:rPr lang="en-US" altLang="ko-Kore-KR" sz="1600" dirty="0"/>
              <a:t>. </a:t>
            </a:r>
          </a:p>
          <a:p>
            <a:pPr latinLnBrk="1">
              <a:lnSpc>
                <a:spcPct val="150000"/>
              </a:lnSpc>
            </a:pPr>
            <a:r>
              <a:rPr lang="ko-Kore-KR" altLang="en-US" sz="1600" dirty="0"/>
              <a:t>공간복잡도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O(1)</a:t>
            </a:r>
            <a:endParaRPr lang="ko-Kore-KR" altLang="ko-Kore-KR" sz="16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ko-Kore-KR" altLang="en-US" dirty="0"/>
              <a:t>알고리즘</a:t>
            </a:r>
            <a:r>
              <a:rPr lang="ko-KR" altLang="en-US" dirty="0"/>
              <a:t> 설명</a:t>
            </a:r>
            <a:r>
              <a:rPr lang="en-US" altLang="ko-KR" dirty="0"/>
              <a:t>-2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C2FB-757D-4A4E-A9F4-3D9D2064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C0B41-0978-F94D-B3D9-BFA020F24490}"/>
              </a:ext>
            </a:extLst>
          </p:cNvPr>
          <p:cNvSpPr txBox="1"/>
          <p:nvPr/>
        </p:nvSpPr>
        <p:spPr>
          <a:xfrm>
            <a:off x="1116376" y="1098988"/>
            <a:ext cx="9959248" cy="57590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=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activePoint.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=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activePoint.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활성화된 물 시작 위치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x,y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 err="1">
                <a:solidFill>
                  <a:srgbClr val="9EF1DD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WaterDrop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tmpWater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    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en-US" altLang="ko-Kore-KR" sz="1400" dirty="0" err="1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WaterDrop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임시 구조</a:t>
            </a:r>
            <a:r>
              <a:rPr lang="ko-KR" altLang="ko-Kore-KR" sz="1400" dirty="0">
                <a:solidFill>
                  <a:srgbClr val="6C7986"/>
                </a:solidFill>
                <a:latin typeface="Menlo" panose="020B0609030804020204" pitchFamily="49" charset="0"/>
              </a:rPr>
              <a:t>체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.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for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=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0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&lt;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10000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++){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창 높이에 맞는 만큼의 물방울 개수 계산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++;             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좌표를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1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씩 증가시키며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for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(j=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0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j&lt;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lines.</a:t>
            </a:r>
            <a:r>
              <a:rPr lang="en-US" altLang="ko-Kore-KR" sz="1400" dirty="0" err="1">
                <a:solidFill>
                  <a:srgbClr val="A167E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size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();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j++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){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각 물 받침대에 닿는지 확인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.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if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== lines[j].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startY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+ (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-lines[j].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 * lines[j].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){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물방울의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좌표가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물받침대 시작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+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* dx)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라면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if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(lines[j].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startX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&lt;=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&amp;&amp;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&lt;= lines[j].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toX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){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x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좌표가 물받침대의 시작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,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끝 안에 있을 때까지는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		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+= </a:t>
            </a:r>
            <a:r>
              <a:rPr lang="en-US" altLang="ko-Kore-KR" sz="1400" dirty="0">
                <a:solidFill>
                  <a:srgbClr val="A167E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pow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((lines[j].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),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2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)*(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1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/lines[j].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);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가중치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기울기의 제곱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 * (1/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만큼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x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 증가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   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--;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y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 감소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    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+= </a:t>
            </a:r>
            <a:r>
              <a:rPr lang="en-US" altLang="ko-Kore-KR" sz="1400" dirty="0">
                <a:solidFill>
                  <a:srgbClr val="A167E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pow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((lines[j].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),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2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 * (lines[j].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1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);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좌표는 가중치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기울기의 제곱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 * (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-1)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만큼 증가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	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tmpWater.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=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xPos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계산된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x,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tmpWater.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=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yPos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drops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.</a:t>
            </a:r>
            <a:r>
              <a:rPr lang="en-US" altLang="ko-Kore-KR" sz="1400" dirty="0" err="1">
                <a:solidFill>
                  <a:srgbClr val="A167E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push_back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en-US" altLang="ko-Kore-KR" sz="1400" dirty="0" err="1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tmpWater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);   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drops vector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에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push_back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하여 추가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2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2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ore-KR" altLang="en-US" sz="3600"/>
              <a:t>자료구조</a:t>
            </a:r>
            <a:r>
              <a:rPr lang="ko-KR" altLang="en-US" sz="3600"/>
              <a:t> 설명</a:t>
            </a:r>
            <a:endParaRPr lang="ko-Kore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346E2-BD2C-1B46-8B1F-7D9B829C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/>
            <a:r>
              <a:rPr lang="en" altLang="ko-Kore-KR" sz="2000" dirty="0"/>
              <a:t>struct </a:t>
            </a:r>
            <a:r>
              <a:rPr lang="en" altLang="ko-Kore-KR" sz="2000" dirty="0" err="1"/>
              <a:t>WaterLine</a:t>
            </a:r>
            <a:endParaRPr lang="en" altLang="ko-Kore-KR" sz="2000" dirty="0"/>
          </a:p>
          <a:p>
            <a:pPr marL="0" indent="0" latinLnBrk="1">
              <a:buNone/>
            </a:pPr>
            <a:r>
              <a:rPr lang="ko-KR" altLang="en-US" sz="2000" dirty="0" err="1"/>
              <a:t>물받침판의</a:t>
            </a:r>
            <a:r>
              <a:rPr lang="ko-KR" altLang="en-US" sz="2000" dirty="0"/>
              <a:t> 정보를 저장하는 구조체는 </a:t>
            </a:r>
            <a:r>
              <a:rPr lang="en-US" altLang="ko-KR" sz="2000" dirty="0"/>
              <a:t>6</a:t>
            </a:r>
            <a:r>
              <a:rPr lang="ko-KR" altLang="en-US" sz="2000" dirty="0"/>
              <a:t>개 정보를 담고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시작</a:t>
            </a:r>
            <a:r>
              <a:rPr lang="en-US" altLang="ko-KR" sz="2000" dirty="0"/>
              <a:t>, </a:t>
            </a:r>
            <a:r>
              <a:rPr lang="ko-KR" altLang="en-US" sz="2000" dirty="0"/>
              <a:t>끝 </a:t>
            </a:r>
            <a:r>
              <a:rPr lang="en" altLang="ko-Kore-KR" sz="2000" dirty="0" err="1"/>
              <a:t>x,y</a:t>
            </a:r>
            <a:r>
              <a:rPr lang="ko-KR" altLang="en-US" sz="2000" dirty="0"/>
              <a:t>좌표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물받침판의</a:t>
            </a:r>
            <a:r>
              <a:rPr lang="ko-KR" altLang="en-US" sz="2000" dirty="0"/>
              <a:t> 선택 여부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물받침판의</a:t>
            </a:r>
            <a:r>
              <a:rPr lang="ko-KR" altLang="en-US" sz="2000" dirty="0"/>
              <a:t> 기울기</a:t>
            </a:r>
            <a:r>
              <a:rPr lang="en-US" altLang="ko-KR" sz="2000" dirty="0"/>
              <a:t>.</a:t>
            </a:r>
          </a:p>
          <a:p>
            <a:pPr latinLnBrk="1"/>
            <a:r>
              <a:rPr lang="en" altLang="ko-Kore-KR" sz="2000" dirty="0"/>
              <a:t>struct </a:t>
            </a:r>
            <a:r>
              <a:rPr lang="en" altLang="ko-Kore-KR" sz="2000" dirty="0" err="1"/>
              <a:t>WaterPoint</a:t>
            </a:r>
            <a:endParaRPr lang="en" altLang="ko-Kore-KR" sz="2000" dirty="0"/>
          </a:p>
          <a:p>
            <a:pPr marL="0" indent="0" latinLnBrk="1">
              <a:buNone/>
            </a:pPr>
            <a:r>
              <a:rPr lang="ko-KR" altLang="en-US" sz="2000" dirty="0"/>
              <a:t>물 시작 점의 정보를 저장하는 구조체는 </a:t>
            </a:r>
            <a:r>
              <a:rPr lang="en" altLang="ko-Kore-KR" sz="2000" dirty="0" err="1"/>
              <a:t>x,y</a:t>
            </a:r>
            <a:r>
              <a:rPr lang="ko-KR" altLang="en-US" sz="2000" dirty="0"/>
              <a:t>좌표와 물 시작 점의 선택 여부를 저장한다</a:t>
            </a:r>
            <a:r>
              <a:rPr lang="en-US" altLang="ko-KR" sz="2000" dirty="0"/>
              <a:t>.</a:t>
            </a:r>
          </a:p>
          <a:p>
            <a:pPr latinLnBrk="1"/>
            <a:endParaRPr lang="en-US" altLang="ko-KR" sz="2000" dirty="0"/>
          </a:p>
          <a:p>
            <a:pPr latinLnBrk="1"/>
            <a:r>
              <a:rPr lang="en" altLang="ko-Kore-KR" sz="2000" dirty="0"/>
              <a:t>struct </a:t>
            </a:r>
            <a:r>
              <a:rPr lang="en" altLang="ko-Kore-KR" sz="2000" dirty="0" err="1"/>
              <a:t>WaterDrop</a:t>
            </a:r>
            <a:endParaRPr lang="en" altLang="ko-Kore-KR" sz="2000" dirty="0"/>
          </a:p>
          <a:p>
            <a:pPr marL="0" indent="0" latinLnBrk="1">
              <a:buNone/>
            </a:pPr>
            <a:r>
              <a:rPr lang="ko-KR" altLang="en-US" sz="2000" dirty="0"/>
              <a:t>물방울의 정보를 저장하는 구조체는 물방울 각각의 </a:t>
            </a:r>
            <a:r>
              <a:rPr lang="en" altLang="ko-Kore-KR" sz="2000" dirty="0"/>
              <a:t>x, y</a:t>
            </a:r>
            <a:r>
              <a:rPr lang="ko-KR" altLang="en-US" sz="2000" dirty="0"/>
              <a:t>좌표를 저장한다</a:t>
            </a:r>
            <a:r>
              <a:rPr lang="en-US" altLang="ko-KR" sz="2000" dirty="0"/>
              <a:t>.</a:t>
            </a:r>
          </a:p>
          <a:p>
            <a:pPr latinLnBrk="1"/>
            <a:endParaRPr lang="en-US" altLang="ko-KR" sz="2000" dirty="0"/>
          </a:p>
          <a:p>
            <a:pPr latinLnBrk="1"/>
            <a:r>
              <a:rPr lang="en" altLang="ko-Kore-KR" sz="2000" dirty="0"/>
              <a:t>struct Destination</a:t>
            </a:r>
          </a:p>
          <a:p>
            <a:pPr marL="0" indent="0" latinLnBrk="1">
              <a:buNone/>
            </a:pPr>
            <a:r>
              <a:rPr lang="ko-KR" altLang="en-US" sz="2000" dirty="0"/>
              <a:t>목적지의 정보를 저장하는 구조체는 목적지의 </a:t>
            </a:r>
            <a:r>
              <a:rPr lang="ko-KR" altLang="en-US" sz="2000" dirty="0" err="1"/>
              <a:t>좌표값과</a:t>
            </a:r>
            <a:r>
              <a:rPr lang="ko-KR" altLang="en-US" sz="2000" dirty="0"/>
              <a:t> 도달 성공 유무를 저장한다</a:t>
            </a:r>
            <a:r>
              <a:rPr lang="en-US" altLang="ko-KR" sz="2000" dirty="0"/>
              <a:t>.</a:t>
            </a:r>
            <a:endParaRPr lang="ko-Kore-KR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ore-KR" altLang="en-US" sz="3600"/>
              <a:t>자료구조</a:t>
            </a:r>
            <a:r>
              <a:rPr lang="ko-KR" altLang="en-US" sz="3600"/>
              <a:t> 설명</a:t>
            </a:r>
            <a:endParaRPr lang="ko-Kore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346E2-BD2C-1B46-8B1F-7D9B829C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95400"/>
            <a:ext cx="10905066" cy="4881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/>
            <a:r>
              <a:rPr lang="en" altLang="ko-Kore-KR" sz="1400" b="1" dirty="0"/>
              <a:t>short int LEVELS[12]={0, };         // </a:t>
            </a:r>
            <a:r>
              <a:rPr lang="ko-KR" altLang="en-US" sz="1400" b="1" dirty="0"/>
              <a:t>레벨들 각각의 정보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성공 여부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별점</a:t>
            </a:r>
            <a:r>
              <a:rPr lang="en-US" altLang="ko-KR" sz="1400" b="1" dirty="0"/>
              <a:t>)</a:t>
            </a:r>
          </a:p>
          <a:p>
            <a:pPr marL="0" indent="0" latinLnBrk="1">
              <a:buNone/>
            </a:pPr>
            <a:r>
              <a:rPr lang="ko-KR" altLang="en-US" sz="1400" b="1" dirty="0"/>
              <a:t>기본적으로 저장된 데이터가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보다 크면 레벨은 활성화된 상태로 간주한다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플레이하지 않았지만 활성화된 상태의 레벨은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나머지 점수는 </a:t>
            </a:r>
            <a:r>
              <a:rPr lang="en-US" altLang="ko-KR" sz="1400" b="1" dirty="0"/>
              <a:t>30, 25, 20, 15, 10, 5</a:t>
            </a:r>
            <a:r>
              <a:rPr lang="ko-KR" altLang="en-US" sz="1400" b="1" dirty="0"/>
              <a:t>점이다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비활성화된 레벨은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점이다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추후 레벨 추가를 생각해 </a:t>
            </a:r>
            <a:r>
              <a:rPr lang="en-US" altLang="ko-KR" sz="1400" b="1" dirty="0"/>
              <a:t>10-&gt;12</a:t>
            </a:r>
            <a:r>
              <a:rPr lang="ko-KR" altLang="en-US" sz="1400" b="1" dirty="0"/>
              <a:t>개의 원소를 가진 배열이다</a:t>
            </a:r>
            <a:r>
              <a:rPr lang="en-US" altLang="ko-KR" sz="1400" b="1" dirty="0"/>
              <a:t>. </a:t>
            </a:r>
          </a:p>
          <a:p>
            <a:pPr latinLnBrk="1"/>
            <a:r>
              <a:rPr lang="en" altLang="ko-Kore-KR" sz="1400" b="1" dirty="0"/>
              <a:t>vector&lt;pair&lt;int, int&gt;&gt; obstacles;   // </a:t>
            </a:r>
            <a:r>
              <a:rPr lang="ko-KR" altLang="en-US" sz="1400" b="1" dirty="0"/>
              <a:t>장애물 정보 저장 </a:t>
            </a:r>
            <a:r>
              <a:rPr lang="en-US" altLang="ko-KR" sz="1400" b="1" dirty="0"/>
              <a:t>(</a:t>
            </a:r>
            <a:r>
              <a:rPr lang="en" altLang="ko-Kore-KR" sz="1400" b="1" dirty="0"/>
              <a:t>first: x</a:t>
            </a:r>
            <a:r>
              <a:rPr lang="ko-KR" altLang="en-US" sz="1400" b="1" dirty="0"/>
              <a:t>좌표</a:t>
            </a:r>
            <a:r>
              <a:rPr lang="en-US" altLang="ko-KR" sz="1400" b="1" dirty="0"/>
              <a:t>, </a:t>
            </a:r>
            <a:r>
              <a:rPr lang="en" altLang="ko-Kore-KR" sz="1400" b="1" dirty="0"/>
              <a:t>second: y</a:t>
            </a:r>
            <a:r>
              <a:rPr lang="ko-KR" altLang="en-US" sz="1400" b="1" dirty="0"/>
              <a:t>좌표</a:t>
            </a:r>
            <a:r>
              <a:rPr lang="en-US" altLang="ko-KR" sz="1400" b="1" dirty="0"/>
              <a:t>)</a:t>
            </a:r>
          </a:p>
          <a:p>
            <a:pPr marL="0" indent="0" latinLnBrk="1">
              <a:buNone/>
            </a:pPr>
            <a:r>
              <a:rPr lang="en" altLang="ko-Kore-KR" sz="1400" b="1" dirty="0"/>
              <a:t>pair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이용하였다</a:t>
            </a:r>
            <a:r>
              <a:rPr lang="en-US" altLang="ko-KR" sz="1400" b="1" dirty="0"/>
              <a:t>. </a:t>
            </a:r>
            <a:r>
              <a:rPr lang="en" altLang="ko-Kore-KR" sz="1400" b="1" dirty="0" err="1"/>
              <a:t>pair.first</a:t>
            </a:r>
            <a:r>
              <a:rPr lang="ko-KR" altLang="en-US" sz="1400" b="1" dirty="0"/>
              <a:t>에는 </a:t>
            </a:r>
            <a:r>
              <a:rPr lang="en" altLang="ko-Kore-KR" sz="1400" b="1" dirty="0"/>
              <a:t>x</a:t>
            </a:r>
            <a:r>
              <a:rPr lang="ko-KR" altLang="en-US" sz="1400" b="1" dirty="0"/>
              <a:t>좌표를</a:t>
            </a:r>
            <a:r>
              <a:rPr lang="en-US" altLang="ko-KR" sz="1400" b="1" dirty="0"/>
              <a:t>, </a:t>
            </a:r>
            <a:r>
              <a:rPr lang="en" altLang="ko-Kore-KR" sz="1400" b="1" dirty="0" err="1"/>
              <a:t>pair.second</a:t>
            </a:r>
            <a:r>
              <a:rPr lang="ko-KR" altLang="en-US" sz="1400" b="1" dirty="0"/>
              <a:t>에는 </a:t>
            </a:r>
            <a:r>
              <a:rPr lang="en" altLang="ko-Kore-KR" sz="1400" b="1" dirty="0"/>
              <a:t>y</a:t>
            </a:r>
            <a:r>
              <a:rPr lang="ko-KR" altLang="en-US" sz="1400" b="1" dirty="0"/>
              <a:t>좌표를 저장한다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이를 </a:t>
            </a:r>
            <a:r>
              <a:rPr lang="en" altLang="ko-Kore-KR" sz="1400" b="1" dirty="0"/>
              <a:t>vector</a:t>
            </a:r>
            <a:r>
              <a:rPr lang="ko-KR" altLang="en-US" sz="1400" b="1" dirty="0"/>
              <a:t>로 선언했다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이후 </a:t>
            </a:r>
            <a:r>
              <a:rPr lang="en" altLang="ko-Kore-KR" sz="1400" b="1" dirty="0"/>
              <a:t>OPEN </a:t>
            </a:r>
            <a:r>
              <a:rPr lang="ko-KR" altLang="en-US" sz="1400" b="1" dirty="0"/>
              <a:t>함수에서 </a:t>
            </a:r>
            <a:r>
              <a:rPr lang="en" altLang="ko-Kore-KR" sz="1400" b="1" dirty="0" err="1"/>
              <a:t>push_back</a:t>
            </a:r>
            <a:r>
              <a:rPr lang="ko-KR" altLang="en-US" sz="1400" b="1" dirty="0"/>
              <a:t>으로 장애물 데이터가 추가된다</a:t>
            </a:r>
            <a:r>
              <a:rPr lang="en-US" altLang="ko-KR" sz="1400" b="1" dirty="0"/>
              <a:t>. </a:t>
            </a:r>
          </a:p>
          <a:p>
            <a:pPr latinLnBrk="1"/>
            <a:r>
              <a:rPr lang="en" altLang="ko-Kore-KR" sz="1400" dirty="0"/>
              <a:t>vector&lt;</a:t>
            </a:r>
            <a:r>
              <a:rPr lang="en" altLang="ko-Kore-KR" sz="1400" dirty="0" err="1"/>
              <a:t>WaterLine</a:t>
            </a:r>
            <a:r>
              <a:rPr lang="en" altLang="ko-Kore-KR" sz="1400" dirty="0"/>
              <a:t>&gt; lines;            // </a:t>
            </a:r>
            <a:r>
              <a:rPr lang="ko-KR" altLang="en-US" sz="1400" dirty="0"/>
              <a:t>물받침대들의 정보 저장 </a:t>
            </a:r>
            <a:r>
              <a:rPr lang="en" altLang="ko-Kore-KR" sz="1400" dirty="0"/>
              <a:t>vector</a:t>
            </a:r>
          </a:p>
          <a:p>
            <a:pPr marL="0" indent="0" latinLnBrk="1">
              <a:buNone/>
            </a:pPr>
            <a:r>
              <a:rPr lang="en" altLang="ko-Kore-KR" sz="1400" dirty="0" err="1"/>
              <a:t>WaterLine</a:t>
            </a:r>
            <a:r>
              <a:rPr lang="en" altLang="ko-Kore-KR" sz="1400" dirty="0"/>
              <a:t> </a:t>
            </a:r>
            <a:r>
              <a:rPr lang="ko-KR" altLang="en-US" sz="1400" dirty="0"/>
              <a:t>구조체의 배열이다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물받침대들의 정보를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마찬가지로 </a:t>
            </a:r>
            <a:r>
              <a:rPr lang="en" altLang="ko-Kore-KR" sz="1400" dirty="0"/>
              <a:t>OPEN </a:t>
            </a:r>
            <a:r>
              <a:rPr lang="ko-KR" altLang="en-US" sz="1400" dirty="0"/>
              <a:t>함수에서 </a:t>
            </a:r>
            <a:r>
              <a:rPr lang="en" altLang="ko-Kore-KR" sz="1400" dirty="0" err="1"/>
              <a:t>push_back</a:t>
            </a:r>
            <a:r>
              <a:rPr lang="ko-KR" altLang="en-US" sz="1400" dirty="0"/>
              <a:t>으로 데이터가 추가된다</a:t>
            </a:r>
            <a:r>
              <a:rPr lang="en-US" altLang="ko-KR" sz="1400" dirty="0"/>
              <a:t>.</a:t>
            </a:r>
          </a:p>
          <a:p>
            <a:pPr latinLnBrk="1"/>
            <a:r>
              <a:rPr lang="en" altLang="ko-Kore-KR" sz="1400" dirty="0"/>
              <a:t>vector&lt;</a:t>
            </a:r>
            <a:r>
              <a:rPr lang="en" altLang="ko-Kore-KR" sz="1400" dirty="0" err="1"/>
              <a:t>WaterPoint</a:t>
            </a:r>
            <a:r>
              <a:rPr lang="en" altLang="ko-Kore-KR" sz="1400" dirty="0"/>
              <a:t>&gt; points;          // </a:t>
            </a:r>
            <a:r>
              <a:rPr lang="ko-KR" altLang="en-US" sz="1400" dirty="0"/>
              <a:t>물 시작 점들의 정보 저장 </a:t>
            </a:r>
            <a:r>
              <a:rPr lang="en" altLang="ko-Kore-KR" sz="1400" dirty="0"/>
              <a:t>vector</a:t>
            </a:r>
          </a:p>
          <a:p>
            <a:pPr marL="0" indent="0" latinLnBrk="1">
              <a:buNone/>
            </a:pPr>
            <a:r>
              <a:rPr lang="en" altLang="ko-Kore-KR" sz="1400" dirty="0" err="1"/>
              <a:t>WaterPoint</a:t>
            </a:r>
            <a:r>
              <a:rPr lang="en" altLang="ko-Kore-KR" sz="1400" dirty="0"/>
              <a:t> </a:t>
            </a:r>
            <a:r>
              <a:rPr lang="ko-KR" altLang="en-US" sz="1400" dirty="0"/>
              <a:t>구조체의 배열이다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 시작 점들의 정보를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마찬가지로 </a:t>
            </a:r>
            <a:r>
              <a:rPr lang="en" altLang="ko-Kore-KR" sz="1400" dirty="0"/>
              <a:t>OPEN </a:t>
            </a:r>
            <a:r>
              <a:rPr lang="ko-KR" altLang="en-US" sz="1400" dirty="0"/>
              <a:t>함수에서 </a:t>
            </a:r>
            <a:r>
              <a:rPr lang="en" altLang="ko-Kore-KR" sz="1400" dirty="0" err="1"/>
              <a:t>push_back</a:t>
            </a:r>
            <a:r>
              <a:rPr lang="ko-KR" altLang="en-US" sz="1400" dirty="0"/>
              <a:t>으로 데이터가 추가된다</a:t>
            </a:r>
            <a:r>
              <a:rPr lang="en-US" altLang="ko-KR" sz="1400" dirty="0"/>
              <a:t>.</a:t>
            </a:r>
          </a:p>
          <a:p>
            <a:pPr latinLnBrk="1"/>
            <a:r>
              <a:rPr lang="en" altLang="ko-Kore-KR" sz="1400" dirty="0"/>
              <a:t>vector&lt;</a:t>
            </a:r>
            <a:r>
              <a:rPr lang="en" altLang="ko-Kore-KR" sz="1400" dirty="0" err="1"/>
              <a:t>WaterDrop</a:t>
            </a:r>
            <a:r>
              <a:rPr lang="en" altLang="ko-Kore-KR" sz="1400" dirty="0"/>
              <a:t>&gt; drops;            // </a:t>
            </a:r>
            <a:r>
              <a:rPr lang="ko-KR" altLang="en-US" sz="1400" dirty="0"/>
              <a:t>물방울들의 정보 저장 </a:t>
            </a:r>
            <a:r>
              <a:rPr lang="en" altLang="ko-Kore-KR" sz="1400" dirty="0"/>
              <a:t>vector</a:t>
            </a:r>
          </a:p>
          <a:p>
            <a:pPr marL="0" indent="0" latinLnBrk="1">
              <a:buNone/>
            </a:pPr>
            <a:r>
              <a:rPr lang="en" altLang="ko-Kore-KR" sz="1400" dirty="0" err="1"/>
              <a:t>WaterDrop</a:t>
            </a:r>
            <a:r>
              <a:rPr lang="en" altLang="ko-Kore-KR" sz="1400" dirty="0"/>
              <a:t> </a:t>
            </a:r>
            <a:r>
              <a:rPr lang="ko-KR" altLang="en-US" sz="1400" dirty="0"/>
              <a:t>구조체의 배열이다</a:t>
            </a:r>
            <a:r>
              <a:rPr lang="en-US" altLang="ko-KR" sz="1400" dirty="0"/>
              <a:t>. </a:t>
            </a:r>
            <a:r>
              <a:rPr lang="ko-KR" altLang="en-US" sz="1400" dirty="0"/>
              <a:t>물방울들의 정보를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마찬가지로 </a:t>
            </a:r>
            <a:r>
              <a:rPr lang="en" altLang="ko-Kore-KR" sz="1400" dirty="0"/>
              <a:t>OPEN </a:t>
            </a:r>
            <a:r>
              <a:rPr lang="ko-KR" altLang="en-US" sz="1400" dirty="0"/>
              <a:t>함수에서 </a:t>
            </a:r>
            <a:r>
              <a:rPr lang="en" altLang="ko-Kore-KR" sz="1400" dirty="0" err="1"/>
              <a:t>push_back</a:t>
            </a:r>
            <a:r>
              <a:rPr lang="ko-KR" altLang="en-US" sz="1400" dirty="0"/>
              <a:t>으로 데이터가 추가된다</a:t>
            </a:r>
            <a:r>
              <a:rPr lang="en-US" altLang="ko-KR" sz="1400" dirty="0"/>
              <a:t>.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" altLang="ko-Kore-KR" sz="1400" dirty="0"/>
              <a:t>vector&lt;Destination&gt; </a:t>
            </a:r>
            <a:r>
              <a:rPr lang="en" altLang="ko-Kore-KR" sz="1400" dirty="0" err="1"/>
              <a:t>dests</a:t>
            </a:r>
            <a:r>
              <a:rPr lang="en" altLang="ko-Kore-KR" sz="1400" dirty="0"/>
              <a:t>;          // </a:t>
            </a:r>
            <a:r>
              <a:rPr lang="ko-KR" altLang="en-US" sz="1400" dirty="0"/>
              <a:t>목적지들의 정보 저장 </a:t>
            </a:r>
            <a:r>
              <a:rPr lang="en" altLang="ko-Kore-KR" sz="1400" dirty="0"/>
              <a:t>vector</a:t>
            </a:r>
          </a:p>
          <a:p>
            <a:pPr marL="0" indent="0" latinLnBrk="1">
              <a:buNone/>
            </a:pPr>
            <a:r>
              <a:rPr lang="en" altLang="ko-Kore-KR" sz="1400" dirty="0"/>
              <a:t>Destination </a:t>
            </a:r>
            <a:r>
              <a:rPr lang="ko-KR" altLang="en-US" sz="1400" dirty="0"/>
              <a:t>구조체의 배열이다</a:t>
            </a:r>
            <a:r>
              <a:rPr lang="en-US" altLang="ko-KR" sz="1400" dirty="0"/>
              <a:t>. </a:t>
            </a:r>
            <a:r>
              <a:rPr lang="ko-KR" altLang="en-US" sz="1400" dirty="0"/>
              <a:t>목적지들의 정보를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마찬가지로 </a:t>
            </a:r>
            <a:r>
              <a:rPr lang="en" altLang="ko-Kore-KR" sz="1400" dirty="0"/>
              <a:t>OPEN </a:t>
            </a:r>
            <a:r>
              <a:rPr lang="ko-KR" altLang="en-US" sz="1400" dirty="0"/>
              <a:t>함수에서 </a:t>
            </a:r>
            <a:r>
              <a:rPr lang="en" altLang="ko-Kore-KR" sz="1400" dirty="0" err="1"/>
              <a:t>push_back</a:t>
            </a:r>
            <a:r>
              <a:rPr lang="ko-KR" altLang="en-US" sz="1400" dirty="0"/>
              <a:t>으로 데이터가 추가된다</a:t>
            </a:r>
            <a:r>
              <a:rPr lang="en-US" altLang="ko-KR" sz="1400" dirty="0"/>
              <a:t>.</a:t>
            </a:r>
            <a:endParaRPr lang="ko-Kore-KR" alt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ore-KR" altLang="en-US" sz="3600" dirty="0"/>
              <a:t>핵심</a:t>
            </a:r>
            <a:r>
              <a:rPr lang="ko-KR" altLang="en-US" sz="3600" dirty="0"/>
              <a:t> </a:t>
            </a:r>
            <a:r>
              <a:rPr lang="ko-Kore-KR" altLang="en-US" sz="3600" dirty="0"/>
              <a:t>변수</a:t>
            </a:r>
            <a:r>
              <a:rPr lang="ko-KR" altLang="en-US" sz="3600" dirty="0"/>
              <a:t> 설명</a:t>
            </a:r>
            <a:endParaRPr lang="ko-Kore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84EE51-36A6-0F42-A51E-F26685FA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81100"/>
            <a:ext cx="10905066" cy="55753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/>
              <a:t>        </a:t>
            </a:r>
            <a:r>
              <a:rPr lang="en-US" altLang="ko-Kore-KR" b="1" dirty="0"/>
              <a:t>int </a:t>
            </a:r>
            <a:r>
              <a:rPr lang="en-US" altLang="ko-Kore-KR" dirty="0" err="1"/>
              <a:t>idx</a:t>
            </a:r>
            <a:r>
              <a:rPr lang="en-US" altLang="ko-Kore-KR" dirty="0"/>
              <a:t>=0;                                  	// </a:t>
            </a:r>
            <a:r>
              <a:rPr lang="ko-KR" altLang="ko-Kore-KR" dirty="0"/>
              <a:t>물방울 그리기 끝점의 </a:t>
            </a:r>
            <a:r>
              <a:rPr lang="en-US" altLang="ko-Kore-KR" dirty="0"/>
              <a:t>index</a:t>
            </a:r>
            <a:endParaRPr lang="ko-Kore-KR" altLang="ko-Kore-KR" dirty="0"/>
          </a:p>
          <a:p>
            <a:r>
              <a:rPr lang="ko-KR" altLang="en-US" b="1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tmpScore</a:t>
            </a:r>
            <a:r>
              <a:rPr lang="en-US" altLang="ko-Kore-KR" dirty="0"/>
              <a:t>;                     	// </a:t>
            </a:r>
            <a:r>
              <a:rPr lang="ko-Kore-KR" altLang="ko-Kore-KR" dirty="0"/>
              <a:t>임시 점수 저장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draw_flag</a:t>
            </a:r>
            <a:r>
              <a:rPr lang="en-US" altLang="ko-Kore-KR" dirty="0"/>
              <a:t>;                      	// </a:t>
            </a:r>
            <a:r>
              <a:rPr lang="ko-Kore-KR" altLang="ko-Kore-KR" dirty="0"/>
              <a:t>그리기 유무</a:t>
            </a:r>
            <a:r>
              <a:rPr lang="en-US" altLang="ko-Kore-KR" dirty="0"/>
              <a:t>_flag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flow_flag</a:t>
            </a:r>
            <a:r>
              <a:rPr lang="en-US" altLang="ko-Kore-KR" dirty="0"/>
              <a:t>;                      	// </a:t>
            </a:r>
            <a:r>
              <a:rPr lang="ko-Kore-KR" altLang="ko-Kore-KR" dirty="0"/>
              <a:t>물 흐름 유무</a:t>
            </a:r>
            <a:r>
              <a:rPr lang="en-US" altLang="ko-Kore-KR" dirty="0"/>
              <a:t>_flag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bool</a:t>
            </a:r>
            <a:r>
              <a:rPr lang="en-US" altLang="ko-Kore-KR" dirty="0"/>
              <a:t> SUCCESS = </a:t>
            </a:r>
            <a:r>
              <a:rPr lang="en-US" altLang="ko-Kore-KR" b="1" dirty="0"/>
              <a:t>false</a:t>
            </a:r>
            <a:r>
              <a:rPr lang="en-US" altLang="ko-Kore-KR" dirty="0"/>
              <a:t>;               	// </a:t>
            </a:r>
            <a:r>
              <a:rPr lang="ko-Kore-KR" altLang="ko-Kore-KR" dirty="0"/>
              <a:t>성공</a:t>
            </a:r>
            <a:r>
              <a:rPr lang="en-US" altLang="ko-Kore-KR" dirty="0"/>
              <a:t>_</a:t>
            </a:r>
            <a:r>
              <a:rPr lang="ko-Kore-KR" altLang="ko-Kore-KR" dirty="0"/>
              <a:t>여부</a:t>
            </a:r>
            <a:r>
              <a:rPr lang="en-US" altLang="ko-Kore-KR" dirty="0"/>
              <a:t> flag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bool</a:t>
            </a:r>
            <a:r>
              <a:rPr lang="en-US" altLang="ko-Kore-KR" dirty="0"/>
              <a:t> FAIL = </a:t>
            </a:r>
            <a:r>
              <a:rPr lang="en-US" altLang="ko-Kore-KR" b="1" dirty="0"/>
              <a:t>false</a:t>
            </a:r>
            <a:r>
              <a:rPr lang="en-US" altLang="ko-Kore-KR" dirty="0"/>
              <a:t>;                  	// </a:t>
            </a:r>
            <a:r>
              <a:rPr lang="ko-Kore-KR" altLang="ko-Kore-KR" dirty="0"/>
              <a:t>실패 여부</a:t>
            </a:r>
            <a:r>
              <a:rPr lang="en-US" altLang="ko-Kore-KR" dirty="0"/>
              <a:t>_flag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bool</a:t>
            </a:r>
            <a:r>
              <a:rPr lang="en-US" altLang="ko-Kore-KR" dirty="0"/>
              <a:t> </a:t>
            </a:r>
            <a:r>
              <a:rPr lang="en-US" altLang="ko-Kore-KR" dirty="0" err="1"/>
              <a:t>start_page</a:t>
            </a:r>
            <a:r>
              <a:rPr lang="en-US" altLang="ko-Kore-KR" dirty="0"/>
              <a:t>=</a:t>
            </a:r>
            <a:r>
              <a:rPr lang="en-US" altLang="ko-Kore-KR" b="1" dirty="0"/>
              <a:t>true</a:t>
            </a:r>
            <a:r>
              <a:rPr lang="en-US" altLang="ko-Kore-KR" dirty="0"/>
              <a:t>;               	// </a:t>
            </a:r>
            <a:r>
              <a:rPr lang="ko-Kore-KR" altLang="ko-Kore-KR" dirty="0"/>
              <a:t>시작 페이지 보이기 유무</a:t>
            </a:r>
            <a:r>
              <a:rPr lang="en-US" altLang="ko-Kore-KR" dirty="0"/>
              <a:t>_flag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bool</a:t>
            </a:r>
            <a:r>
              <a:rPr lang="en-US" altLang="ko-Kore-KR" dirty="0"/>
              <a:t> </a:t>
            </a:r>
            <a:r>
              <a:rPr lang="en-US" altLang="ko-Kore-KR" dirty="0" err="1"/>
              <a:t>menu_page</a:t>
            </a:r>
            <a:r>
              <a:rPr lang="en-US" altLang="ko-Kore-KR" dirty="0"/>
              <a:t>=</a:t>
            </a:r>
            <a:r>
              <a:rPr lang="en-US" altLang="ko-Kore-KR" b="1" dirty="0"/>
              <a:t>false</a:t>
            </a:r>
            <a:r>
              <a:rPr lang="en-US" altLang="ko-Kore-KR" dirty="0"/>
              <a:t>;               	// </a:t>
            </a:r>
            <a:r>
              <a:rPr lang="ko-Kore-KR" altLang="ko-Kore-KR" dirty="0"/>
              <a:t>메뉴 페이지 보이기 유무</a:t>
            </a:r>
            <a:r>
              <a:rPr lang="en-US" altLang="ko-Kore-KR" dirty="0"/>
              <a:t>_flag</a:t>
            </a:r>
            <a:endParaRPr lang="ko-Kore-KR" altLang="ko-Kore-KR" dirty="0"/>
          </a:p>
          <a:p>
            <a:r>
              <a:rPr lang="en-US" altLang="ko-Kore-KR" dirty="0"/>
              <a:t>    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activeIdx</a:t>
            </a:r>
            <a:r>
              <a:rPr lang="en-US" altLang="ko-Kore-KR" dirty="0"/>
              <a:t>=0;                    	// </a:t>
            </a:r>
            <a:r>
              <a:rPr lang="ko-Kore-KR" altLang="ko-Kore-KR" dirty="0"/>
              <a:t>활성화된 점 위치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activeLine</a:t>
            </a:r>
            <a:r>
              <a:rPr lang="en-US" altLang="ko-Kore-KR" dirty="0"/>
              <a:t>=0;                   	// </a:t>
            </a:r>
            <a:r>
              <a:rPr lang="ko-Kore-KR" altLang="ko-Kore-KR" dirty="0"/>
              <a:t>활성화된 물받침대 위치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successNum</a:t>
            </a:r>
            <a:r>
              <a:rPr lang="en-US" altLang="ko-Kore-KR" dirty="0"/>
              <a:t>=0;                   	// </a:t>
            </a:r>
            <a:r>
              <a:rPr lang="ko-Kore-KR" altLang="ko-Kore-KR" dirty="0"/>
              <a:t>도달한 목적지들의 개수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int</a:t>
            </a:r>
            <a:r>
              <a:rPr lang="en-US" altLang="ko-Kore-KR" dirty="0"/>
              <a:t> </a:t>
            </a:r>
            <a:r>
              <a:rPr lang="en-US" altLang="ko-Kore-KR" dirty="0" err="1"/>
              <a:t>current_level</a:t>
            </a:r>
            <a:r>
              <a:rPr lang="en-US" altLang="ko-Kore-KR" dirty="0"/>
              <a:t>=0;                	// </a:t>
            </a:r>
            <a:r>
              <a:rPr lang="ko-Kore-KR" altLang="ko-Kore-KR" dirty="0"/>
              <a:t>현재 플레이 중인 레벨</a:t>
            </a:r>
          </a:p>
          <a:p>
            <a:r>
              <a:rPr lang="en-US" altLang="ko-Kore-KR" dirty="0"/>
              <a:t>        </a:t>
            </a:r>
            <a:endParaRPr lang="ko-Kore-KR" altLang="ko-Kore-KR" dirty="0"/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float</a:t>
            </a:r>
            <a:r>
              <a:rPr lang="en-US" altLang="ko-Kore-KR" dirty="0"/>
              <a:t> time;                         	// </a:t>
            </a:r>
            <a:r>
              <a:rPr lang="ko-Kore-KR" altLang="ko-Kore-KR" dirty="0"/>
              <a:t>지난 시간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float</a:t>
            </a:r>
            <a:r>
              <a:rPr lang="en-US" altLang="ko-Kore-KR" dirty="0"/>
              <a:t> </a:t>
            </a:r>
            <a:r>
              <a:rPr lang="en-US" altLang="ko-Kore-KR" dirty="0" err="1"/>
              <a:t>time_left</a:t>
            </a:r>
            <a:r>
              <a:rPr lang="en-US" altLang="ko-Kore-KR" dirty="0"/>
              <a:t>;                    	// </a:t>
            </a:r>
            <a:r>
              <a:rPr lang="ko-Kore-KR" altLang="ko-Kore-KR" dirty="0"/>
              <a:t>남은 시간</a:t>
            </a:r>
          </a:p>
          <a:p>
            <a:r>
              <a:rPr lang="en-US" altLang="ko-Kore-KR" dirty="0"/>
              <a:t>        </a:t>
            </a:r>
            <a:r>
              <a:rPr lang="en-US" altLang="ko-Kore-KR" b="1" dirty="0"/>
              <a:t>short</a:t>
            </a:r>
            <a:r>
              <a:rPr lang="en-US" altLang="ko-Kore-KR" dirty="0"/>
              <a:t> </a:t>
            </a:r>
            <a:r>
              <a:rPr lang="en-US" altLang="ko-Kore-KR" b="1" dirty="0"/>
              <a:t>int</a:t>
            </a:r>
            <a:r>
              <a:rPr lang="en-US" altLang="ko-Kore-KR" dirty="0"/>
              <a:t> LEVELS[12]={0, };         	// </a:t>
            </a:r>
            <a:r>
              <a:rPr lang="ko-Kore-KR" altLang="ko-Kore-KR" dirty="0"/>
              <a:t>레벨들 각각의 정보</a:t>
            </a:r>
            <a:r>
              <a:rPr lang="en-US" altLang="ko-Kore-KR" dirty="0"/>
              <a:t> (</a:t>
            </a:r>
            <a:r>
              <a:rPr lang="ko-Kore-KR" altLang="ko-Kore-KR" dirty="0"/>
              <a:t>성공 여부</a:t>
            </a:r>
            <a:r>
              <a:rPr lang="en-US" altLang="ko-Kore-KR" dirty="0"/>
              <a:t>, </a:t>
            </a:r>
            <a:r>
              <a:rPr lang="ko-Kore-KR" altLang="ko-Kore-KR" dirty="0"/>
              <a:t>별점</a:t>
            </a:r>
            <a:r>
              <a:rPr lang="en-US" altLang="ko-Kore-KR" dirty="0"/>
              <a:t>)</a:t>
            </a:r>
            <a:endParaRPr lang="ko-Kore-KR" altLang="ko-Kore-KR" dirty="0"/>
          </a:p>
          <a:p>
            <a:endParaRPr lang="ko-Kore-KR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ore-KR" altLang="en-US" sz="3600" dirty="0"/>
              <a:t>함수에</a:t>
            </a:r>
            <a:r>
              <a:rPr lang="ko-KR" altLang="en-US" sz="3600" dirty="0"/>
              <a:t> 대한 설명</a:t>
            </a:r>
            <a:endParaRPr lang="ko-Kore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84EE51-36A6-0F42-A51E-F26685FA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" altLang="ko-Kore-KR" sz="1800" dirty="0"/>
              <a:t>void </a:t>
            </a:r>
            <a:r>
              <a:rPr lang="en" altLang="ko-Kore-KR" sz="1800" dirty="0" err="1"/>
              <a:t>UserLine</a:t>
            </a:r>
            <a:r>
              <a:rPr lang="en" altLang="ko-Kore-KR" sz="1800" dirty="0"/>
              <a:t>(</a:t>
            </a:r>
            <a:r>
              <a:rPr lang="en" altLang="ko-Kore-KR" sz="1800" dirty="0" err="1"/>
              <a:t>WaterLine</a:t>
            </a:r>
            <a:r>
              <a:rPr lang="en" altLang="ko-Kore-KR" sz="1800" dirty="0"/>
              <a:t> line);                           		// </a:t>
            </a:r>
            <a:r>
              <a:rPr lang="ko-KR" altLang="en-US" sz="1800" dirty="0" err="1"/>
              <a:t>물받침대</a:t>
            </a:r>
            <a:r>
              <a:rPr lang="ko-KR" altLang="en-US" sz="1800" dirty="0"/>
              <a:t> 그리기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UserCircle</a:t>
            </a:r>
            <a:r>
              <a:rPr lang="en" altLang="ko-Kore-KR" sz="1800" dirty="0"/>
              <a:t>(</a:t>
            </a:r>
            <a:r>
              <a:rPr lang="en" altLang="ko-Kore-KR" sz="1800" dirty="0" err="1"/>
              <a:t>WaterPoint</a:t>
            </a:r>
            <a:r>
              <a:rPr lang="en" altLang="ko-Kore-KR" sz="1800" dirty="0"/>
              <a:t> point);                     		// </a:t>
            </a:r>
            <a:r>
              <a:rPr lang="ko-KR" altLang="en-US" sz="1800" dirty="0"/>
              <a:t>물 시작 점 그리기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UserDest</a:t>
            </a:r>
            <a:r>
              <a:rPr lang="en" altLang="ko-Kore-KR" sz="1800" dirty="0"/>
              <a:t>(Destination </a:t>
            </a:r>
            <a:r>
              <a:rPr lang="en" altLang="ko-Kore-KR" sz="1800" dirty="0" err="1"/>
              <a:t>dest</a:t>
            </a:r>
            <a:r>
              <a:rPr lang="en" altLang="ko-Kore-KR" sz="1800" dirty="0"/>
              <a:t>);                            	// </a:t>
            </a:r>
            <a:r>
              <a:rPr lang="ko-KR" altLang="en-US" sz="1800" dirty="0"/>
              <a:t>목적지 그리기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drawDrop</a:t>
            </a:r>
            <a:r>
              <a:rPr lang="en" altLang="ko-Kore-KR" sz="1800" dirty="0"/>
              <a:t>(</a:t>
            </a:r>
            <a:r>
              <a:rPr lang="en" altLang="ko-Kore-KR" sz="1800" dirty="0" err="1"/>
              <a:t>WaterDrop</a:t>
            </a:r>
            <a:r>
              <a:rPr lang="en" altLang="ko-Kore-KR" sz="1800" dirty="0"/>
              <a:t> water);                             	 // </a:t>
            </a:r>
            <a:r>
              <a:rPr lang="ko-KR" altLang="en-US" sz="1800" dirty="0"/>
              <a:t>물방울 그리기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moveCal</a:t>
            </a:r>
            <a:r>
              <a:rPr lang="en" altLang="ko-Kore-KR" sz="1800" dirty="0"/>
              <a:t>(</a:t>
            </a:r>
            <a:r>
              <a:rPr lang="en" altLang="ko-Kore-KR" sz="1800" dirty="0" err="1"/>
              <a:t>WaterPoint</a:t>
            </a:r>
            <a:r>
              <a:rPr lang="en" altLang="ko-Kore-KR" sz="1800" dirty="0"/>
              <a:t> </a:t>
            </a:r>
            <a:r>
              <a:rPr lang="en" altLang="ko-Kore-KR" sz="1800" dirty="0" err="1"/>
              <a:t>activePoint</a:t>
            </a:r>
            <a:r>
              <a:rPr lang="en" altLang="ko-Kore-KR" sz="1800" dirty="0"/>
              <a:t>, vector&lt;</a:t>
            </a:r>
            <a:r>
              <a:rPr lang="en" altLang="ko-Kore-KR" sz="1800" dirty="0" err="1"/>
              <a:t>WaterLine</a:t>
            </a:r>
            <a:r>
              <a:rPr lang="en" altLang="ko-Kore-KR" sz="1800" dirty="0"/>
              <a:t>&gt; lines);	// </a:t>
            </a:r>
            <a:r>
              <a:rPr lang="ko-KR" altLang="en-US" sz="1800" dirty="0"/>
              <a:t>물방울 움직임 위치 계산 함수</a:t>
            </a:r>
          </a:p>
          <a:p>
            <a:r>
              <a:rPr lang="en" altLang="ko-Kore-KR" sz="1800" dirty="0"/>
              <a:t>void OPEN(int level);                                      	// </a:t>
            </a:r>
            <a:r>
              <a:rPr lang="ko-KR" altLang="en-US" sz="1800" dirty="0"/>
              <a:t>파일 입력 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주어진 입력에 맞는 파일을 </a:t>
            </a:r>
            <a:r>
              <a:rPr lang="ko-KR" altLang="en-US" sz="1800" dirty="0" err="1"/>
              <a:t>입력받는다</a:t>
            </a:r>
            <a:r>
              <a:rPr lang="en-US" altLang="ko-KR" sz="1800" dirty="0"/>
              <a:t>. </a:t>
            </a:r>
          </a:p>
          <a:p>
            <a:r>
              <a:rPr lang="en" altLang="ko-Kore-KR" sz="1800" dirty="0"/>
              <a:t>void save();                                         		// </a:t>
            </a:r>
            <a:r>
              <a:rPr lang="ko-KR" altLang="en-US" sz="1800" dirty="0"/>
              <a:t>세이브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drawObstacles</a:t>
            </a:r>
            <a:r>
              <a:rPr lang="en" altLang="ko-Kore-KR" sz="1800" dirty="0"/>
              <a:t>(pair&lt;int, int&gt;);                     	// </a:t>
            </a:r>
            <a:r>
              <a:rPr lang="ko-KR" altLang="en-US" sz="1800" dirty="0"/>
              <a:t>장애물 그리기 함수</a:t>
            </a:r>
          </a:p>
          <a:p>
            <a:r>
              <a:rPr lang="en" altLang="ko-Kore-KR" sz="1800" dirty="0"/>
              <a:t>void </a:t>
            </a:r>
            <a:r>
              <a:rPr lang="en" altLang="ko-Kore-KR" sz="1800" dirty="0" err="1"/>
              <a:t>drawStar</a:t>
            </a:r>
            <a:r>
              <a:rPr lang="en" altLang="ko-Kore-KR" sz="1800" dirty="0"/>
              <a:t>(int x, int y, int point, float size); 	// </a:t>
            </a:r>
            <a:r>
              <a:rPr lang="ko-KR" altLang="en-US" sz="1800" dirty="0"/>
              <a:t>별 그리기 함수</a:t>
            </a:r>
            <a:endParaRPr lang="ko-Kore-KR" alt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간단한 </a:t>
            </a:r>
            <a:r>
              <a:rPr lang="en-US" altLang="ko-KR" sz="3600" dirty="0" err="1"/>
              <a:t>FlowChart</a:t>
            </a:r>
            <a:endParaRPr lang="ko-Kore-KR" altLang="en-US" sz="3600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6DBC2FA-77F5-5E41-8649-F6282E27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84" y="270934"/>
            <a:ext cx="4070027" cy="62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간단한 </a:t>
            </a:r>
            <a:r>
              <a:rPr lang="en-US" altLang="ko-KR" sz="3600" dirty="0" err="1"/>
              <a:t>FlowChart</a:t>
            </a:r>
            <a:endParaRPr lang="ko-Kore-KR" alt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7CEEA7E-E15A-224A-9B2C-A43F7DDB806A}"/>
              </a:ext>
            </a:extLst>
          </p:cNvPr>
          <p:cNvSpPr/>
          <p:nvPr/>
        </p:nvSpPr>
        <p:spPr>
          <a:xfrm>
            <a:off x="1672247" y="4072607"/>
            <a:ext cx="1992721" cy="1185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setup</a:t>
            </a:r>
            <a:r>
              <a:rPr kumimoji="1" lang="en-US" altLang="ko-KR" sz="2400" dirty="0"/>
              <a:t>();</a:t>
            </a:r>
            <a:endParaRPr kumimoji="1" lang="ko-Kore-KR" altLang="en-US" sz="24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9717529-FBC2-DD4E-BA6A-6C448F9E4DF8}"/>
              </a:ext>
            </a:extLst>
          </p:cNvPr>
          <p:cNvSpPr/>
          <p:nvPr/>
        </p:nvSpPr>
        <p:spPr>
          <a:xfrm>
            <a:off x="5249801" y="4075125"/>
            <a:ext cx="1992721" cy="1185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update</a:t>
            </a:r>
            <a:r>
              <a:rPr kumimoji="1" lang="en-US" altLang="ko-KR" sz="2400" dirty="0"/>
              <a:t>();</a:t>
            </a:r>
            <a:endParaRPr kumimoji="1" lang="ko-Kore-KR" altLang="en-US" sz="2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29D7394-4BD6-1248-B65F-DE12E1BFBF49}"/>
              </a:ext>
            </a:extLst>
          </p:cNvPr>
          <p:cNvSpPr/>
          <p:nvPr/>
        </p:nvSpPr>
        <p:spPr>
          <a:xfrm>
            <a:off x="8827355" y="4072607"/>
            <a:ext cx="1992721" cy="1185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draw</a:t>
            </a:r>
            <a:r>
              <a:rPr kumimoji="1" lang="en-US" altLang="ko-KR" sz="2400" dirty="0"/>
              <a:t>();</a:t>
            </a:r>
            <a:endParaRPr kumimoji="1" lang="ko-Kore-KR" altLang="en-US" sz="2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B798944-994B-7249-8E19-8E1911348716}"/>
              </a:ext>
            </a:extLst>
          </p:cNvPr>
          <p:cNvSpPr/>
          <p:nvPr/>
        </p:nvSpPr>
        <p:spPr>
          <a:xfrm>
            <a:off x="3344392" y="1381936"/>
            <a:ext cx="1992721" cy="1185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프로그램 시작</a:t>
            </a:r>
            <a:endParaRPr kumimoji="1" lang="ko-Kore-KR" altLang="en-US" dirty="0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2347474A-AE50-1746-8F06-D54F3EA6EEA3}"/>
              </a:ext>
            </a:extLst>
          </p:cNvPr>
          <p:cNvSpPr/>
          <p:nvPr/>
        </p:nvSpPr>
        <p:spPr>
          <a:xfrm rot="2212203">
            <a:off x="2805133" y="2579924"/>
            <a:ext cx="481778" cy="1420780"/>
          </a:xfrm>
          <a:prstGeom prst="downArrow">
            <a:avLst>
              <a:gd name="adj1" fmla="val 3102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AC8336DC-B60D-EE46-BF2A-875F7E7D42CF}"/>
              </a:ext>
            </a:extLst>
          </p:cNvPr>
          <p:cNvSpPr/>
          <p:nvPr/>
        </p:nvSpPr>
        <p:spPr>
          <a:xfrm rot="16200000">
            <a:off x="4371447" y="4001601"/>
            <a:ext cx="340066" cy="132720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37099F8F-4B36-304F-A920-7A01BA946A88}"/>
              </a:ext>
            </a:extLst>
          </p:cNvPr>
          <p:cNvSpPr/>
          <p:nvPr/>
        </p:nvSpPr>
        <p:spPr>
          <a:xfrm rot="16200000">
            <a:off x="7971362" y="3979241"/>
            <a:ext cx="340066" cy="137192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위로 구부러진 화살표[C] 20">
            <a:extLst>
              <a:ext uri="{FF2B5EF4-FFF2-40B4-BE49-F238E27FC236}">
                <a16:creationId xmlns:a16="http://schemas.microsoft.com/office/drawing/2014/main" id="{CA4A250B-6218-4F47-B1F1-76E48BB63E5E}"/>
              </a:ext>
            </a:extLst>
          </p:cNvPr>
          <p:cNvSpPr/>
          <p:nvPr/>
        </p:nvSpPr>
        <p:spPr>
          <a:xfrm rot="10800000">
            <a:off x="5986422" y="1440273"/>
            <a:ext cx="3973736" cy="2532832"/>
          </a:xfrm>
          <a:prstGeom prst="curvedUpArrow">
            <a:avLst>
              <a:gd name="adj1" fmla="val 5257"/>
              <a:gd name="adj2" fmla="val 25739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357A20-844F-304E-B2F1-5100F392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ore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!</a:t>
            </a:r>
            <a:endParaRPr kumimoji="1" lang="en-US" alt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E476C-B47C-B743-97E8-7A9FADAA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A8BC0-A810-AA47-B11E-21FB6EC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ore-KR" altLang="en-US" sz="3600"/>
              <a:t>구현</a:t>
            </a:r>
            <a:r>
              <a:rPr kumimoji="1" lang="ko-KR" altLang="en-US" sz="3600"/>
              <a:t> 목표 </a:t>
            </a:r>
            <a:r>
              <a:rPr kumimoji="1" lang="en-US" altLang="ko-KR" sz="3600"/>
              <a:t>&amp;</a:t>
            </a:r>
            <a:r>
              <a:rPr kumimoji="1" lang="ko-KR" altLang="en-US" sz="3600"/>
              <a:t>프로그램 흐름 </a:t>
            </a:r>
            <a:endParaRPr kumimoji="1" lang="ko-Kore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2870A-A558-1B43-88C5-57960659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atinLnBrk="1"/>
            <a:r>
              <a:rPr lang="ko-KR" altLang="ko-Kore-KR" sz="2000"/>
              <a:t>시작 페이지에서 </a:t>
            </a:r>
            <a:r>
              <a:rPr lang="en-US" altLang="ko-Kore-KR" sz="2000"/>
              <a:t>Enter </a:t>
            </a:r>
            <a:r>
              <a:rPr lang="ko-KR" altLang="ko-Kore-KR" sz="2000"/>
              <a:t>키를 누르면 전체 메뉴 창을 보여준다</a:t>
            </a:r>
            <a:r>
              <a:rPr lang="en-US" altLang="ko-Kore-KR" sz="2000"/>
              <a:t>. </a:t>
            </a:r>
          </a:p>
          <a:p>
            <a:pPr latinLnBrk="1"/>
            <a:r>
              <a:rPr lang="ko-KR" altLang="ko-Kore-KR" sz="2000"/>
              <a:t>총 </a:t>
            </a:r>
            <a:r>
              <a:rPr lang="en-US" altLang="ko-Kore-KR" sz="2000"/>
              <a:t>10</a:t>
            </a:r>
            <a:r>
              <a:rPr lang="ko-KR" altLang="ko-Kore-KR" sz="2000"/>
              <a:t>개의 레벨이 있으며</a:t>
            </a:r>
            <a:r>
              <a:rPr lang="en-US" altLang="ko-Kore-KR" sz="2000"/>
              <a:t>, </a:t>
            </a:r>
            <a:r>
              <a:rPr lang="ko-KR" altLang="ko-Kore-KR" sz="2000"/>
              <a:t>진척 상황에 따라 활성화된 레벨과 아직 비활성화되어 있는 레벨을 색깔로 구분하여 보여준다</a:t>
            </a:r>
            <a:r>
              <a:rPr lang="en-US" altLang="ko-Kore-KR" sz="2000"/>
              <a:t>. </a:t>
            </a:r>
          </a:p>
          <a:p>
            <a:pPr latinLnBrk="1"/>
            <a:r>
              <a:rPr lang="ko-KR" altLang="ko-Kore-KR" sz="2000"/>
              <a:t>마우스로 레벨을 선택할 수 있게끔 한다</a:t>
            </a:r>
            <a:r>
              <a:rPr lang="en-US" altLang="ko-Kore-KR" sz="2000"/>
              <a:t>. </a:t>
            </a:r>
            <a:r>
              <a:rPr lang="ko-KR" altLang="ko-Kore-KR" sz="2000"/>
              <a:t>선택된 레벨의 데이터는 </a:t>
            </a:r>
            <a:r>
              <a:rPr lang="en-US" altLang="ko-Kore-KR" sz="2000"/>
              <a:t>data </a:t>
            </a:r>
            <a:r>
              <a:rPr lang="ko-KR" altLang="ko-Kore-KR" sz="2000"/>
              <a:t>폴더 내의 알맞은 파일을 자동으로 읽어오게끔 처리한다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각 레벨마다</a:t>
            </a:r>
            <a:r>
              <a:rPr lang="en-US" altLang="ko-Kore-KR" sz="2000"/>
              <a:t> 3</a:t>
            </a:r>
            <a:r>
              <a:rPr lang="ko-KR" altLang="ko-Kore-KR" sz="2000"/>
              <a:t>개의 별로 과거 점수를 보여준다</a:t>
            </a:r>
            <a:r>
              <a:rPr lang="en-US" altLang="ko-Kore-KR" sz="2000"/>
              <a:t>. </a:t>
            </a:r>
            <a:endParaRPr lang="ko-Kore-KR" altLang="ko-Kore-KR" sz="2000"/>
          </a:p>
          <a:p>
            <a:pPr latinLnBrk="1"/>
            <a:r>
              <a:rPr lang="ko-KR" altLang="ko-Kore-KR" sz="2000"/>
              <a:t>레벨 선택 후</a:t>
            </a:r>
            <a:r>
              <a:rPr lang="en-US" altLang="ko-Kore-KR" sz="2000"/>
              <a:t>, </a:t>
            </a:r>
            <a:r>
              <a:rPr lang="ko-KR" altLang="ko-Kore-KR" sz="2000"/>
              <a:t>검은색 점들 중 하나를 눌러 물이 나오는 점을 선택할 수 있게 한다</a:t>
            </a:r>
            <a:r>
              <a:rPr lang="en-US" altLang="ko-Kore-KR" sz="2000"/>
              <a:t>. </a:t>
            </a:r>
            <a:endParaRPr lang="ko-Kore-KR" altLang="ko-Kore-KR" sz="2000"/>
          </a:p>
          <a:p>
            <a:pPr latinLnBrk="1"/>
            <a:r>
              <a:rPr lang="ko-KR" altLang="ko-Kore-KR" sz="2000"/>
              <a:t>보라색 사각형들</a:t>
            </a:r>
            <a:r>
              <a:rPr lang="en-US" altLang="ko-Kore-KR" sz="2000"/>
              <a:t>(</a:t>
            </a:r>
            <a:r>
              <a:rPr lang="ko-KR" altLang="ko-Kore-KR" sz="2000"/>
              <a:t>목적지</a:t>
            </a:r>
            <a:r>
              <a:rPr lang="en-US" altLang="ko-Kore-KR" sz="2000"/>
              <a:t>)</a:t>
            </a:r>
            <a:r>
              <a:rPr lang="ko-KR" altLang="ko-Kore-KR" sz="2000"/>
              <a:t>에 물 흐름이 닿도록 플레이한다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endParaRPr kumimoji="1" lang="ko-Kore-KR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A8BC0-A810-AA47-B11E-21FB6EC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ore-KR" altLang="en-US" sz="3600"/>
              <a:t>구현</a:t>
            </a:r>
            <a:r>
              <a:rPr kumimoji="1" lang="ko-KR" altLang="en-US" sz="3600"/>
              <a:t> 목표 </a:t>
            </a:r>
            <a:r>
              <a:rPr kumimoji="1" lang="en-US" altLang="ko-KR" sz="3600"/>
              <a:t>&amp;</a:t>
            </a:r>
            <a:r>
              <a:rPr kumimoji="1" lang="ko-KR" altLang="en-US" sz="3600"/>
              <a:t>프로그램 흐름 </a:t>
            </a:r>
            <a:endParaRPr kumimoji="1" lang="ko-Kore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2870A-A558-1B43-88C5-57960659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/>
            <a:r>
              <a:rPr lang="ko-KR" altLang="ko-Kore-KR" sz="2000"/>
              <a:t>키보드</a:t>
            </a:r>
            <a:r>
              <a:rPr lang="en-US" altLang="ko-Kore-KR" sz="2000"/>
              <a:t> 's'</a:t>
            </a:r>
            <a:r>
              <a:rPr lang="ko-KR" altLang="ko-Kore-KR" sz="2000"/>
              <a:t>를 눌러 물 흐름을 시작하도록 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붉은색 원 </a:t>
            </a:r>
            <a:r>
              <a:rPr lang="en-US" altLang="ko-Kore-KR" sz="2000"/>
              <a:t>(</a:t>
            </a:r>
            <a:r>
              <a:rPr lang="ko-KR" altLang="ko-Kore-KR" sz="2000"/>
              <a:t>장애물</a:t>
            </a:r>
            <a:r>
              <a:rPr lang="en-US" altLang="ko-Kore-KR" sz="2000"/>
              <a:t>)</a:t>
            </a:r>
            <a:r>
              <a:rPr lang="ko-KR" altLang="ko-Kore-KR" sz="2000"/>
              <a:t>들은 피하도록 한다</a:t>
            </a:r>
            <a:r>
              <a:rPr lang="en-US" altLang="ko-Kore-KR" sz="2000"/>
              <a:t>. (</a:t>
            </a:r>
            <a:r>
              <a:rPr lang="ko-KR" altLang="ko-Kore-KR" sz="2000"/>
              <a:t>못 피하면</a:t>
            </a:r>
            <a:r>
              <a:rPr lang="en-US" altLang="ko-Kore-KR" sz="2000"/>
              <a:t> Game Over </a:t>
            </a:r>
            <a:r>
              <a:rPr lang="ko-KR" altLang="ko-Kore-KR" sz="2000"/>
              <a:t>나게 함</a:t>
            </a:r>
            <a:r>
              <a:rPr lang="en-US" altLang="ko-Kore-KR" sz="2000"/>
              <a:t>)</a:t>
            </a:r>
            <a:endParaRPr lang="ko-Kore-KR" altLang="ko-Kore-KR" sz="2000"/>
          </a:p>
          <a:p>
            <a:pPr latinLnBrk="1"/>
            <a:r>
              <a:rPr lang="ko-KR" altLang="ko-Kore-KR" sz="2000"/>
              <a:t>왼쪽</a:t>
            </a:r>
            <a:r>
              <a:rPr lang="en-US" altLang="ko-Kore-KR" sz="2000"/>
              <a:t>, </a:t>
            </a:r>
            <a:r>
              <a:rPr lang="ko-KR" altLang="ko-Kore-KR" sz="2000"/>
              <a:t>오른쪽 방향 키를 눌러 물받침 라인을 선택하도록 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위</a:t>
            </a:r>
            <a:r>
              <a:rPr lang="en-US" altLang="ko-Kore-KR" sz="2000"/>
              <a:t>, </a:t>
            </a:r>
            <a:r>
              <a:rPr lang="ko-KR" altLang="ko-Kore-KR" sz="2000"/>
              <a:t>아래 방향 키를 눌러 선택된 라인을 회전할 수 있도록 구현한다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물받침 라인</a:t>
            </a:r>
            <a:r>
              <a:rPr lang="en-US" altLang="ko-Kore-KR" sz="2000"/>
              <a:t>(</a:t>
            </a:r>
            <a:r>
              <a:rPr lang="ko-KR" altLang="ko-Kore-KR" sz="2000"/>
              <a:t>물받침대</a:t>
            </a:r>
            <a:r>
              <a:rPr lang="en-US" altLang="ko-Kore-KR" sz="2000"/>
              <a:t>)</a:t>
            </a:r>
            <a:r>
              <a:rPr lang="ko-KR" altLang="ko-Kore-KR" sz="2000"/>
              <a:t>가 회전함에 따라 물줄기의 모양이 실시간으로 바뀌도록 하는 것이 중요하다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또한 경사가 가파를수록</a:t>
            </a:r>
            <a:r>
              <a:rPr lang="en-US" altLang="ko-Kore-KR" sz="2000"/>
              <a:t>, </a:t>
            </a:r>
            <a:r>
              <a:rPr lang="ko-KR" altLang="ko-Kore-KR" sz="2000"/>
              <a:t>물이 더 빨리 흐르도록 구현한다</a:t>
            </a:r>
            <a:r>
              <a:rPr lang="en-US" altLang="ko-Kore-KR" sz="2000"/>
              <a:t>. </a:t>
            </a:r>
            <a:endParaRPr lang="ko-Kore-KR" altLang="ko-Kore-KR" sz="2000"/>
          </a:p>
          <a:p>
            <a:pPr latinLnBrk="1"/>
            <a:r>
              <a:rPr lang="en-US" altLang="ko-Kore-KR" sz="2000"/>
              <a:t>30</a:t>
            </a:r>
            <a:r>
              <a:rPr lang="ko-KR" altLang="ko-Kore-KR" sz="2000"/>
              <a:t>초 카운트다운 타이머를 화면 좌측 상단에 보여준다</a:t>
            </a:r>
            <a:r>
              <a:rPr lang="en-US" altLang="ko-Kore-KR" sz="2000"/>
              <a:t>. </a:t>
            </a:r>
            <a:endParaRPr lang="ko-Kore-KR" altLang="ko-Kore-KR" sz="2000"/>
          </a:p>
          <a:p>
            <a:pPr latinLnBrk="1"/>
            <a:r>
              <a:rPr lang="ko-KR" altLang="ko-Kore-KR" sz="2000"/>
              <a:t>주어진 시간이 끝나기 전에 모든 보라색 목적지들에 닿도록 플레이하게 한다</a:t>
            </a:r>
            <a:r>
              <a:rPr lang="en-US" altLang="ko-Kore-KR" sz="2000"/>
              <a:t>.</a:t>
            </a:r>
            <a:endParaRPr lang="ko-Kore-KR" altLang="ko-Kore-KR" sz="2000"/>
          </a:p>
          <a:p>
            <a:pPr latinLnBrk="1"/>
            <a:r>
              <a:rPr lang="ko-KR" altLang="ko-Kore-KR" sz="2000"/>
              <a:t>이 시간 안에 목표를 달성해야 </a:t>
            </a:r>
            <a:r>
              <a:rPr lang="en-US" altLang="ko-Kore-KR" sz="2000"/>
              <a:t>SUCCESS </a:t>
            </a:r>
            <a:r>
              <a:rPr lang="ko-KR" altLang="ko-Kore-KR" sz="2000"/>
              <a:t>할 수 있게끔 한다</a:t>
            </a:r>
            <a:r>
              <a:rPr lang="en-US" altLang="ko-Kore-KR" sz="2000"/>
              <a:t>. </a:t>
            </a:r>
            <a:r>
              <a:rPr lang="ko-KR" altLang="ko-Kore-KR" sz="2000"/>
              <a:t>남은 시간에 따라 점수를 매긴다</a:t>
            </a:r>
            <a:r>
              <a:rPr lang="en-US" altLang="ko-Kore-KR" sz="2000"/>
              <a:t>.</a:t>
            </a:r>
            <a:endParaRPr lang="ko-Kore-KR" altLang="ko-Kore-K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A8BC0-A810-AA47-B11E-21FB6EC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목표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프로그램 흐름 </a:t>
            </a:r>
            <a:endParaRPr kumimoji="1" lang="ko-Kore-KR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2870A-A558-1B43-88C5-57960659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ko-KR" altLang="ko-Kore-KR" sz="2400" dirty="0"/>
              <a:t>제한 시간 내에 성공하면 메뉴로 돌아가기</a:t>
            </a:r>
            <a:r>
              <a:rPr lang="en-US" altLang="ko-Kore-KR" sz="2400" dirty="0"/>
              <a:t>, </a:t>
            </a:r>
            <a:r>
              <a:rPr lang="ko-KR" altLang="ko-Kore-KR" sz="2400" dirty="0"/>
              <a:t>재시도</a:t>
            </a:r>
            <a:r>
              <a:rPr lang="en-US" altLang="ko-Kore-KR" sz="2400" dirty="0"/>
              <a:t>, </a:t>
            </a:r>
            <a:r>
              <a:rPr lang="ko-KR" altLang="ko-Kore-KR" sz="2400" dirty="0"/>
              <a:t>다음 레벨의 버튼이 나오며 </a:t>
            </a:r>
            <a:r>
              <a:rPr lang="ko-KR" altLang="ko-Kore-KR" sz="2400" dirty="0" err="1"/>
              <a:t>별점</a:t>
            </a:r>
            <a:r>
              <a:rPr lang="ko-KR" altLang="ko-Kore-KR" sz="2400" dirty="0"/>
              <a:t> 형식으로 점수를 보여준다</a:t>
            </a:r>
            <a:r>
              <a:rPr lang="en-US" altLang="ko-Kore-KR" sz="2400" dirty="0"/>
              <a:t>. (0, 0.5, 1, 1.5, 2, 2.5, 3)</a:t>
            </a:r>
            <a:endParaRPr lang="ko-Kore-KR" altLang="ko-Kore-KR" sz="2400" dirty="0"/>
          </a:p>
          <a:p>
            <a:pPr latinLnBrk="1">
              <a:lnSpc>
                <a:spcPct val="150000"/>
              </a:lnSpc>
            </a:pPr>
            <a:r>
              <a:rPr lang="ko-KR" altLang="ko-Kore-KR" sz="2400" dirty="0"/>
              <a:t>실패하면 메뉴로 돌아가기</a:t>
            </a:r>
            <a:r>
              <a:rPr lang="en-US" altLang="ko-Kore-KR" sz="2400" dirty="0"/>
              <a:t>, </a:t>
            </a:r>
            <a:r>
              <a:rPr lang="ko-KR" altLang="ko-Kore-KR" sz="2400" dirty="0"/>
              <a:t>재시도 버튼이 나오게 한다</a:t>
            </a:r>
            <a:r>
              <a:rPr lang="en-US" altLang="ko-Kore-KR" sz="2400" dirty="0"/>
              <a:t>.</a:t>
            </a:r>
            <a:endParaRPr lang="ko-Kore-KR" altLang="ko-Kore-KR" sz="2400" dirty="0"/>
          </a:p>
          <a:p>
            <a:pPr latinLnBrk="1">
              <a:lnSpc>
                <a:spcPct val="150000"/>
              </a:lnSpc>
            </a:pPr>
            <a:r>
              <a:rPr lang="ko-KR" altLang="ko-Kore-KR" sz="2400" dirty="0"/>
              <a:t>계속 플레이하여 새로운 레벨을 활성화하도록 한다</a:t>
            </a:r>
            <a:r>
              <a:rPr lang="en-US" altLang="ko-Kore-KR" sz="2400" dirty="0"/>
              <a:t>. (</a:t>
            </a:r>
            <a:r>
              <a:rPr lang="ko-KR" altLang="ko-Kore-KR" sz="2400" dirty="0" err="1"/>
              <a:t>비활성화되어</a:t>
            </a:r>
            <a:r>
              <a:rPr lang="ko-KR" altLang="ko-Kore-KR" sz="2400" dirty="0"/>
              <a:t> 있는 레벨</a:t>
            </a:r>
            <a:r>
              <a:rPr lang="en-US" altLang="ko-Kore-KR" sz="2400" dirty="0"/>
              <a:t>: </a:t>
            </a:r>
            <a:r>
              <a:rPr lang="ko-KR" altLang="ko-Kore-KR" sz="2400" dirty="0"/>
              <a:t>회색</a:t>
            </a:r>
            <a:r>
              <a:rPr lang="en-US" altLang="ko-Kore-KR" sz="2400" dirty="0"/>
              <a:t>)</a:t>
            </a:r>
          </a:p>
          <a:p>
            <a:pPr latinLnBrk="1">
              <a:lnSpc>
                <a:spcPct val="150000"/>
              </a:lnSpc>
            </a:pPr>
            <a:r>
              <a:rPr lang="ko-KR" altLang="en-US" sz="2400" dirty="0"/>
              <a:t>키보드 </a:t>
            </a:r>
            <a:r>
              <a:rPr lang="en-US" altLang="ko-KR" sz="2400" dirty="0"/>
              <a:t>‘q’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눌러 언제든지 프로그램을 종료한다</a:t>
            </a:r>
            <a:r>
              <a:rPr lang="en-US" altLang="ko-KR" sz="2400" dirty="0"/>
              <a:t>.</a:t>
            </a:r>
            <a:endParaRPr lang="ko-Kore-KR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4237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E844CD-033D-054B-A5BC-017F6D00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창의적으로 구현한 부분</a:t>
            </a:r>
            <a:endParaRPr kumimoji="1" lang="ko-Kore-KR" alt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09674-5E2F-7140-9987-C90DB93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/>
            <a:r>
              <a:rPr lang="ko-KR" altLang="en-US" sz="1800" dirty="0"/>
              <a:t>실제처럼 </a:t>
            </a:r>
            <a:r>
              <a:rPr lang="ko-KR" altLang="ko-Kore-KR" sz="1800" dirty="0"/>
              <a:t>따라서 기울기가 가파를수록 물이 빠르게 흐르게 하고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수도꼭지 아래에 손을 댔을 때 손의 각도에 따라 물 흐름이 시시각각 변하는 것과 같은 모습을 구현</a:t>
            </a:r>
            <a:r>
              <a:rPr lang="ko-KR" altLang="en-US" sz="1800" dirty="0"/>
              <a:t>하였다</a:t>
            </a:r>
            <a:r>
              <a:rPr lang="en-US" altLang="ko-KR" sz="1800" dirty="0"/>
              <a:t>.</a:t>
            </a:r>
            <a:endParaRPr lang="ko-Kore-KR" altLang="ko-Kore-KR" sz="1800" dirty="0"/>
          </a:p>
          <a:p>
            <a:pPr latinLnBrk="1"/>
            <a:r>
              <a:rPr lang="ko-KR" altLang="ko-Kore-KR" sz="1800" dirty="0"/>
              <a:t>게임 형식을 도입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레벨을 만들어서 하나하나씩 레벨을 깨 가는 모양새를 갖추게 했다</a:t>
            </a:r>
            <a:r>
              <a:rPr lang="en-US" altLang="ko-Kore-KR" sz="1800" dirty="0"/>
              <a:t>. </a:t>
            </a:r>
            <a:endParaRPr lang="ko-Kore-KR" altLang="ko-Kore-KR" sz="1800" dirty="0"/>
          </a:p>
          <a:p>
            <a:pPr latinLnBrk="1"/>
            <a:r>
              <a:rPr lang="ko-KR" altLang="ko-Kore-KR" sz="1800" dirty="0"/>
              <a:t>물받침대들을 자유롭게 회전시키며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화면 좌측 상단에 카운트다운을 표시해서 정해진 시간 내에 주어진 목표물들에 물이 닿을 수 있게 하는 목표 설정을 하였다</a:t>
            </a:r>
            <a:r>
              <a:rPr lang="en-US" altLang="ko-Kore-KR" sz="1800" dirty="0"/>
              <a:t>. </a:t>
            </a:r>
          </a:p>
          <a:p>
            <a:pPr latinLnBrk="1"/>
            <a:r>
              <a:rPr lang="ko-KR" altLang="ko-Kore-KR" sz="1800" dirty="0"/>
              <a:t>중간에 빨간색 원으로 장애물이 있어서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장애물에 물이 조금이라도 닿으면 바로 </a:t>
            </a:r>
            <a:r>
              <a:rPr lang="en-US" altLang="ko-Kore-KR" sz="1800" dirty="0"/>
              <a:t>Game Over</a:t>
            </a:r>
            <a:r>
              <a:rPr lang="ko-KR" altLang="ko-Kore-KR" sz="1800" dirty="0"/>
              <a:t>가 나게 하였다</a:t>
            </a:r>
            <a:r>
              <a:rPr lang="en-US" altLang="ko-Kore-KR" sz="1800" dirty="0"/>
              <a:t>. </a:t>
            </a:r>
          </a:p>
          <a:p>
            <a:pPr latinLnBrk="1"/>
            <a:r>
              <a:rPr lang="ko-KR" altLang="ko-Kore-KR" sz="1800" dirty="0"/>
              <a:t>난이도가 올라감에 따라 목표물의 수</a:t>
            </a:r>
            <a:r>
              <a:rPr lang="en-US" altLang="ko-Kore-KR" sz="1800" dirty="0"/>
              <a:t>, </a:t>
            </a:r>
            <a:r>
              <a:rPr lang="ko-KR" altLang="ko-Kore-KR" sz="1800" dirty="0" err="1"/>
              <a:t>물받침대의</a:t>
            </a:r>
            <a:r>
              <a:rPr lang="ko-KR" altLang="ko-Kore-KR" sz="1800" dirty="0"/>
              <a:t> </a:t>
            </a:r>
            <a:r>
              <a:rPr lang="ko-KR" altLang="ko-Kore-KR" sz="1800" dirty="0" err="1"/>
              <a:t>개형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장애물의 위치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개수가 달라진다</a:t>
            </a:r>
            <a:r>
              <a:rPr lang="en-US" altLang="ko-Kore-KR" sz="1800" dirty="0"/>
              <a:t>. </a:t>
            </a:r>
            <a:r>
              <a:rPr lang="ko-KR" altLang="ko-Kore-KR" sz="1800" dirty="0"/>
              <a:t>레벨을 </a:t>
            </a:r>
            <a:r>
              <a:rPr lang="ko-KR" altLang="ko-Kore-KR" sz="1800" dirty="0" err="1"/>
              <a:t>클리어</a:t>
            </a:r>
            <a:r>
              <a:rPr lang="ko-KR" altLang="ko-Kore-KR" sz="1800" dirty="0"/>
              <a:t> 했을 때 남은 </a:t>
            </a:r>
            <a:r>
              <a:rPr lang="ko-KR" altLang="ko-Kore-KR" sz="1800" dirty="0" err="1"/>
              <a:t>시간량에</a:t>
            </a:r>
            <a:r>
              <a:rPr lang="ko-KR" altLang="ko-Kore-KR" sz="1800" dirty="0"/>
              <a:t> 따라 </a:t>
            </a:r>
            <a:r>
              <a:rPr lang="ko-KR" altLang="ko-Kore-KR" sz="1800" dirty="0" err="1"/>
              <a:t>별점</a:t>
            </a:r>
            <a:r>
              <a:rPr lang="ko-KR" altLang="ko-Kore-KR" sz="1800" dirty="0"/>
              <a:t> 시스템으로 점수를 매기게 하여 게임 느낌을 더 살려보았다</a:t>
            </a:r>
            <a:r>
              <a:rPr lang="en-US" altLang="ko-Kore-KR" sz="1800" dirty="0"/>
              <a:t>. </a:t>
            </a:r>
          </a:p>
          <a:p>
            <a:pPr latinLnBrk="1"/>
            <a:r>
              <a:rPr lang="ko-KR" altLang="ko-Kore-KR" sz="1800" dirty="0"/>
              <a:t>재시도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다음 레벨 이동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메뉴로 이동 같은 버튼들을 넣고</a:t>
            </a:r>
            <a:r>
              <a:rPr lang="en-US" altLang="ko-Kore-KR" sz="1800" dirty="0"/>
              <a:t>, sin</a:t>
            </a:r>
            <a:r>
              <a:rPr lang="ko-KR" altLang="ko-Kore-KR" sz="1800" dirty="0"/>
              <a:t>함수 </a:t>
            </a:r>
            <a:r>
              <a:rPr lang="en-US" altLang="ko-Kore-KR" sz="1800" dirty="0"/>
              <a:t>+ </a:t>
            </a:r>
            <a:r>
              <a:rPr lang="ko-KR" altLang="ko-Kore-KR" sz="1800" dirty="0"/>
              <a:t>지난 시간을 이용한 시시각각 크기 변하는 글자들과 오프닝 화면 등도 있다</a:t>
            </a:r>
            <a:r>
              <a:rPr lang="en-US" altLang="ko-Kore-KR" sz="1800" dirty="0"/>
              <a:t>. </a:t>
            </a:r>
            <a:r>
              <a:rPr lang="ko-KR" altLang="ko-Kore-KR" sz="1800" dirty="0"/>
              <a:t>버튼 누르기는 마우스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화면 조작은 키보드로 분리해 게임 느낌을 살렸다</a:t>
            </a:r>
            <a:r>
              <a:rPr lang="en-US" altLang="ko-Kore-KR" sz="1800" dirty="0"/>
              <a:t>. </a:t>
            </a:r>
            <a:endParaRPr lang="ko-Kore-KR" altLang="ko-Kore-KR" sz="1800" dirty="0"/>
          </a:p>
          <a:p>
            <a:pPr latinLnBrk="1"/>
            <a:r>
              <a:rPr lang="ko-KR" altLang="ko-Kore-KR" sz="1800" dirty="0"/>
              <a:t>메뉴 버튼을 눌렀을 때 효과음이 나오거나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물 흐름이 시작되어 </a:t>
            </a:r>
            <a:r>
              <a:rPr lang="ko-KR" altLang="ko-Kore-KR" sz="1800" dirty="0" err="1"/>
              <a:t>끝날때까지</a:t>
            </a:r>
            <a:r>
              <a:rPr lang="ko-KR" altLang="ko-Kore-KR" sz="1800" dirty="0"/>
              <a:t> 물 소리가 나오고 레벨을 클리어했음을 알리는 효과음도 있다</a:t>
            </a:r>
            <a:r>
              <a:rPr lang="en-US" altLang="ko-Kore-KR" sz="1800" dirty="0"/>
              <a:t>.</a:t>
            </a:r>
            <a:endParaRPr lang="ko-Kore-KR" altLang="ko-Kore-KR" sz="1800" dirty="0"/>
          </a:p>
          <a:p>
            <a:pPr latinLnBrk="1"/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168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844CD-033D-054B-A5BC-017F6D00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창의적으로 구현한 부분</a:t>
            </a:r>
            <a:endParaRPr kumimoji="1" lang="ko-Kore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1ADA162-4AF2-6E4B-B20F-42DE90BF0B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949132"/>
            <a:ext cx="4753557" cy="3765868"/>
          </a:xfrm>
          <a:prstGeom prst="rect">
            <a:avLst/>
          </a:prstGeom>
        </p:spPr>
      </p:pic>
      <p:pic>
        <p:nvPicPr>
          <p:cNvPr id="11" name="그림 10" descr="남자이(가) 표시된 사진&#10;&#10;자동 생성된 설명">
            <a:extLst>
              <a:ext uri="{FF2B5EF4-FFF2-40B4-BE49-F238E27FC236}">
                <a16:creationId xmlns:a16="http://schemas.microsoft.com/office/drawing/2014/main" id="{FB26F896-A8EB-034C-835E-5599FDC54C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0595" y="2444432"/>
            <a:ext cx="4943127" cy="39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6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17F8371-85D5-EC4A-A3DC-F098F255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시현</a:t>
            </a:r>
            <a:endParaRPr lang="en-US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DB8602-753C-3C43-B85D-91B0E4F1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ore-KR" altLang="en-US" dirty="0"/>
              <a:t>알고리즘</a:t>
            </a:r>
            <a:r>
              <a:rPr lang="ko-KR" altLang="en-US" dirty="0"/>
              <a:t> 설명</a:t>
            </a:r>
            <a:r>
              <a:rPr lang="en-US" altLang="ko-KR" dirty="0"/>
              <a:t>-1</a:t>
            </a:r>
            <a:endParaRPr lang="ko-Kore-KR" alt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84EE51-36A6-0F42-A51E-F26685FA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ko-KR" altLang="ko-Kore-KR" sz="1600" dirty="0"/>
              <a:t>먼저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회전을 설명하자면</a:t>
            </a:r>
            <a:r>
              <a:rPr lang="en-US" altLang="ko-Kore-KR" sz="1600" dirty="0"/>
              <a:t>, </a:t>
            </a:r>
            <a:endParaRPr lang="ko-Kore-KR" altLang="ko-Kore-KR" sz="1600" dirty="0"/>
          </a:p>
          <a:p>
            <a:pPr latinLnBrk="1">
              <a:lnSpc>
                <a:spcPct val="150000"/>
              </a:lnSpc>
            </a:pPr>
            <a:r>
              <a:rPr lang="ko-KR" altLang="ko-Kore-KR" sz="1600" dirty="0"/>
              <a:t>아래 방향 키를 눌렀을 때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끝점의 </a:t>
            </a:r>
            <a:r>
              <a:rPr lang="en-US" altLang="ko-Kore-KR" sz="1600" dirty="0"/>
              <a:t>y</a:t>
            </a:r>
            <a:r>
              <a:rPr lang="ko-KR" altLang="ko-Kore-KR" sz="1600" dirty="0"/>
              <a:t>좌표가 </a:t>
            </a:r>
            <a:r>
              <a:rPr lang="en-US" altLang="ko-Kore-KR" sz="1600" dirty="0"/>
              <a:t>5 </a:t>
            </a:r>
            <a:r>
              <a:rPr lang="ko-KR" altLang="ko-Kore-KR" sz="1600" dirty="0"/>
              <a:t>감소하고 시작점의 </a:t>
            </a:r>
            <a:r>
              <a:rPr lang="en-US" altLang="ko-Kore-KR" sz="1600" dirty="0"/>
              <a:t>y</a:t>
            </a:r>
            <a:r>
              <a:rPr lang="ko-KR" altLang="ko-Kore-KR" sz="1600" dirty="0"/>
              <a:t>좌표가 </a:t>
            </a:r>
            <a:r>
              <a:rPr lang="en-US" altLang="ko-Kore-KR" sz="1600" dirty="0"/>
              <a:t>5 </a:t>
            </a:r>
            <a:r>
              <a:rPr lang="ko-KR" altLang="ko-Kore-KR" sz="1600" dirty="0"/>
              <a:t>증가만 된다면 대강 회전하는 형태는 띌 수 있으나 선의 길이가 점점 길어지므로 불완전하다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따라서 동시에 </a:t>
            </a:r>
            <a:r>
              <a:rPr lang="en-US" altLang="ko-Kore-KR" sz="1600" dirty="0"/>
              <a:t>x</a:t>
            </a:r>
            <a:r>
              <a:rPr lang="ko-KR" altLang="ko-Kore-KR" sz="1600" dirty="0"/>
              <a:t>좌표들을 조정해야 한다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이는 미분처럼 작은 움직임 </a:t>
            </a:r>
            <a:r>
              <a:rPr lang="ko-KR" altLang="ko-Kore-KR" sz="1600" dirty="0" err="1"/>
              <a:t>단위마다의</a:t>
            </a:r>
            <a:r>
              <a:rPr lang="ko-KR" altLang="ko-Kore-KR" sz="1600" dirty="0"/>
              <a:t> 변량을 </a:t>
            </a:r>
            <a:r>
              <a:rPr lang="ko-KR" altLang="ko-Kore-KR" sz="1600" dirty="0" err="1"/>
              <a:t>증감시킴으로서</a:t>
            </a:r>
            <a:r>
              <a:rPr lang="ko-KR" altLang="ko-Kore-KR" sz="1600" dirty="0"/>
              <a:t> 구현 가능하다</a:t>
            </a:r>
            <a:r>
              <a:rPr lang="en-US" altLang="ko-Kore-KR" sz="1600" dirty="0"/>
              <a:t>. </a:t>
            </a:r>
            <a:r>
              <a:rPr lang="ko-KR" altLang="ko-Kore-KR" sz="1600" dirty="0" err="1"/>
              <a:t>물받침대가</a:t>
            </a:r>
            <a:r>
              <a:rPr lang="ko-KR" altLang="ko-Kore-KR" sz="1600" dirty="0"/>
              <a:t> 수평 </a:t>
            </a:r>
            <a:r>
              <a:rPr lang="ko-KR" altLang="ko-Kore-KR" sz="1600" dirty="0" err="1"/>
              <a:t>상태일때를</a:t>
            </a:r>
            <a:r>
              <a:rPr lang="ko-KR" altLang="ko-Kore-KR" sz="1600" dirty="0"/>
              <a:t> 생각해보면 </a:t>
            </a:r>
            <a:r>
              <a:rPr lang="en-US" altLang="ko-Kore-KR" sz="1600" dirty="0"/>
              <a:t>y</a:t>
            </a:r>
            <a:r>
              <a:rPr lang="ko-KR" altLang="ko-Kore-KR" sz="1600" dirty="0"/>
              <a:t>좌표를 조정해서 생긴 각도의 변화를 </a:t>
            </a:r>
            <a:r>
              <a:rPr lang="en-US" altLang="ko-Kore-KR" sz="1600" dirty="0" err="1"/>
              <a:t>dθ</a:t>
            </a:r>
            <a:r>
              <a:rPr lang="ko-KR" altLang="ko-Kore-KR" sz="1600" dirty="0"/>
              <a:t>라 했을 때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끝점의 </a:t>
            </a:r>
            <a:r>
              <a:rPr lang="en-US" altLang="ko-Kore-KR" sz="1600" dirty="0"/>
              <a:t>x</a:t>
            </a:r>
            <a:r>
              <a:rPr lang="ko-KR" altLang="ko-Kore-KR" sz="1600" dirty="0"/>
              <a:t>좌표 </a:t>
            </a:r>
            <a:r>
              <a:rPr lang="ko-KR" altLang="ko-Kore-KR" sz="1600" dirty="0" err="1"/>
              <a:t>변화량은</a:t>
            </a:r>
            <a:r>
              <a:rPr lang="ko-KR" altLang="ko-Kore-KR" sz="1600" dirty="0"/>
              <a:t> </a:t>
            </a:r>
            <a:r>
              <a:rPr lang="en-US" altLang="ko-KR" sz="1600" dirty="0"/>
              <a:t>(</a:t>
            </a:r>
            <a:r>
              <a:rPr lang="en-US" altLang="ko-Kore-KR" sz="1600" dirty="0" err="1"/>
              <a:t>rcosθ</a:t>
            </a:r>
            <a:r>
              <a:rPr lang="en-US" altLang="ko-Kore-KR" sz="1600" dirty="0"/>
              <a:t> – )r</a:t>
            </a:r>
            <a:r>
              <a:rPr lang="ko-KR" altLang="ko-Kore-KR" sz="1600" dirty="0"/>
              <a:t>이 될 것이다</a:t>
            </a:r>
            <a:r>
              <a:rPr lang="en-US" altLang="ko-Kore-KR" sz="1600" dirty="0"/>
              <a:t>. (</a:t>
            </a:r>
            <a:r>
              <a:rPr lang="ko-KR" altLang="ko-Kore-KR" sz="1600" dirty="0"/>
              <a:t>이때 </a:t>
            </a:r>
            <a:r>
              <a:rPr lang="en-US" altLang="ko-Kore-KR" sz="1600" dirty="0"/>
              <a:t>r</a:t>
            </a:r>
            <a:r>
              <a:rPr lang="ko-KR" altLang="ko-Kore-KR" sz="1600" dirty="0"/>
              <a:t>은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길이의 절반</a:t>
            </a:r>
            <a:r>
              <a:rPr lang="en-US" altLang="ko-Kore-KR" sz="1600" dirty="0"/>
              <a:t>) </a:t>
            </a:r>
            <a:br>
              <a:rPr lang="en-US" altLang="ko-Kore-KR" sz="1600" dirty="0"/>
            </a:br>
            <a:r>
              <a:rPr lang="ko-KR" altLang="ko-Kore-KR" sz="1600" dirty="0"/>
              <a:t>하지만 </a:t>
            </a:r>
            <a:r>
              <a:rPr lang="ko-KR" altLang="ko-Kore-KR" sz="1600" dirty="0" err="1"/>
              <a:t>물받침대가</a:t>
            </a:r>
            <a:r>
              <a:rPr lang="ko-KR" altLang="ko-Kore-KR" sz="1600" dirty="0"/>
              <a:t> 수평이 아닌 상황까지 생각해야 할 것이다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따라서 현재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기울기와 한 단계 회전 후의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기울기가 </a:t>
            </a:r>
            <a:r>
              <a:rPr lang="ko-KR" altLang="ko-Kore-KR" sz="1600" dirty="0" err="1"/>
              <a:t>근사한다는</a:t>
            </a:r>
            <a:r>
              <a:rPr lang="ko-KR" altLang="ko-Kore-KR" sz="1600" dirty="0"/>
              <a:t> 것을 이용해 </a:t>
            </a:r>
            <a:r>
              <a:rPr lang="ko-KR" altLang="ko-Kore-KR" sz="1600" dirty="0" err="1"/>
              <a:t>물받침대의</a:t>
            </a:r>
            <a:r>
              <a:rPr lang="ko-KR" altLang="ko-Kore-KR" sz="1600" dirty="0"/>
              <a:t> 기울기에 비례해서 시작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끝 좌표를 증감한다</a:t>
            </a:r>
            <a:r>
              <a:rPr lang="en-US" altLang="ko-Kore-KR" sz="1600" dirty="0"/>
              <a:t>. </a:t>
            </a:r>
            <a:br>
              <a:rPr lang="en-US" altLang="ko-Kore-KR" sz="1600" dirty="0"/>
            </a:br>
            <a:r>
              <a:rPr lang="ko-KR" altLang="ko-Kore-KR" sz="1600" dirty="0"/>
              <a:t>그렇다면 전체적으로 회전 버튼을 여러 번 눌러도 제대로 회전하는 양상을 띄게 된다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latinLnBrk="1">
              <a:lnSpc>
                <a:spcPct val="150000"/>
              </a:lnSpc>
            </a:pPr>
            <a:r>
              <a:rPr lang="ko-KR" altLang="ko-Kore-KR" sz="1600" dirty="0"/>
              <a:t>위 방향 키를 눌렀을 때도 똑같이 적용될 수 있을 것이다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시간 복잡도는 한번 버튼 누를 때마다 </a:t>
            </a:r>
            <a:r>
              <a:rPr lang="en-US" altLang="ko-Kore-KR" sz="1600" dirty="0"/>
              <a:t>O(1)</a:t>
            </a:r>
            <a:r>
              <a:rPr lang="ko-KR" altLang="ko-Kore-KR" sz="1600" dirty="0"/>
              <a:t>이다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latinLnBrk="1">
              <a:lnSpc>
                <a:spcPct val="150000"/>
              </a:lnSpc>
            </a:pP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103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32096B-72BB-774C-A151-AE865A7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알고리즘</a:t>
            </a:r>
            <a:r>
              <a:rPr lang="ko-KR" altLang="en-US" dirty="0"/>
              <a:t> 설명</a:t>
            </a:r>
            <a:r>
              <a:rPr lang="en-US" altLang="ko-KR" dirty="0"/>
              <a:t>-1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C2FB-757D-4A4E-A9F4-3D9D2064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C0B41-0978-F94D-B3D9-BFA020F24490}"/>
              </a:ext>
            </a:extLst>
          </p:cNvPr>
          <p:cNvSpPr txBox="1"/>
          <p:nvPr/>
        </p:nvSpPr>
        <p:spPr>
          <a:xfrm>
            <a:off x="1116376" y="2226631"/>
            <a:ext cx="9959248" cy="42562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if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(key==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OF_KEY_DOWN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&amp;&amp; 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flow_flag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){       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아래 방향 키 눌렀을 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,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if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&gt; -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1.5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){         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각도 제한까지 물받침판을 회전 가능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toY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-=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5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  	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끝점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5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감소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toX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+=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5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*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끝점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x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5*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</a:t>
            </a:r>
            <a:r>
              <a:rPr lang="ko-KR" altLang="ko-Kore-KR" sz="1400" dirty="0">
                <a:solidFill>
                  <a:srgbClr val="6C7986"/>
                </a:solidFill>
                <a:latin typeface="Menlo" panose="020B0609030804020204" pitchFamily="49" charset="0"/>
              </a:rPr>
              <a:t>울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기만큼 감소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    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startY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+=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5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   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시작 점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y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5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증가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this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-&gt;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-= </a:t>
            </a:r>
            <a:r>
              <a:rPr lang="en-US" altLang="ko-Kore-KR" sz="1400" dirty="0">
                <a:solidFill>
                  <a:srgbClr val="D0BF69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5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*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; 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시작 점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x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좌표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5*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기울기만큼 감소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           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	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slope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 = (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double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)(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toY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startY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 / (</a:t>
            </a:r>
            <a:r>
              <a:rPr lang="en-US" altLang="ko-Kore-KR" sz="1400" b="1" dirty="0">
                <a:solidFill>
                  <a:srgbClr val="FC5FA3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double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)(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toX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-</a:t>
            </a:r>
            <a:r>
              <a:rPr lang="en-US" altLang="ko-Kore-KR" sz="1400" dirty="0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lines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[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activeLine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].</a:t>
            </a:r>
            <a:r>
              <a:rPr lang="en-US" altLang="ko-Kore-KR" sz="1400" dirty="0" err="1">
                <a:solidFill>
                  <a:srgbClr val="67B7A4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startX</a:t>
            </a: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); </a:t>
            </a:r>
            <a:r>
              <a:rPr lang="en-US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// </a:t>
            </a:r>
            <a:r>
              <a:rPr lang="ko-Kore-KR" altLang="ko-Kore-KR" sz="1400" dirty="0">
                <a:solidFill>
                  <a:srgbClr val="6C7986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해당 물받침판의 기울기 갱신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	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  <a:p>
            <a:pPr marL="254000">
              <a:lnSpc>
                <a:spcPct val="150000"/>
              </a:lnSpc>
              <a:spcAft>
                <a:spcPts val="0"/>
              </a:spcAft>
              <a:tabLst>
                <a:tab pos="407670" algn="l"/>
              </a:tabLst>
            </a:pPr>
            <a:r>
              <a:rPr lang="en-US" altLang="ko-Kore-KR" sz="1400" dirty="0">
                <a:solidFill>
                  <a:srgbClr val="FFFFFF"/>
                </a:solidFill>
                <a:latin typeface="Menlo" panose="020B0609030804020204" pitchFamily="49" charset="0"/>
                <a:ea typeface="맑은 고딕" panose="020B0503020000020004" pitchFamily="34" charset="-127"/>
              </a:rPr>
              <a:t>}</a:t>
            </a:r>
            <a:endParaRPr lang="ko-Kore-KR" altLang="ko-Kore-KR" sz="2800" dirty="0">
              <a:latin typeface="Menlo" panose="020B0609030804020204" pitchFamily="49" charset="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26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1978</Words>
  <Application>Microsoft Macintosh PowerPoint</Application>
  <PresentationFormat>와이드스크린</PresentationFormat>
  <Paragraphs>147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Office 테마</vt:lpstr>
      <vt:lpstr>컴퓨터공학설계및실험1 프로젝트</vt:lpstr>
      <vt:lpstr>구현 목표 &amp;프로그램 흐름 </vt:lpstr>
      <vt:lpstr>구현 목표 &amp;프로그램 흐름 </vt:lpstr>
      <vt:lpstr>구현 목표 &amp;프로그램 흐름 </vt:lpstr>
      <vt:lpstr>창의적으로 구현한 부분</vt:lpstr>
      <vt:lpstr>창의적으로 구현한 부분</vt:lpstr>
      <vt:lpstr>프로그램 시현</vt:lpstr>
      <vt:lpstr>알고리즘 설명-1</vt:lpstr>
      <vt:lpstr>알고리즘 설명-1</vt:lpstr>
      <vt:lpstr>알고리즘 설명-2</vt:lpstr>
      <vt:lpstr>알고리즘 설명-2</vt:lpstr>
      <vt:lpstr>자료구조 설명</vt:lpstr>
      <vt:lpstr>자료구조 설명</vt:lpstr>
      <vt:lpstr>핵심 변수 설명</vt:lpstr>
      <vt:lpstr>함수에 대한 설명</vt:lpstr>
      <vt:lpstr>간단한 FlowChart</vt:lpstr>
      <vt:lpstr>간단한 FlowChart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컴퓨터공학설계및실험1 프로젝트</dc:title>
  <dc:creator>강상원</dc:creator>
  <cp:lastModifiedBy>강상원</cp:lastModifiedBy>
  <cp:revision>9</cp:revision>
  <dcterms:created xsi:type="dcterms:W3CDTF">2020-06-28T11:10:44Z</dcterms:created>
  <dcterms:modified xsi:type="dcterms:W3CDTF">2020-06-28T11:51:46Z</dcterms:modified>
</cp:coreProperties>
</file>