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3" r:id="rId4"/>
    <p:sldId id="270" r:id="rId5"/>
    <p:sldId id="258" r:id="rId6"/>
    <p:sldId id="274" r:id="rId7"/>
    <p:sldId id="271" r:id="rId8"/>
    <p:sldId id="27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26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2.3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8754 119 24575,'-1666'0'0,"1644"-1"0,0-1 0,-38-9 0,36 5 0,0 2 0,-27-1 0,-130 7 0,-76-4 0,178-12 0,57 9 0,1 1 0,-32-2 0,-661 4 0,347 5 0,-1035-3 0,1380-2 0,0 0 0,-38-9 0,36 6 0,0 0 0,-27 0 0,-131 7 0,-75-4 0,160-13 0,62 9 0,-67-4 0,-928 10 0,455 1 0,554 0 0,0 2 0,0 0 0,-21 6 0,20-4 0,-1-1 0,-31 2 0,-504-4 0,269-4 0,264 3 0,0 2 0,-44 10 0,13-1 0,53-12 0,0 1 0,1-1 0,-1 1 0,0 0 0,1 0 0,-1 0 0,0 0 0,1 1 0,0-1 0,-1 1 0,1 0 0,0-1 0,0 1 0,0 0 0,0 0 0,0 0 0,0 0 0,0 1 0,1-1 0,-1 0 0,1 1 0,-2 4 0,-1 4 0,1 0 0,1-1 0,0 1 0,-1 19 0,-3 17 0,5-46 0,-1 9 0,0 0 0,0 0 0,0 0 0,1 0 0,1 20 0,0-28 0,1 1 0,-1-1 0,1 1 0,0-1 0,0 0 0,0 1 0,0-1 0,0 0 0,0 0 0,0 0 0,1 0 0,-1 0 0,1 0 0,-1 0 0,1-1 0,0 1 0,0 0 0,0-1 0,0 1 0,0-1 0,0 0 0,0 0 0,1 0 0,-1 0 0,0 0 0,0 0 0,1-1 0,-1 1 0,5 0 0,4-1 0,0 1 0,0-1 0,0-1 0,0 0 0,0-1 0,0 0 0,20-7 0,40-6 0,53 1 0,-49 5 0,76 1 0,-119 8 0,0 0 0,-1-3 0,61-11 0,-45 7 0,0 1 0,0 2 0,0 3 0,55 5 0,5-1 0,2988-3 0,-3066 1 0,0 2 0,34 7 0,-32-4 0,50 3 0,633-7 0,-347-4 0,363 2 0,-701 1 0,0 2 0,34 7 0,-32-4 0,50 3 0,-80-9 0,53 1 0,95 15 0,-101-10 0,-1-1 0,94-5 0,32 1 0,-75 14 0,-64-9 0,68 4 0,599-11 0,-697 1 0,0 0 0,1 0 0,-1 0 0,1 1 0,-1 0 0,0 0 0,0 0 0,1 0 0,-1 1 0,0 0 0,0-1 0,0 1 0,-1 1 0,1-1 0,7 6 0,-10-6 0,1 0 0,0 1 0,-1-1 0,0 1 0,1-1 0,-1 1 0,0-1 0,0 1 0,0-1 0,-1 1 0,1 0 0,-1-1 0,1 1 0,-1 0 0,0 0 0,0 0 0,0-1 0,-1 1 0,1 0 0,0 0 0,-1-1 0,0 1 0,0 0 0,0-1 0,0 1 0,-2 4 0,-1-1 0,0 0 0,0-1 0,-1 1 0,0-1 0,0 0 0,0 0 0,0-1 0,-1 1 0,0-1 0,1 0 0,-2-1 0,-8 5 0,0-1 0,0 0 0,0-2 0,0 1 0,-24 3 0,-15-3 0,-1-2 0,-96-7 0,36 0 0,-703 3 0,800-1 0,0-1 0,-1-1 0,-20-5 0,-42-6 0,-14-2 0,70 11 0,0 0 0,-33-1 0,-14 5 0,35 2 0,1-2 0,-1-1 0,-56-12 0,46 7 0,-1 1 0,0 3 0,1 1 0,-53 6 0,-8-1 0,-768-3 0,854-2 0,0 0 0,-38-9 0,36 6 0,0 1 0,-27-2 0,-644 4 0,338 5 0,-344-3 0,679-1 0,0-2 0,-38-8 0,36 6 0,0 1 0,-27-2 0,15 4 0,-44-10 0,45 6 0,-48-3 0,61 8 0,1-2 0,-28-7 0,-35-4 0,-120-16 0,108 15 0,69 10 0,1 0 0,-29 0 0,-28 4 0,28 1 0,1-2 0,-76-12 0,63 5 0,-1 4 0,0 2 0,-69 6 0,10 0 0,-311-3 0,416-2 0,0 0 0,-38-9 0,36 6 0,0 0 0,-27 0 0,8 4 0,9 1 0,0-2 0,0-1 0,-38-8 0,69 10 0,-54-9 0,54 9 0,1 1 0,-1 0 0,0 0 0,0 0 0,0 0 0,1 0 0,-1 0 0,0 1 0,0-1 0,0 1 0,1 0 0,-1 0 0,0 0 0,1 0 0,-1 0 0,-3 3 0,6-3 0,0-1 0,0 1 0,-1 0 0,1-1 0,0 1 0,0 0 0,0-1 0,0 1 0,0 0 0,0-1 0,0 1 0,0 0 0,1 0 0,-1-1 0,0 1 0,0 0 0,1-1 0,-1 1 0,0-1 0,0 1 0,1 0 0,-1-1 0,1 1 0,-1-1 0,1 1 0,-1-1 0,1 1 0,-1-1 0,1 1 0,-1-1 0,1 0 0,-1 1 0,1-1 0,0 0 0,-1 1 0,1-1 0,1 0 0,25 14 0,1-7 0,0-2 0,0-1 0,0-2 0,1 0 0,-1-2 0,40-4 0,15 1 0,968 3 0,-1034-2 0,0 1 0,0-2 0,23-7 0,-29 7 0,0 0 0,0 0 0,0 1 0,0 1 0,0 0 0,1 0 0,-1 1 0,0 0 0,0 1 0,12 3 0,-22-4 0,0 0 0,0 0 0,0 1 0,-1-1 0,1 0 0,0 1 0,0-1 0,-1 1 0,1-1 0,0 1 0,-1-1 0,1 1 0,0-1 0,-1 1 0,1-1 0,-1 1 0,1 0 0,-1 0 0,1-1 0,-1 1 0,0 0 0,1 0 0,-1-1 0,0 1 0,0 0 0,1 1 0,-7 25 0,-30 25 0,33-47 0,-3 3 0,-1 0 0,0-1 0,0 0 0,0 0 0,-1 0 0,0-1 0,0 0 0,0-1 0,-1 0 0,0 0 0,0-1 0,0 0 0,-1-1 0,1 0 0,-1 0 0,0-1 0,0 0 0,1-1 0,-1 0 0,0-1 0,-1 0 0,1 0 0,0-1 0,1 0 0,-1-1 0,0 0 0,0-1 0,1 0 0,-1 0 0,1-1 0,0 0 0,0-1 0,0 0 0,-9-7 0,-6-8 0,-2 1 0,0 1 0,-29-14 0,42 25 0,-1 1 0,0 1 0,0 0 0,0 1 0,0 1 0,-1 0 0,1 1 0,-27-1 0,34 4-114,0-1 1,-1-1-1,1 1 0,0-1 0,0 0 1,0-1-1,-1 0 0,1 0 0,1 0 1,-1-1-1,-9-5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4.5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41 24575,'34'-2'0,"64"-11"0,-63 7 0,61-3 0,927 10 0,-1012-1-227,0-1-1,0 0 1,-1-1-1,1 0 1,10-4-1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6.7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2191 163 24575,'9'0'0,"1"-2"0,-1 1 0,0-1 0,18-6 0,25-5 0,-1 9 0,0 1 0,81 8 0,-112 1 0,-19-6 0,-1 0 0,0 0 0,0 0 0,0 1 0,0-1 0,0 0 0,0 0 0,0 1 0,0-1 0,0 0 0,0 0 0,0 1 0,0-1 0,0 0 0,0 0 0,0 1 0,0-1 0,0 0 0,0 0 0,-1 0 0,1 1 0,0-1 0,0 0 0,0 0 0,0 1 0,0-1 0,0 0 0,-1 0 0,1 0 0,0 0 0,0 1 0,0-1 0,-1 0 0,1 0 0,0 0 0,0 0 0,0 0 0,-1 0 0,1 0 0,0 1 0,-38 10 0,-50 5 0,59-9 0,-1-2 0,-37 2 0,-602-6 0,316-3 0,332 0 0,0 0 0,0-1 0,-24-7 0,-24-4 0,-83-12 0,-51-7 0,-30-9 0,34 4 0,57 29 84,103 9-567,0-2 0,-61-11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4:22.5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749 2 24575,'-7'-1'0,"1"1"0,0 0 0,0 0 0,0 1 0,0 0 0,0 0 0,0 0 0,0 1 0,0 0 0,0 0 0,0 0 0,-5 4 0,11-6 0,0 0 0,0 0 0,0 0 0,-1 1 0,1-1 0,0 0 0,0 0 0,0 0 0,0 0 0,0 0 0,0 0 0,0 0 0,0 1 0,0-1 0,0 0 0,0 0 0,0 0 0,0 0 0,0 0 0,0 0 0,0 1 0,0-1 0,0 0 0,0 0 0,0 0 0,0 0 0,0 0 0,0 0 0,0 1 0,0-1 0,0 0 0,0 0 0,0 0 0,0 0 0,1 0 0,-1 0 0,0 0 0,0 0 0,0 1 0,0-1 0,0 0 0,0 0 0,0 0 0,0 0 0,1 0 0,-1 0 0,0 0 0,0 0 0,0 0 0,0 0 0,0 0 0,0 0 0,1 0 0,-1 0 0,0 0 0,0 0 0,0 0 0,0 0 0,15 4 0,16-1 0,59-2 0,-51-3 0,0 3 0,-1 1 0,67 13 0,69 16 0,-28-1 0,29-2 0,-80-16 0,-95-12 0,0 0 0,1 0 0,-1 0 0,0 0 0,1 0 0,-1 0 0,0 0 0,0 0 0,1 0 0,-1 0 0,0 0 0,1 0 0,-1 1 0,0-1 0,0 0 0,1 0 0,-1 0 0,0 0 0,0 0 0,1 1 0,-1-1 0,0 0 0,0 0 0,1 0 0,-1 1 0,0-1 0,0 0 0,0 0 0,1 1 0,-1-1 0,0 0 0,0 0 0,0 1 0,0-1 0,0 0 0,0 0 0,0 1 0,0-1 0,0 0 0,0 1 0,0-1 0,0 0 0,0 1 0,0-1 0,0 0 0,0 0 0,0 1 0,0-1 0,0 0 0,0 1 0,-17 13 0,-27 8 0,15-12 0,0-1 0,0-2 0,-1-1 0,-53 5 0,8 2 0,52-8 0,-1-1 0,-30 2 0,-176-8 5,-84 4-113,208 12-185,67-8 181,-62 3 1,58-9 111,7 0 0,0 0 0,0 3 0,-57 10 0,65-7 155,0-3-1,0 0 1,-39-2 0,438-2-155,-353 0 0,0-1 0,0-1 0,22-5 0,41-6 0,49-4 0,-56 5 0,123-27 0,-143 26 0,-1 2 0,2 3 0,99-5 0,-206 16 0,0 1 0,0 3 0,0 1 0,-53 17 0,-214 49 0,273-60 0,28-8 0,0 0 0,-1-1 0,-28 2 0,23-3 0,0 1 0,0 1 0,0 1 0,1 1 0,-1 1 0,-26 13 0,20-8 0,14-9-1365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4:26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3932 206 24575,'-34'1'0,"-64"13"0,63-8 0,-60 3 0,65-9 0,1 2 0,-1 0 0,-40 10 0,22-4 0,0-3 0,-1-1 0,1-3 0,-49-5 0,-11 2 0,-1643 2 0,1720-2 0,1-1 0,-33-7 0,31 4 0,-44-3 0,50 5 0,26 3 0,0 1 0,-1 0 0,1 0 0,0 0 0,0-1 0,0 1 0,0 0 0,0 0 0,0-1 0,0 1 0,0 0 0,0 0 0,0 0 0,0-1 0,0 1 0,0 0 0,0 0 0,0-1 0,0 1 0,0 0 0,0 0 0,0 0 0,0-1 0,0 1 0,1 0 0,-1 0 0,0 0 0,0-1 0,0 1 0,0 0 0,0 0 0,1 0 0,-1 0 0,0-1 0,0 1 0,0 0 0,0 0 0,1 0 0,-1 0 0,0 0 0,0 0 0,0 0 0,1 0 0,-1 0 0,0 0 0,0-1 0,1 1 0,4-2 0,0 0 0,1 0 0,-1 0 0,1 0 0,0 1 0,5-1 0,335-3 0,-186 8 0,715-3-748,-703 15 748,-16-1 0,-105-13 0,26 0 0,100 14 0,-124-9 0,102-2 0,-2-1 0,9 24 0,-162-27 0,-1 0 1,1 0-1,0 0 0,0 0 0,0 0 1,0 1-1,0-1 0,0 0 0,0 0 0,0 0 1,0 0-1,0 0 0,0 0 0,0 0 1,0 1-1,-1-1 0,1 0 0,0 0 1,0 0-1,0 0 0,0 0 0,0 0 1,0 0-1,0 1 0,0-1 0,0 0 1,1 0-1,-1 0 0,0 0 0,0 0 1,0 0-1,0 1 0,0-1 0,0 0 1,0 0-1,0 0 0,0 0 0,0 0 1,0 0-1,0 0 0,0 0 0,0 0 1,1 1-1,-1-1 0,0 0 0,0 0 1,0 0-1,0 0 0,0 0 0,0 0 1,0 0-1,1 0 0,-1 0 0,0 0 1,0 0-1,0 0 0,0 0 0,0 0 1,0 0-1,1 0 0,-1 0 0,0 0 1,0 0-1,0 0 0,0 0 0,0 0 1,1 0-1,-16 7 346,-18 5 39,-39-5-385,-1-3 0,-93-6 0,34-1 0,-896 3-699,977-3 699,-69-12 0,31 3 0,-136-17 0,146 16 0,44 7 0,-44-3 0,-50-6 0,85 8 0,-63-1 0,51 7 0,0-1 0,-66-12 0,18 2 0,104 12 1,0 0 0,0 0 0,0 0 0,0 0 0,0 0 0,0 0 0,0 0 0,0-1 0,0 1 0,0 0 0,0 0 0,0 0 0,0 0 0,0 0 0,0 0 0,0 0 0,0 0 0,1 0 0,-1-1-1,0 1 1,0 0 0,0 0 0,-1 0 0,1 0 0,0 0 0,0 0 0,0 0 0,0 0 0,0 0 0,0-1 0,0 1 0,0 0 0,0 0 0,0 0 0,0 0 0,0 0 0,0 0 0,0 0 0,0 0 0,0 0 0,0 0 0,0 0 0,-1 0 0,1-1 0,0 1 0,0 0 0,0 0 0,0 0 0,0 0 0,0 0 0,0 0 0,0 0 0,0 0 0,0 0-1,-1 0 1,1 0 0,0 0 0,0 0 0,0 0 0,14-7 145,19-5 233,32 5-342,0 3 1,98 6-1,-42 0-33,21 1-4,154-6 0,-199-11 0,-61 7 0,64-2 0,135 10 0,-279 2 0,-61 9 0,60-5 0,-58 2 0,-1102-9-691,542-2 695,657 2 57,-1 0 1,1-1-1,0 0 0,0 0 1,-1-1-1,1 0 1,0 0-1,-6-3 0,11 5-51,0-1-1,0 1 0,1-1 0,-1 1 1,0-1-1,0 0 0,0 1 1,1-1-1,-1 0 0,0 0 0,1 1 1,-1-1-1,0 0 0,1 0 0,-1 0 1,1 0-1,0 0 0,-1 1 1,1-1-1,0 0 0,-1 0 0,1-2 1,0 2-14,1-1-1,-1 0 1,1 1 0,-1-1 0,1 1 0,0-1 0,0 1 0,0-1 0,-1 1-1,1 0 1,1-1 0,-1 1 0,0 0 0,0 0 0,0 0 0,1 0-1,-1 0 1,3-2 0,6-2 4,-1 1 0,1-1 0,0 1 0,0 1 0,1 0 0,-1 1 0,1 0 0,-1 0 0,1 1 0,0 0 0,14 2 0,-6-2 0,0 0 0,27-6 0,-16 2 0,0 1 0,1 1 0,36 1 0,20-1 0,-7-11 0,-58 9 0,1 1 0,28-1 0,-32 4 0,166 3 0,-182-2 0,-1 1 0,1-1 0,0 1 0,-1-1 0,1 1 0,0 0 0,-1 0 0,1 0 0,-1 1 0,1-1 0,-1 0 0,0 1 0,1 0 0,-1-1 0,0 1 0,0 0 0,0 0 0,0 0 0,-1 0 0,1 1 0,1 2 0,0 0 0,-1 1 0,0-1 0,-1 0 0,1 1 0,-1-1 0,0 1 0,0 0 0,-1-1 0,1 1 0,-2 6 0,0 3 0,-1-1 0,0 1 0,-1-1 0,0 1 0,-2-1 0,1 0 0,-11 20 0,9-25 0,0 0 0,0-1 0,-1 0 0,0 0 0,-1 0 0,1-1 0,-1 0 0,-1 0 0,0-1 0,0 0 0,0-1 0,0 0 0,-1 0 0,0-1 0,0-1 0,-12 4 0,20-7 0,0 1 0,0-1 0,1 0 0,-1 1 0,0-1 0,1 1 0,-1 0 0,1 0 0,-1-1 0,0 1 0,1 0 0,0 0 0,-1 1 0,1-1 0,0 0 0,-2 2 0,3-2 0,0 0 0,1-1 0,-1 1 0,0 0 0,1-1 0,-1 1 0,1-1 0,-1 1 0,1-1 0,-1 1 0,1-1 0,0 1 0,-1-1 0,1 1 0,0-1 0,-1 0 0,1 0 0,0 1 0,-1-1 0,1 0 0,0 0 0,-1 0 0,1 1 0,0-1 0,1 0 0,65 7 0,16-5 0,223-6 0,-283 1 0,-1-2 0,1 0 0,37-15 0,18-4 0,152-35 0,-83 29 0,-83 17 0,-40 8 0,0 0 0,39-1 0,-13 5 0,2 1 0,0-3 0,58-10 0,47-18 0,123-21 0,-122 17 0,-127 29 0,1 2 0,-1 2 0,1 0 0,44 5 0,60-3 0,11-29 0,-102 17-1365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34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24575,'2'7'0,"-1"1"0,1 0 0,1 0 0,-1-1 0,1 0 0,0 1 0,1-1 0,0 0 0,0 0 0,1-1 0,-1 1 0,1-1 0,9 8 0,28 44 0,-15 0 0,-11-24 0,30 49 0,-46-82 0,1 0 0,-1 0 0,1 0 0,0 0 0,-1 0 0,1 0 0,0 0 0,0 0 0,-1 0 0,1 0 0,0 0 0,0-1 0,0 1 0,0 0 0,0-1 0,0 1 0,0 0 0,1-1 0,-1 0 0,0 1 0,0-1 0,0 0 0,0 1 0,1-1 0,-1 0 0,0 0 0,0 0 0,0 0 0,1 0 0,-1 0 0,0 0 0,0-1 0,2 1 0,1-3 0,0 1 0,0-1 0,-1 0 0,1 0 0,-1 0 0,1 0 0,3-6 0,13-11 0,-5 7 0,-1 0 0,18-24 0,-26 29 0,-1 0 0,2 0 0,-1 1 0,1 0 0,0 0 0,0 1 0,1 0 0,0 0 0,0 1 0,1 0 0,-1 0 0,1 1 0,0 0 0,0 1 0,14-4 0,-12 6 0,-1 0 0,1 1 0,0 0 0,-1 0 0,1 2 0,-1-1 0,1 1 0,-1 1 0,1-1 0,-1 2 0,0 0 0,12 6 0,12 4 0,-5-6 0,46 10 0,-33-10 0,-1-1 0,1-2 0,-1-3 0,1-1 0,73-7 0,-37-8 0,-57 9 0,1 1 0,32-2 0,-27 4 0,47-10 0,-48 6 0,52-3 0,693 7 0,-374 5 0,-284-5 0,124 5 0,-234-3 0,0 0 0,0 0 0,0 1 0,0 0 0,-1 0 0,1 0 0,0 0 0,0 0 0,3 2 0,-5-2 0,0-1 0,-1 1 0,1-1 0,0 1 0,-1-1 0,1 1 0,-1 0 0,1-1 0,-1 1 0,1 0 0,-1 0 0,1-1 0,-1 1 0,1 0 0,-1 0 0,0 0 0,0-1 0,1 1 0,-1 0 0,0 0 0,0 1 0,-1 1 0,1-1 0,-1 0 0,0 0 0,0 0 0,0 0 0,0 0 0,0 0 0,-1 0 0,1 0 0,-1 0 0,1-1 0,-1 1 0,0 0 0,1-1 0,-1 0 0,0 1 0,0-1 0,0 0 0,0 0 0,0 0 0,0 0 0,-3 1 0,-23 8 0,0-1 0,-47 9 0,41-11 0,-54 19 0,34-8 0,-1-1 0,0-4 0,-61 8 0,51-9 0,41-6 0,0-2 0,-38 3 0,-725-6 84,377-3-1533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2.3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8754 119 24575,'-1666'0'0,"1644"-1"0,0-1 0,-38-9 0,36 5 0,0 2 0,-27-1 0,-130 7 0,-76-4 0,178-12 0,57 9 0,1 1 0,-32-2 0,-661 4 0,347 5 0,-1035-3 0,1380-2 0,0 0 0,-38-9 0,36 6 0,0 0 0,-27 0 0,-131 7 0,-75-4 0,160-13 0,62 9 0,-67-4 0,-928 10 0,455 1 0,554 0 0,0 2 0,0 0 0,-21 6 0,20-4 0,-1-1 0,-31 2 0,-504-4 0,269-4 0,264 3 0,0 2 0,-44 10 0,13-1 0,53-12 0,0 1 0,1-1 0,-1 1 0,0 0 0,1 0 0,-1 0 0,0 0 0,1 1 0,0-1 0,-1 1 0,1 0 0,0-1 0,0 1 0,0 0 0,0 0 0,0 0 0,0 0 0,0 1 0,1-1 0,-1 0 0,1 1 0,-2 4 0,-1 4 0,1 0 0,1-1 0,0 1 0,-1 19 0,-3 17 0,5-46 0,-1 9 0,0 0 0,0 0 0,0 0 0,1 0 0,1 20 0,0-28 0,1 1 0,-1-1 0,1 1 0,0-1 0,0 0 0,0 1 0,0-1 0,0 0 0,0 0 0,0 0 0,1 0 0,-1 0 0,1 0 0,-1 0 0,1-1 0,0 1 0,0 0 0,0-1 0,0 1 0,0-1 0,0 0 0,0 0 0,1 0 0,-1 0 0,0 0 0,0 0 0,1-1 0,-1 1 0,5 0 0,4-1 0,0 1 0,0-1 0,0-1 0,0 0 0,0-1 0,0 0 0,20-7 0,40-6 0,53 1 0,-49 5 0,76 1 0,-119 8 0,0 0 0,-1-3 0,61-11 0,-45 7 0,0 1 0,0 2 0,0 3 0,55 5 0,5-1 0,2988-3 0,-3066 1 0,0 2 0,34 7 0,-32-4 0,50 3 0,633-7 0,-347-4 0,363 2 0,-701 1 0,0 2 0,34 7 0,-32-4 0,50 3 0,-80-9 0,53 1 0,95 15 0,-101-10 0,-1-1 0,94-5 0,32 1 0,-75 14 0,-64-9 0,68 4 0,599-11 0,-697 1 0,0 0 0,1 0 0,-1 0 0,1 1 0,-1 0 0,0 0 0,0 0 0,1 0 0,-1 1 0,0 0 0,0-1 0,0 1 0,-1 1 0,1-1 0,7 6 0,-10-6 0,1 0 0,0 1 0,-1-1 0,0 1 0,1-1 0,-1 1 0,0-1 0,0 1 0,0-1 0,-1 1 0,1 0 0,-1-1 0,1 1 0,-1 0 0,0 0 0,0 0 0,0-1 0,-1 1 0,1 0 0,0 0 0,-1-1 0,0 1 0,0 0 0,0-1 0,0 1 0,-2 4 0,-1-1 0,0 0 0,0-1 0,-1 1 0,0-1 0,0 0 0,0 0 0,0-1 0,-1 1 0,0-1 0,1 0 0,-2-1 0,-8 5 0,0-1 0,0 0 0,0-2 0,0 1 0,-24 3 0,-15-3 0,-1-2 0,-96-7 0,36 0 0,-703 3 0,800-1 0,0-1 0,-1-1 0,-20-5 0,-42-6 0,-14-2 0,70 11 0,0 0 0,-33-1 0,-14 5 0,35 2 0,1-2 0,-1-1 0,-56-12 0,46 7 0,-1 1 0,0 3 0,1 1 0,-53 6 0,-8-1 0,-768-3 0,854-2 0,0 0 0,-38-9 0,36 6 0,0 1 0,-27-2 0,-644 4 0,338 5 0,-344-3 0,679-1 0,0-2 0,-38-8 0,36 6 0,0 1 0,-27-2 0,15 4 0,-44-10 0,45 6 0,-48-3 0,61 8 0,1-2 0,-28-7 0,-35-4 0,-120-16 0,108 15 0,69 10 0,1 0 0,-29 0 0,-28 4 0,28 1 0,1-2 0,-76-12 0,63 5 0,-1 4 0,0 2 0,-69 6 0,10 0 0,-311-3 0,416-2 0,0 0 0,-38-9 0,36 6 0,0 0 0,-27 0 0,8 4 0,9 1 0,0-2 0,0-1 0,-38-8 0,69 10 0,-54-9 0,54 9 0,1 1 0,-1 0 0,0 0 0,0 0 0,0 0 0,1 0 0,-1 0 0,0 1 0,0-1 0,0 1 0,1 0 0,-1 0 0,0 0 0,1 0 0,-1 0 0,-3 3 0,6-3 0,0-1 0,0 1 0,-1 0 0,1-1 0,0 1 0,0 0 0,0-1 0,0 1 0,0 0 0,0-1 0,0 1 0,0 0 0,1 0 0,-1-1 0,0 1 0,0 0 0,1-1 0,-1 1 0,0-1 0,0 1 0,1 0 0,-1-1 0,1 1 0,-1-1 0,1 1 0,-1-1 0,1 1 0,-1-1 0,1 1 0,-1-1 0,1 0 0,-1 1 0,1-1 0,0 0 0,-1 1 0,1-1 0,1 0 0,25 14 0,1-7 0,0-2 0,0-1 0,0-2 0,1 0 0,-1-2 0,40-4 0,15 1 0,968 3 0,-1034-2 0,0 1 0,0-2 0,23-7 0,-29 7 0,0 0 0,0 0 0,0 1 0,0 1 0,0 0 0,1 0 0,-1 1 0,0 0 0,0 1 0,12 3 0,-22-4 0,0 0 0,0 0 0,0 1 0,-1-1 0,1 0 0,0 1 0,0-1 0,-1 1 0,1-1 0,0 1 0,-1-1 0,1 1 0,0-1 0,-1 1 0,1-1 0,-1 1 0,1 0 0,-1 0 0,1-1 0,-1 1 0,0 0 0,1 0 0,-1-1 0,0 1 0,0 0 0,1 1 0,-7 25 0,-30 25 0,33-47 0,-3 3 0,-1 0 0,0-1 0,0 0 0,0 0 0,-1 0 0,0-1 0,0 0 0,0-1 0,-1 0 0,0 0 0,0-1 0,0 0 0,-1-1 0,1 0 0,-1 0 0,0-1 0,0 0 0,1-1 0,-1 0 0,0-1 0,-1 0 0,1 0 0,0-1 0,1 0 0,-1-1 0,0 0 0,0-1 0,1 0 0,-1 0 0,1-1 0,0 0 0,0-1 0,0 0 0,-9-7 0,-6-8 0,-2 1 0,0 1 0,-29-14 0,42 25 0,-1 1 0,0 1 0,0 0 0,0 1 0,0 1 0,-1 0 0,1 1 0,-27-1 0,34 4-114,0-1 1,-1-1-1,1 1 0,0-1 0,0 0 1,0-1-1,-1 0 0,1 0 0,1 0 1,-1-1-1,-9-5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4.5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41 24575,'34'-2'0,"64"-11"0,-63 7 0,61-3 0,927 10 0,-1012-1-227,0-1-1,0 0 1,-1-1-1,1 0 1,10-4-1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56.7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2191 163 24575,'9'0'0,"1"-2"0,-1 1 0,0-1 0,18-6 0,25-5 0,-1 9 0,0 1 0,81 8 0,-112 1 0,-19-6 0,-1 0 0,0 0 0,0 0 0,0 1 0,0-1 0,0 0 0,0 0 0,0 1 0,0-1 0,0 0 0,0 0 0,0 1 0,0-1 0,0 0 0,0 0 0,0 1 0,0-1 0,0 0 0,0 0 0,-1 0 0,1 1 0,0-1 0,0 0 0,0 0 0,0 1 0,0-1 0,0 0 0,-1 0 0,1 0 0,0 0 0,0 1 0,0-1 0,-1 0 0,1 0 0,0 0 0,0 0 0,0 0 0,-1 0 0,1 0 0,0 1 0,-38 10 0,-50 5 0,59-9 0,-1-2 0,-37 2 0,-602-6 0,316-3 0,332 0 0,0 0 0,0-1 0,-24-7 0,-24-4 0,-83-12 0,-51-7 0,-30-9 0,34 4 0,57 29 84,103 9-567,0-2 0,-61-11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4:22.5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749 2 24575,'-7'-1'0,"1"1"0,0 0 0,0 0 0,0 1 0,0 0 0,0 0 0,0 0 0,0 1 0,0 0 0,0 0 0,0 0 0,-5 4 0,11-6 0,0 0 0,0 0 0,0 0 0,-1 1 0,1-1 0,0 0 0,0 0 0,0 0 0,0 0 0,0 0 0,0 0 0,0 0 0,0 1 0,0-1 0,0 0 0,0 0 0,0 0 0,0 0 0,0 0 0,0 0 0,0 1 0,0-1 0,0 0 0,0 0 0,0 0 0,0 0 0,0 0 0,0 0 0,0 1 0,0-1 0,0 0 0,0 0 0,0 0 0,0 0 0,1 0 0,-1 0 0,0 0 0,0 0 0,0 1 0,0-1 0,0 0 0,0 0 0,0 0 0,0 0 0,1 0 0,-1 0 0,0 0 0,0 0 0,0 0 0,0 0 0,0 0 0,0 0 0,1 0 0,-1 0 0,0 0 0,0 0 0,0 0 0,0 0 0,15 4 0,16-1 0,59-2 0,-51-3 0,0 3 0,-1 1 0,67 13 0,69 16 0,-28-1 0,29-2 0,-80-16 0,-95-12 0,0 0 0,1 0 0,-1 0 0,0 0 0,1 0 0,-1 0 0,0 0 0,0 0 0,1 0 0,-1 0 0,0 0 0,1 0 0,-1 1 0,0-1 0,0 0 0,1 0 0,-1 0 0,0 0 0,0 0 0,1 1 0,-1-1 0,0 0 0,0 0 0,1 0 0,-1 1 0,0-1 0,0 0 0,0 0 0,1 1 0,-1-1 0,0 0 0,0 0 0,0 1 0,0-1 0,0 0 0,0 0 0,0 1 0,0-1 0,0 0 0,0 1 0,0-1 0,0 0 0,0 1 0,0-1 0,0 0 0,0 0 0,0 1 0,0-1 0,0 0 0,0 1 0,-17 13 0,-27 8 0,15-12 0,0-1 0,0-2 0,-1-1 0,-53 5 0,8 2 0,52-8 0,-1-1 0,-30 2 0,-176-8 5,-84 4-113,208 12-185,67-8 181,-62 3 1,58-9 111,7 0 0,0 0 0,0 3 0,-57 10 0,65-7 155,0-3-1,0 0 1,-39-2 0,438-2-155,-353 0 0,0-1 0,0-1 0,22-5 0,41-6 0,49-4 0,-56 5 0,123-27 0,-143 26 0,-1 2 0,2 3 0,99-5 0,-206 16 0,0 1 0,0 3 0,0 1 0,-53 17 0,-214 49 0,273-60 0,28-8 0,0 0 0,-1-1 0,-28 2 0,23-3 0,0 1 0,0 1 0,0 1 0,1 1 0,-1 1 0,-26 13 0,20-8 0,14-9-1365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4:26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3932 206 24575,'-34'1'0,"-64"13"0,63-8 0,-60 3 0,65-9 0,1 2 0,-1 0 0,-40 10 0,22-4 0,0-3 0,-1-1 0,1-3 0,-49-5 0,-11 2 0,-1643 2 0,1720-2 0,1-1 0,-33-7 0,31 4 0,-44-3 0,50 5 0,26 3 0,0 1 0,-1 0 0,1 0 0,0 0 0,0-1 0,0 1 0,0 0 0,0 0 0,0-1 0,0 1 0,0 0 0,0 0 0,0 0 0,0-1 0,0 1 0,0 0 0,0 0 0,0-1 0,0 1 0,0 0 0,0 0 0,0 0 0,0-1 0,0 1 0,1 0 0,-1 0 0,0 0 0,0-1 0,0 1 0,0 0 0,0 0 0,1 0 0,-1 0 0,0-1 0,0 1 0,0 0 0,0 0 0,1 0 0,-1 0 0,0 0 0,0 0 0,0 0 0,1 0 0,-1 0 0,0 0 0,0-1 0,1 1 0,4-2 0,0 0 0,1 0 0,-1 0 0,1 0 0,0 1 0,5-1 0,335-3 0,-186 8 0,715-3-748,-703 15 748,-16-1 0,-105-13 0,26 0 0,100 14 0,-124-9 0,102-2 0,-2-1 0,9 24 0,-162-27 0,-1 0 1,1 0-1,0 0 0,0 0 0,0 0 1,0 1-1,0-1 0,0 0 0,0 0 0,0 0 1,0 0-1,0 0 0,0 0 0,0 0 1,0 1-1,-1-1 0,1 0 0,0 0 1,0 0-1,0 0 0,0 0 0,0 0 1,0 0-1,0 1 0,0-1 0,0 0 1,1 0-1,-1 0 0,0 0 0,0 0 1,0 0-1,0 1 0,0-1 0,0 0 1,0 0-1,0 0 0,0 0 0,0 0 1,0 0-1,0 0 0,0 0 0,0 0 1,1 1-1,-1-1 0,0 0 0,0 0 1,0 0-1,0 0 0,0 0 0,0 0 1,0 0-1,1 0 0,-1 0 0,0 0 1,0 0-1,0 0 0,0 0 0,0 0 1,0 0-1,1 0 0,-1 0 0,0 0 1,0 0-1,0 0 0,0 0 0,0 0 1,1 0-1,-16 7 346,-18 5 39,-39-5-385,-1-3 0,-93-6 0,34-1 0,-896 3-699,977-3 699,-69-12 0,31 3 0,-136-17 0,146 16 0,44 7 0,-44-3 0,-50-6 0,85 8 0,-63-1 0,51 7 0,0-1 0,-66-12 0,18 2 0,104 12 1,0 0 0,0 0 0,0 0 0,0 0 0,0 0 0,0 0 0,0 0 0,0-1 0,0 1 0,0 0 0,0 0 0,0 0 0,0 0 0,0 0 0,0 0 0,0 0 0,0 0 0,1 0 0,-1-1-1,0 1 1,0 0 0,0 0 0,-1 0 0,1 0 0,0 0 0,0 0 0,0 0 0,0 0 0,0 0 0,0-1 0,0 1 0,0 0 0,0 0 0,0 0 0,0 0 0,0 0 0,0 0 0,0 0 0,0 0 0,0 0 0,0 0 0,0 0 0,-1 0 0,1-1 0,0 1 0,0 0 0,0 0 0,0 0 0,0 0 0,0 0 0,0 0 0,0 0 0,0 0 0,0 0-1,-1 0 1,1 0 0,0 0 0,0 0 0,0 0 0,14-7 145,19-5 233,32 5-342,0 3 1,98 6-1,-42 0-33,21 1-4,154-6 0,-199-11 0,-61 7 0,64-2 0,135 10 0,-279 2 0,-61 9 0,60-5 0,-58 2 0,-1102-9-691,542-2 695,657 2 57,-1 0 1,1-1-1,0 0 0,0 0 1,-1-1-1,1 0 1,0 0-1,-6-3 0,11 5-51,0-1-1,0 1 0,1-1 0,-1 1 1,0-1-1,0 0 0,0 1 1,1-1-1,-1 0 0,0 0 0,1 1 1,-1-1-1,0 0 0,1 0 0,-1 0 1,1 0-1,0 0 0,-1 1 1,1-1-1,0 0 0,-1 0 0,1-2 1,0 2-14,1-1-1,-1 0 1,1 1 0,-1-1 0,1 1 0,0-1 0,0 1 0,0-1 0,-1 1-1,1 0 1,1-1 0,-1 1 0,0 0 0,0 0 0,0 0 0,1 0-1,-1 0 1,3-2 0,6-2 4,-1 1 0,1-1 0,0 1 0,0 1 0,1 0 0,-1 1 0,1 0 0,-1 0 0,1 1 0,0 0 0,14 2 0,-6-2 0,0 0 0,27-6 0,-16 2 0,0 1 0,1 1 0,36 1 0,20-1 0,-7-11 0,-58 9 0,1 1 0,28-1 0,-32 4 0,166 3 0,-182-2 0,-1 1 0,1-1 0,0 1 0,-1-1 0,1 1 0,0 0 0,-1 0 0,1 0 0,-1 1 0,1-1 0,-1 0 0,0 1 0,1 0 0,-1-1 0,0 1 0,0 0 0,0 0 0,0 0 0,-1 0 0,1 1 0,1 2 0,0 0 0,-1 1 0,0-1 0,-1 0 0,1 1 0,-1-1 0,0 1 0,0 0 0,-1-1 0,1 1 0,-2 6 0,0 3 0,-1-1 0,0 1 0,-1-1 0,0 1 0,-2-1 0,1 0 0,-11 20 0,9-25 0,0 0 0,0-1 0,-1 0 0,0 0 0,-1 0 0,1-1 0,-1 0 0,-1 0 0,0-1 0,0 0 0,0-1 0,0 0 0,-1 0 0,0-1 0,0-1 0,-12 4 0,20-7 0,0 1 0,0-1 0,1 0 0,-1 1 0,0-1 0,1 1 0,-1 0 0,1 0 0,-1-1 0,0 1 0,1 0 0,0 0 0,-1 1 0,1-1 0,0 0 0,-2 2 0,3-2 0,0 0 0,1-1 0,-1 1 0,0 0 0,1-1 0,-1 1 0,1-1 0,-1 1 0,1-1 0,-1 1 0,1-1 0,0 1 0,-1-1 0,1 1 0,0-1 0,-1 0 0,1 0 0,0 1 0,-1-1 0,1 0 0,0 0 0,-1 0 0,1 1 0,0-1 0,1 0 0,65 7 0,16-5 0,223-6 0,-283 1 0,-1-2 0,1 0 0,37-15 0,18-4 0,152-35 0,-83 29 0,-83 17 0,-40 8 0,0 0 0,39-1 0,-13 5 0,2 1 0,0-3 0,58-10 0,47-18 0,123-21 0,-122 17 0,-127 29 0,1 2 0,-1 2 0,1 0 0,44 5 0,60-3 0,11-29 0,-102 17-1365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26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00:11:34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24575,'2'7'0,"-1"1"0,1 0 0,1 0 0,-1-1 0,1 0 0,0 1 0,1-1 0,0 0 0,0 0 0,1-1 0,-1 1 0,1-1 0,9 8 0,28 44 0,-15 0 0,-11-24 0,30 49 0,-46-82 0,1 0 0,-1 0 0,1 0 0,0 0 0,-1 0 0,1 0 0,0 0 0,0 0 0,-1 0 0,1 0 0,0 0 0,0-1 0,0 1 0,0 0 0,0-1 0,0 1 0,0 0 0,1-1 0,-1 0 0,0 1 0,0-1 0,0 0 0,0 1 0,1-1 0,-1 0 0,0 0 0,0 0 0,0 0 0,1 0 0,-1 0 0,0 0 0,0-1 0,2 1 0,1-3 0,0 1 0,0-1 0,-1 0 0,1 0 0,-1 0 0,1 0 0,3-6 0,13-11 0,-5 7 0,-1 0 0,18-24 0,-26 29 0,-1 0 0,2 0 0,-1 1 0,1 0 0,0 0 0,0 1 0,1 0 0,0 0 0,0 1 0,1 0 0,-1 0 0,1 1 0,0 0 0,0 1 0,14-4 0,-12 6 0,-1 0 0,1 1 0,0 0 0,-1 0 0,1 2 0,-1-1 0,1 1 0,-1 1 0,1-1 0,-1 2 0,0 0 0,12 6 0,12 4 0,-5-6 0,46 10 0,-33-10 0,-1-1 0,1-2 0,-1-3 0,1-1 0,73-7 0,-37-8 0,-57 9 0,1 1 0,32-2 0,-27 4 0,47-10 0,-48 6 0,52-3 0,693 7 0,-374 5 0,-284-5 0,124 5 0,-234-3 0,0 0 0,0 0 0,0 1 0,0 0 0,-1 0 0,1 0 0,0 0 0,0 0 0,3 2 0,-5-2 0,0-1 0,-1 1 0,1-1 0,0 1 0,-1-1 0,1 1 0,-1 0 0,1-1 0,-1 1 0,1 0 0,-1 0 0,1-1 0,-1 1 0,1 0 0,-1 0 0,0 0 0,0-1 0,1 1 0,-1 0 0,0 0 0,0 1 0,-1 1 0,1-1 0,-1 0 0,0 0 0,0 0 0,0 0 0,0 0 0,0 0 0,-1 0 0,1 0 0,-1 0 0,1-1 0,-1 1 0,0 0 0,1-1 0,-1 0 0,0 1 0,0-1 0,0 0 0,0 0 0,0 0 0,0 0 0,-3 1 0,-23 8 0,0-1 0,-47 9 0,41-11 0,-54 19 0,34-8 0,-1-1 0,0-4 0,-61 8 0,51-9 0,41-6 0,0-2 0,-38 3 0,-725-6 84,377-3-1533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63B5-E832-4816-A7B4-2AD79D533E7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D83E-375C-4D0D-A845-C487D159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3208-F092-40F2-BDC2-CF7518538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AABE-0913-4D7E-8F12-770425EA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56F9-FE70-4253-BA54-9ADAA429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E509-764F-4130-82CD-175BBEAC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BE78-3F4A-4B2F-9C54-CC2009F1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487-AEB8-4106-99FE-5F921657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84D9F-4E96-497D-B047-E7757496E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69A4-5D78-4923-80C2-03AFC3E2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5950-379E-4E2A-9964-C61F1467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5924-E289-4B03-9CA2-0D8307D9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A904E-AA1A-42A1-BECE-454F6A568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17D92-6592-44B4-A621-E0D9A3C3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9FF0-A8E8-4768-864F-780C580F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CFC3-2443-47A4-B180-9989B8ED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10A1-07C2-4749-97A4-CB7CEB85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4075-9EC3-4E08-B61D-CFF143BD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2135-1312-431E-B329-58CDE614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A75B-8ECC-46A0-A373-75BC13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EC10-4403-4E77-B26E-4964B0B5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0576-A041-4226-BAC3-B892BF7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7527-A4D5-438A-98BB-19D325AD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000FB-33A2-44CD-B8D6-CC6CB62F5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4532-36D6-4C34-9534-1F074169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B59F-BF23-44B8-B8E1-81683B1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E2E-F5D5-4C66-9DE7-CEAA9FDC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9F1D-9163-4A3D-8E5B-04BB319D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FB74-2C52-4C64-AF5D-CBEE573DE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CD1A-7978-4AFC-A7C6-1F9B0765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B3BD-9CAA-4C25-8B9B-D9A5447F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E26C1-ECDE-41DD-82C5-F3D1476C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77749-857B-4F89-A4A4-C5EDA56B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89DF-836E-4F38-B554-F13A878E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2512-7D65-41C7-8738-A73EF995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078-4690-4CB2-913B-E6F9D99B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E780-20EC-41A0-8700-CC162287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087E1-B424-4FFF-A28B-A7BAD184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F089-BD33-4E60-B6FD-D87D54B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D1A04-480F-4DCB-B636-C08269EF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AA252-2E35-42AB-BAA9-971449F6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5F9D-D0B0-483E-853C-9977331D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0ED9D-973D-4E29-BA89-A7531A31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5707-9C0D-41D2-8320-497C55C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B0C03-85D7-4E3A-A6C9-7511D2A0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8E39-F27D-435D-AC73-6F7641C0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1FB61-094C-45A3-8292-F732FA6A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7C09B-0A50-453F-9F68-3C20FBA4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8EB-39E7-4DB5-B22E-0054785A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5312-D927-4808-96C5-953F3FAB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FE2C1-D64C-4326-8859-16E6085A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9AA8-2A8F-46FF-BECA-BA35EB56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3052-C78E-44F1-8E7C-E13AB317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94BF-0FA2-43C0-B7DE-634C427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2F1-F879-450B-AE8A-144CEA32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AB486-53E2-45C4-AA61-4EDEA4675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E5B0-BC14-4D4E-A1F3-19B45F83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2D29-CB8C-4630-B700-50F67F23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5BF7-922D-4D6C-9CB5-301EAC1E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DBAB-3098-4D2E-BBE2-03624006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A3E3B-6152-447E-8637-252BD813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2B84-9BC8-497A-B7D7-91419306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8353-58B0-4D9A-BC87-5B6DDDA7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99AF-1D2F-4E7B-9AB2-25F7812D14C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C49F-2400-4C59-AA07-AA20BECF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0C89-B37F-4D5B-B8B1-6020E346C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76BD-C876-41F4-8F7E-C7CBD0084A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0DF2-3CF7-4C7E-B637-0ABDD84301F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33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362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18" Type="http://schemas.openxmlformats.org/officeDocument/2006/relationships/customXml" Target="../ink/ink14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5.png"/><Relationship Id="rId17" Type="http://schemas.openxmlformats.org/officeDocument/2006/relationships/image" Target="../media/image6.png"/><Relationship Id="rId2" Type="http://schemas.openxmlformats.org/officeDocument/2006/relationships/image" Target="../media/image9.pn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image" Target="../media/image12.png"/><Relationship Id="rId10" Type="http://schemas.openxmlformats.org/officeDocument/2006/relationships/image" Target="../media/image4.png"/><Relationship Id="rId19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customXml" Target="../ink/ink11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E607-8B0B-499E-8274-4896E20B3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Biweekly Meeting for RL Based </a:t>
            </a:r>
            <a:r>
              <a:rPr lang="en-US" dirty="0" err="1"/>
              <a:t>Truck&amp;Trailer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EF01-6B4D-480C-8698-6A97EFF38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</a:t>
            </a:r>
            <a:r>
              <a:rPr lang="en-US" dirty="0"/>
              <a:t> 22 2023</a:t>
            </a:r>
          </a:p>
        </p:txBody>
      </p:sp>
    </p:spTree>
    <p:extLst>
      <p:ext uri="{BB962C8B-B14F-4D97-AF65-F5344CB8AC3E}">
        <p14:creationId xmlns:p14="http://schemas.microsoft.com/office/powerpoint/2010/main" val="166441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E95-C9EE-4CEA-9C2E-EB7CF84B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F94-94B7-429C-8F48-78CF4E28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Finish the</a:t>
            </a:r>
            <a:r>
              <a:rPr lang="zh-CN" altLang="en-US" dirty="0"/>
              <a:t> </a:t>
            </a:r>
            <a:r>
              <a:rPr lang="en-US" altLang="zh-CN" dirty="0"/>
              <a:t>Pseudo code of PPO for episodic training</a:t>
            </a:r>
          </a:p>
          <a:p>
            <a:r>
              <a:rPr lang="en-US" altLang="zh-CN" dirty="0"/>
              <a:t>Halfway done the pseudo for waypoint update policy </a:t>
            </a:r>
          </a:p>
          <a:p>
            <a:r>
              <a:rPr lang="en-US" dirty="0"/>
              <a:t>Add Speed reward to the system and conduct testing</a:t>
            </a:r>
          </a:p>
          <a:p>
            <a:r>
              <a:rPr lang="en-US" dirty="0"/>
              <a:t>Craft the evaluation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43248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episodic PPO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991E66-49B9-5B00-A814-0F0741A63495}"/>
                  </a:ext>
                </a:extLst>
              </p14:cNvPr>
              <p14:cNvContentPartPr/>
              <p14:nvPr/>
            </p14:nvContentPartPr>
            <p14:xfrm>
              <a:off x="8061294" y="2637741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991E66-49B9-5B00-A814-0F0741A63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8654" y="25751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D958550-AD1A-70A3-F1FB-71157E385370}"/>
                  </a:ext>
                </a:extLst>
              </p14:cNvPr>
              <p14:cNvContentPartPr/>
              <p14:nvPr/>
            </p14:nvContentPartPr>
            <p14:xfrm>
              <a:off x="7157694" y="2248941"/>
              <a:ext cx="1087920" cy="148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D958550-AD1A-70A3-F1FB-71157E3853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4694" y="2186301"/>
                <a:ext cx="1213560" cy="27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C7405FE-A169-C630-8470-A8E076EF1100}"/>
              </a:ext>
            </a:extLst>
          </p:cNvPr>
          <p:cNvGrpSpPr/>
          <p:nvPr/>
        </p:nvGrpSpPr>
        <p:grpSpPr>
          <a:xfrm>
            <a:off x="4247814" y="3997821"/>
            <a:ext cx="3151800" cy="271440"/>
            <a:chOff x="4247814" y="3997821"/>
            <a:chExt cx="315180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33D912C-CC82-0D8D-5473-CCB508A28576}"/>
                    </a:ext>
                  </a:extLst>
                </p14:cNvPr>
                <p14:cNvContentPartPr/>
                <p14:nvPr/>
              </p14:nvContentPartPr>
              <p14:xfrm>
                <a:off x="4247814" y="4055781"/>
                <a:ext cx="3151800" cy="2134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33D912C-CC82-0D8D-5473-CCB508A285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84814" y="3993141"/>
                  <a:ext cx="3277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1B02971-1A5A-327C-9321-BB592D5CD878}"/>
                    </a:ext>
                  </a:extLst>
                </p14:cNvPr>
                <p14:cNvContentPartPr/>
                <p14:nvPr/>
              </p14:nvContentPartPr>
              <p14:xfrm>
                <a:off x="4424574" y="4210221"/>
                <a:ext cx="490680" cy="147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1B02971-1A5A-327C-9321-BB592D5CD8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1934" y="4147221"/>
                  <a:ext cx="61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CC8C758-6734-836A-B376-864A4811486F}"/>
                    </a:ext>
                  </a:extLst>
                </p14:cNvPr>
                <p14:cNvContentPartPr/>
                <p14:nvPr/>
              </p14:nvContentPartPr>
              <p14:xfrm>
                <a:off x="5938014" y="3997821"/>
                <a:ext cx="922680" cy="709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CC8C758-6734-836A-B376-864A481148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75014" y="3934821"/>
                  <a:ext cx="104832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DF0747D-93C3-912B-3F21-339EB709F180}"/>
                  </a:ext>
                </a:extLst>
              </p14:cNvPr>
              <p14:cNvContentPartPr/>
              <p14:nvPr/>
            </p14:nvContentPartPr>
            <p14:xfrm>
              <a:off x="9536934" y="3782901"/>
              <a:ext cx="584280" cy="1418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DF0747D-93C3-912B-3F21-339EB709F1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73934" y="3720261"/>
                <a:ext cx="7099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DC5CCEE-DE5A-38CD-E622-0B40A31C2A3A}"/>
                  </a:ext>
                </a:extLst>
              </p14:cNvPr>
              <p14:cNvContentPartPr/>
              <p14:nvPr/>
            </p14:nvContentPartPr>
            <p14:xfrm>
              <a:off x="9704334" y="4066941"/>
              <a:ext cx="1415520" cy="1386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DC5CCEE-DE5A-38CD-E622-0B40A31C2A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41694" y="4003941"/>
                <a:ext cx="1541160" cy="2642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E299D02-8184-56DA-82FA-16A860DC6BE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129"/>
          <a:stretch/>
        </p:blipFill>
        <p:spPr>
          <a:xfrm>
            <a:off x="4336194" y="1286033"/>
            <a:ext cx="2975040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0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48C6-3A76-4B47-8374-8167758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Integrated of the reward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E9594-7AF0-4423-8A07-B1F3E5B1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30" y="1828381"/>
            <a:ext cx="9678751" cy="2934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991E66-49B9-5B00-A814-0F0741A63495}"/>
                  </a:ext>
                </a:extLst>
              </p14:cNvPr>
              <p14:cNvContentPartPr/>
              <p14:nvPr/>
            </p14:nvContentPartPr>
            <p14:xfrm>
              <a:off x="8061294" y="2637741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991E66-49B9-5B00-A814-0F0741A634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8654" y="25751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D958550-AD1A-70A3-F1FB-71157E385370}"/>
                  </a:ext>
                </a:extLst>
              </p14:cNvPr>
              <p14:cNvContentPartPr/>
              <p14:nvPr/>
            </p14:nvContentPartPr>
            <p14:xfrm>
              <a:off x="7157694" y="2248941"/>
              <a:ext cx="1087920" cy="148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D958550-AD1A-70A3-F1FB-71157E3853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4694" y="2186301"/>
                <a:ext cx="1213560" cy="27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C7405FE-A169-C630-8470-A8E076EF1100}"/>
              </a:ext>
            </a:extLst>
          </p:cNvPr>
          <p:cNvGrpSpPr/>
          <p:nvPr/>
        </p:nvGrpSpPr>
        <p:grpSpPr>
          <a:xfrm>
            <a:off x="4247814" y="3997821"/>
            <a:ext cx="3151800" cy="271440"/>
            <a:chOff x="4247814" y="3997821"/>
            <a:chExt cx="315180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33D912C-CC82-0D8D-5473-CCB508A28576}"/>
                    </a:ext>
                  </a:extLst>
                </p14:cNvPr>
                <p14:cNvContentPartPr/>
                <p14:nvPr/>
              </p14:nvContentPartPr>
              <p14:xfrm>
                <a:off x="4247814" y="4055781"/>
                <a:ext cx="3151800" cy="2134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33D912C-CC82-0D8D-5473-CCB508A285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84814" y="3993141"/>
                  <a:ext cx="3277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1B02971-1A5A-327C-9321-BB592D5CD878}"/>
                    </a:ext>
                  </a:extLst>
                </p14:cNvPr>
                <p14:cNvContentPartPr/>
                <p14:nvPr/>
              </p14:nvContentPartPr>
              <p14:xfrm>
                <a:off x="4424574" y="4210221"/>
                <a:ext cx="490680" cy="147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1B02971-1A5A-327C-9321-BB592D5CD8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1934" y="4147221"/>
                  <a:ext cx="61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CC8C758-6734-836A-B376-864A4811486F}"/>
                    </a:ext>
                  </a:extLst>
                </p14:cNvPr>
                <p14:cNvContentPartPr/>
                <p14:nvPr/>
              </p14:nvContentPartPr>
              <p14:xfrm>
                <a:off x="5938014" y="3997821"/>
                <a:ext cx="922680" cy="709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CC8C758-6734-836A-B376-864A481148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75014" y="3934821"/>
                  <a:ext cx="1048320" cy="19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AA89324-083B-F54B-D465-1EF9D3F33B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5354" y="3928764"/>
            <a:ext cx="3931360" cy="4675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0644549-24F4-C083-F225-8FE9DD9E2B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92363" y="2248941"/>
            <a:ext cx="621925" cy="2548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E937EE-FB6F-3277-BA99-5B29E2B278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03098" y="2270132"/>
            <a:ext cx="243861" cy="198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DF0747D-93C3-912B-3F21-339EB709F180}"/>
                  </a:ext>
                </a:extLst>
              </p14:cNvPr>
              <p14:cNvContentPartPr/>
              <p14:nvPr/>
            </p14:nvContentPartPr>
            <p14:xfrm>
              <a:off x="9536934" y="3782901"/>
              <a:ext cx="584280" cy="1418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DF0747D-93C3-912B-3F21-339EB709F1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73934" y="3720261"/>
                <a:ext cx="7099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DC5CCEE-DE5A-38CD-E622-0B40A31C2A3A}"/>
                  </a:ext>
                </a:extLst>
              </p14:cNvPr>
              <p14:cNvContentPartPr/>
              <p14:nvPr/>
            </p14:nvContentPartPr>
            <p14:xfrm>
              <a:off x="9704334" y="4066941"/>
              <a:ext cx="1415520" cy="1386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DC5CCEE-DE5A-38CD-E622-0B40A31C2A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41694" y="4003941"/>
                <a:ext cx="1541160" cy="2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41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of speed reward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3EA98F56-F6B0-CAF6-56C5-3EE445F52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733550"/>
            <a:ext cx="11658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B6CC07B8-40A1-F5E4-98D8-30E6D0CE6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8" y="335465"/>
            <a:ext cx="10095723" cy="54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0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err="1"/>
              <a:t>Env1</a:t>
            </a:r>
            <a:endParaRPr lang="en-US" dirty="0"/>
          </a:p>
        </p:txBody>
      </p:sp>
      <p:pic>
        <p:nvPicPr>
          <p:cNvPr id="4" name="图片 3" descr="图片包含 直方图&#10;&#10;描述已自动生成">
            <a:extLst>
              <a:ext uri="{FF2B5EF4-FFF2-40B4-BE49-F238E27FC236}">
                <a16:creationId xmlns:a16="http://schemas.microsoft.com/office/drawing/2014/main" id="{F9408A24-27B9-5687-D11C-F0191D476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7" y="1789917"/>
            <a:ext cx="5223641" cy="3917731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929011B-D532-1FDE-F687-7578B0FEA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16508"/>
              </p:ext>
            </p:extLst>
          </p:nvPr>
        </p:nvGraphicFramePr>
        <p:xfrm>
          <a:off x="6213383" y="1989172"/>
          <a:ext cx="419124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82">
                  <a:extLst>
                    <a:ext uri="{9D8B030D-6E8A-4147-A177-3AD203B41FA5}">
                      <a16:colId xmlns:a16="http://schemas.microsoft.com/office/drawing/2014/main" val="4064536969"/>
                    </a:ext>
                  </a:extLst>
                </a:gridCol>
                <a:gridCol w="1397082">
                  <a:extLst>
                    <a:ext uri="{9D8B030D-6E8A-4147-A177-3AD203B41FA5}">
                      <a16:colId xmlns:a16="http://schemas.microsoft.com/office/drawing/2014/main" val="2107942125"/>
                    </a:ext>
                  </a:extLst>
                </a:gridCol>
                <a:gridCol w="1397082">
                  <a:extLst>
                    <a:ext uri="{9D8B030D-6E8A-4147-A177-3AD203B41FA5}">
                      <a16:colId xmlns:a16="http://schemas.microsoft.com/office/drawing/2014/main" val="16702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7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Turning radius of Vehicle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12-</a:t>
                      </a:r>
                      <a:r>
                        <a:rPr lang="en-US" altLang="zh-CN" dirty="0" err="1"/>
                        <a:t>18m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Inner side of lane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10-</a:t>
                      </a:r>
                      <a:r>
                        <a:rPr lang="en-US" altLang="zh-CN" dirty="0" err="1"/>
                        <a:t>15m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Vehicle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2.5mm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0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Safe distance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0.5mm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393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776FF70-0C7A-A252-B1F1-316B3E4A8C84}"/>
              </a:ext>
            </a:extLst>
          </p:cNvPr>
          <p:cNvSpPr txBox="1"/>
          <p:nvPr/>
        </p:nvSpPr>
        <p:spPr>
          <a:xfrm>
            <a:off x="7466122" y="537168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r2</a:t>
            </a:r>
            <a:r>
              <a:rPr lang="en-US" altLang="zh-CN" dirty="0"/>
              <a:t> = </a:t>
            </a:r>
            <a:r>
              <a:rPr lang="en-US" altLang="zh-CN" dirty="0" err="1"/>
              <a:t>r1</a:t>
            </a:r>
            <a:r>
              <a:rPr lang="en-US" altLang="zh-CN" dirty="0"/>
              <a:t> – </a:t>
            </a:r>
            <a:r>
              <a:rPr lang="en-US" altLang="zh-CN" dirty="0" err="1"/>
              <a:t>d1</a:t>
            </a:r>
            <a:r>
              <a:rPr lang="en-US" altLang="zh-CN" dirty="0"/>
              <a:t>-2*</a:t>
            </a:r>
            <a:r>
              <a:rPr lang="en-US" altLang="zh-CN" dirty="0" err="1"/>
              <a:t>d2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9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CA8-0E97-4928-8A36-AC0644E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err="1"/>
              <a:t>Env2</a:t>
            </a:r>
            <a:endParaRPr 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929011B-D532-1FDE-F687-7578B0FEA601}"/>
              </a:ext>
            </a:extLst>
          </p:cNvPr>
          <p:cNvGraphicFramePr>
            <a:graphicFrameLocks noGrp="1"/>
          </p:cNvGraphicFramePr>
          <p:nvPr/>
        </p:nvGraphicFramePr>
        <p:xfrm>
          <a:off x="6213383" y="1989172"/>
          <a:ext cx="419124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82">
                  <a:extLst>
                    <a:ext uri="{9D8B030D-6E8A-4147-A177-3AD203B41FA5}">
                      <a16:colId xmlns:a16="http://schemas.microsoft.com/office/drawing/2014/main" val="4064536969"/>
                    </a:ext>
                  </a:extLst>
                </a:gridCol>
                <a:gridCol w="1397082">
                  <a:extLst>
                    <a:ext uri="{9D8B030D-6E8A-4147-A177-3AD203B41FA5}">
                      <a16:colId xmlns:a16="http://schemas.microsoft.com/office/drawing/2014/main" val="2107942125"/>
                    </a:ext>
                  </a:extLst>
                </a:gridCol>
                <a:gridCol w="1397082">
                  <a:extLst>
                    <a:ext uri="{9D8B030D-6E8A-4147-A177-3AD203B41FA5}">
                      <a16:colId xmlns:a16="http://schemas.microsoft.com/office/drawing/2014/main" val="16702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7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Turning radius of Vehicle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12-</a:t>
                      </a:r>
                      <a:r>
                        <a:rPr lang="en-US" altLang="zh-CN" dirty="0" err="1"/>
                        <a:t>18m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Inner side of lane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10-</a:t>
                      </a:r>
                      <a:r>
                        <a:rPr lang="en-US" altLang="zh-CN" dirty="0" err="1"/>
                        <a:t>15m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Vehicle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2.5mm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0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Safe distance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0.5mm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3933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776FF70-0C7A-A252-B1F1-316B3E4A8C84}"/>
              </a:ext>
            </a:extLst>
          </p:cNvPr>
          <p:cNvSpPr txBox="1"/>
          <p:nvPr/>
        </p:nvSpPr>
        <p:spPr>
          <a:xfrm>
            <a:off x="7466122" y="537168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r2</a:t>
            </a:r>
            <a:r>
              <a:rPr lang="en-US" altLang="zh-CN" dirty="0"/>
              <a:t> = </a:t>
            </a:r>
            <a:r>
              <a:rPr lang="en-US" altLang="zh-CN" dirty="0" err="1"/>
              <a:t>r1</a:t>
            </a:r>
            <a:r>
              <a:rPr lang="en-US" altLang="zh-CN" dirty="0"/>
              <a:t> – </a:t>
            </a:r>
            <a:r>
              <a:rPr lang="en-US" altLang="zh-CN" dirty="0" err="1"/>
              <a:t>d1</a:t>
            </a:r>
            <a:r>
              <a:rPr lang="en-US" altLang="zh-CN" dirty="0"/>
              <a:t>-2*</a:t>
            </a:r>
            <a:r>
              <a:rPr lang="en-US" altLang="zh-CN" dirty="0" err="1"/>
              <a:t>d2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1A4FF-A491-8820-C6F0-E42E2F0C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64" y="2038936"/>
            <a:ext cx="3363127" cy="30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6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6292-A6C8-43F9-A307-6D85C08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F1B2-94E4-4FA4-B779-4E283712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pseudo code for waypoint updating</a:t>
            </a:r>
          </a:p>
          <a:p>
            <a:r>
              <a:rPr lang="en-US" dirty="0"/>
              <a:t>Finish the evaluation experiment and put the result into the paper</a:t>
            </a:r>
          </a:p>
          <a:p>
            <a:r>
              <a:rPr lang="en-US" dirty="0"/>
              <a:t>Revise the methodology part</a:t>
            </a:r>
          </a:p>
        </p:txBody>
      </p:sp>
    </p:spTree>
    <p:extLst>
      <p:ext uri="{BB962C8B-B14F-4D97-AF65-F5344CB8AC3E}">
        <p14:creationId xmlns:p14="http://schemas.microsoft.com/office/powerpoint/2010/main" val="6129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148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Biweekly Meeting for RL Based Truck&amp;Trailer Project</vt:lpstr>
      <vt:lpstr>Recently Updates</vt:lpstr>
      <vt:lpstr>Pseudo Code for episodic PPO</vt:lpstr>
      <vt:lpstr>Speed Integrated of the reward</vt:lpstr>
      <vt:lpstr>Learning curve of speed reward</vt:lpstr>
      <vt:lpstr>PowerPoint 演示文稿</vt:lpstr>
      <vt:lpstr>Evaluation Env1</vt:lpstr>
      <vt:lpstr>Evaluation Env2</vt:lpstr>
      <vt:lpstr>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Biweekly Meeting for RL Based Truck&amp;Trailer Project</dc:title>
  <dc:creator>Kang, Qi (uif16342)</dc:creator>
  <cp:lastModifiedBy>Kang Qi</cp:lastModifiedBy>
  <cp:revision>18</cp:revision>
  <dcterms:created xsi:type="dcterms:W3CDTF">2023-01-06T01:23:18Z</dcterms:created>
  <dcterms:modified xsi:type="dcterms:W3CDTF">2023-06-28T05:49:19Z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