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7" r:id="rId5"/>
    <p:sldId id="258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ED83E-375C-4D0D-A845-C487D15943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ental-my.sharepoint.com/personal/uif16342_contiwan_com/_layouts/15/stream.aspx?id=%2Fpersonal%2Fuif16342%5Fcontiwan%5Fcom%2FDocuments%2FMicrosoft%20Teams%20Chat%20Files%2FTruck%5FTrailer%5Fdemo%2Emp4&amp;referrer=Teams%2ETEAMS%2DELECTRON&amp;referrerScenario=p2p%5Fns%2Dbim&amp;ga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Experiments on Truck Trailer model in </a:t>
            </a:r>
            <a:r>
              <a:rPr lang="en-US" dirty="0" err="1"/>
              <a:t>pybullet</a:t>
            </a:r>
            <a:endParaRPr lang="en-US" dirty="0"/>
          </a:p>
          <a:p>
            <a:r>
              <a:rPr lang="en-US" dirty="0"/>
              <a:t>Make the deviation part of the reward structure into function form</a:t>
            </a:r>
          </a:p>
          <a:p>
            <a:r>
              <a:rPr lang="en-US" dirty="0"/>
              <a:t>Prepare for the paper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Trailer model</a:t>
            </a:r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8C789203-F694-4CE7-8582-96ACC17D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67" y="1250271"/>
            <a:ext cx="7376844" cy="4992963"/>
          </a:xfrm>
        </p:spPr>
      </p:pic>
    </p:spTree>
    <p:extLst>
      <p:ext uri="{BB962C8B-B14F-4D97-AF65-F5344CB8AC3E}">
        <p14:creationId xmlns:p14="http://schemas.microsoft.com/office/powerpoint/2010/main" val="12686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Trailer manipulation in </a:t>
            </a:r>
            <a:r>
              <a:rPr lang="en-US" dirty="0" err="1"/>
              <a:t>pybullet</a:t>
            </a:r>
            <a:endParaRPr lang="en-US" dirty="0"/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EFDF883C-C89F-463E-86E0-78607E4F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296"/>
            <a:ext cx="10466667" cy="3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0FDDA-D14C-4E6B-BBF6-06DF2F2A6FC1}"/>
              </a:ext>
            </a:extLst>
          </p:cNvPr>
          <p:cNvSpPr txBox="1"/>
          <p:nvPr/>
        </p:nvSpPr>
        <p:spPr>
          <a:xfrm>
            <a:off x="838200" y="567160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Truck_Trailer_demo.mp4 (sharepoint.com)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 revision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B3F4B53-000D-4AAA-94EC-4FF63D67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71" y="2096730"/>
            <a:ext cx="8162925" cy="2828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904EE7-D14F-4471-9D1C-AE0794FB055B}"/>
              </a:ext>
            </a:extLst>
          </p:cNvPr>
          <p:cNvSpPr/>
          <p:nvPr/>
        </p:nvSpPr>
        <p:spPr>
          <a:xfrm>
            <a:off x="3513762" y="3996647"/>
            <a:ext cx="6123398" cy="49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8958-84EF-4EA9-B752-363EF511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of </a:t>
            </a:r>
            <a:r>
              <a:rPr lang="en-US" sz="3800" dirty="0"/>
              <a:t>C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hanged Deviation </a:t>
            </a:r>
            <a:r>
              <a:rPr lang="en-US" sz="3800" dirty="0"/>
              <a:t>P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99498-4E21-4A51-B2E5-A13DB2166206}"/>
              </a:ext>
            </a:extLst>
          </p:cNvPr>
          <p:cNvSpPr txBox="1"/>
          <p:nvPr/>
        </p:nvSpPr>
        <p:spPr>
          <a:xfrm>
            <a:off x="5856270" y="4812288"/>
            <a:ext cx="20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39ABB9-8E57-42C5-8EF6-AF74FCF4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80" y="1383288"/>
            <a:ext cx="1096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two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truck trailer model into gym framework and conduct testing</a:t>
            </a:r>
          </a:p>
          <a:p>
            <a:r>
              <a:rPr lang="en-US" dirty="0"/>
              <a:t>Design reward function for new environment</a:t>
            </a:r>
          </a:p>
          <a:p>
            <a:r>
              <a:rPr lang="en-US" dirty="0"/>
              <a:t>Fine tuning the hyper parameter to adjust the weights of deviational part in reward structure</a:t>
            </a:r>
          </a:p>
          <a:p>
            <a:r>
              <a:rPr lang="en-US" dirty="0"/>
              <a:t>Finish the abstract and introduction part of thesis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Truck Trailer model</vt:lpstr>
      <vt:lpstr>Truck Trailer manipulation in pybullet</vt:lpstr>
      <vt:lpstr>Reward function revision</vt:lpstr>
      <vt:lpstr>Training Results of Changed Deviation Part</vt:lpstr>
      <vt:lpstr>Plans for next two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Kang, Qi (uif16342)</cp:lastModifiedBy>
  <cp:revision>8</cp:revision>
  <dcterms:created xsi:type="dcterms:W3CDTF">2023-01-06T01:23:18Z</dcterms:created>
  <dcterms:modified xsi:type="dcterms:W3CDTF">2023-03-03T09:11:22Z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