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8" r:id="rId5"/>
    <p:sldId id="267" r:id="rId6"/>
    <p:sldId id="270" r:id="rId7"/>
    <p:sldId id="26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0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663B5-E832-4816-A7B4-2AD79D533E7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ED83E-375C-4D0D-A845-C487D1594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06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C3208-F092-40F2-BDC2-CF7518538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8AABE-0913-4D7E-8F12-770425EAE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856F9-FE70-4253-BA54-9ADAA429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4E509-764F-4130-82CD-175BBEAC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0BE78-3F4A-4B2F-9C54-CC2009F1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7487-AEB8-4106-99FE-5F921657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84D9F-4E96-497D-B047-E7757496E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D69A4-5D78-4923-80C2-03AFC3E2B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A5950-379E-4E2A-9964-C61F1467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F5924-E289-4B03-9CA2-0D8307D9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5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CA904E-AA1A-42A1-BECE-454F6A568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17D92-6592-44B4-A621-E0D9A3C30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79FF0-A8E8-4768-864F-780C580F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CCFC3-2443-47A4-B180-9989B8ED8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610A1-07C2-4749-97A4-CB7CEB85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7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D4075-9EC3-4E08-B61D-CFF143BD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C2135-1312-431E-B329-58CDE6145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DA75B-8ECC-46A0-A373-75BC13A9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2EC10-4403-4E77-B26E-4964B0B5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50576-A041-4226-BAC3-B892BF73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9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27527-A4D5-438A-98BB-19D325AD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000FB-33A2-44CD-B8D6-CC6CB62F5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B4532-36D6-4C34-9534-1F074169F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6B59F-BF23-44B8-B8E1-81683B16A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E2E-F5D5-4C66-9DE7-CEAA9FDC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2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9F1D-9163-4A3D-8E5B-04BB319D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8FB74-2C52-4C64-AF5D-CBEE573DE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ECD1A-7978-4AFC-A7C6-1F9B0765C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7B3BD-9CAA-4C25-8B9B-D9A5447F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E26C1-ECDE-41DD-82C5-F3D1476C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77749-857B-4F89-A4A4-C5EDA56B4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7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89DF-836E-4F38-B554-F13A878E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A2512-7D65-41C7-8738-A73EF9951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83078-4690-4CB2-913B-E6F9D99B0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3E780-20EC-41A0-8700-CC1622878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087E1-B424-4FFF-A28B-A7BAD1848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0AF089-BD33-4E60-B6FD-D87D54B6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4D1A04-480F-4DCB-B636-C08269EF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CAA252-2E35-42AB-BAA9-971449F6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9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5F9D-D0B0-483E-853C-9977331D4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70ED9D-973D-4E29-BA89-A7531A310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15707-9C0D-41D2-8320-497C55C2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B0C03-85D7-4E3A-A6C9-7511D2A0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2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F8E39-F27D-435D-AC73-6F7641C0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1FB61-094C-45A3-8292-F732FA6A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7C09B-0A50-453F-9F68-3C20FBA4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4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98EB-39E7-4DB5-B22E-0054785A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C5312-D927-4808-96C5-953F3FAB8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FE2C1-D64C-4326-8859-16E6085A7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89AA8-2A8F-46FF-BECA-BA35EB56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03052-C78E-44F1-8E7C-E13AB317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794BF-0FA2-43C0-B7DE-634C4279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12F1-F879-450B-AE8A-144CEA32D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AB486-53E2-45C4-AA61-4EDEA4675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7E5B0-BC14-4D4E-A1F3-19B45F833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02D29-CB8C-4630-B700-50F67F23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95BF7-922D-4D6C-9CB5-301EAC1E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3DBAB-3098-4D2E-BBE2-03624006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9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A3E3B-6152-447E-8637-252BD813D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D2B84-9BC8-497A-B7D7-914193068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58353-58B0-4D9A-BC87-5B6DDDA76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399AF-1D2F-4E7B-9AB2-25F7812D14CA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CC49F-2400-4C59-AA07-AA20BECF4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20C89-B37F-4D5B-B8B1-6020E346C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60DF2-3CF7-4C7E-B637-0ABDD84301F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33237" y="6736080"/>
            <a:ext cx="3698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43626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E607-8B0B-499E-8274-4896E20B3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Biweekly Meeting for RL Based </a:t>
            </a:r>
            <a:r>
              <a:rPr lang="en-US" dirty="0" err="1"/>
              <a:t>Truck&amp;Trailer</a:t>
            </a:r>
            <a:r>
              <a:rPr lang="en-US" dirty="0"/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2EF01-6B4D-480C-8698-6A97EFF383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March 17 2023</a:t>
            </a:r>
          </a:p>
        </p:txBody>
      </p:sp>
    </p:spTree>
    <p:extLst>
      <p:ext uri="{BB962C8B-B14F-4D97-AF65-F5344CB8AC3E}">
        <p14:creationId xmlns:p14="http://schemas.microsoft.com/office/powerpoint/2010/main" val="166441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0E95-C9EE-4CEA-9C2E-EB7CF84B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Recently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58F94-94B7-429C-8F48-78CF4E28F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integrating of truck trailer model into gym framework</a:t>
            </a:r>
          </a:p>
          <a:p>
            <a:r>
              <a:rPr lang="en-US" dirty="0"/>
              <a:t>Conduct Training of Truck Trailer model with different constraint and reward function</a:t>
            </a:r>
          </a:p>
          <a:p>
            <a:r>
              <a:rPr lang="en-US" dirty="0"/>
              <a:t>Found the target conference</a:t>
            </a:r>
          </a:p>
          <a:p>
            <a:r>
              <a:rPr lang="en-US" dirty="0"/>
              <a:t>Finish the initial structure of our paper and abstract part</a:t>
            </a:r>
          </a:p>
        </p:txBody>
      </p:sp>
    </p:spTree>
    <p:extLst>
      <p:ext uri="{BB962C8B-B14F-4D97-AF65-F5344CB8AC3E}">
        <p14:creationId xmlns:p14="http://schemas.microsoft.com/office/powerpoint/2010/main" val="243248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0ECA8-0E97-4928-8A36-AC0644E2B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function revision</a:t>
            </a:r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85353C37-224B-4A5C-9312-25155D9EA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920" y="2114550"/>
            <a:ext cx="7515225" cy="2628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904EE7-D14F-4471-9D1C-AE0794FB055B}"/>
              </a:ext>
            </a:extLst>
          </p:cNvPr>
          <p:cNvSpPr/>
          <p:nvPr/>
        </p:nvSpPr>
        <p:spPr>
          <a:xfrm>
            <a:off x="3513762" y="3996647"/>
            <a:ext cx="6123398" cy="493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48C6-3A76-4B47-8374-81677580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Results of function deviation reward on Bus Model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B07114F7-D2F5-4DD2-9526-7711A89C5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8612"/>
            <a:ext cx="10515600" cy="3254396"/>
          </a:xfrm>
        </p:spPr>
      </p:pic>
    </p:spTree>
    <p:extLst>
      <p:ext uri="{BB962C8B-B14F-4D97-AF65-F5344CB8AC3E}">
        <p14:creationId xmlns:p14="http://schemas.microsoft.com/office/powerpoint/2010/main" val="258256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48C6-3A76-4B47-8374-81677580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Revision on Truck Trailer Env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9667D8D-42B2-4600-8DE0-9327EB02A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581" y="2241736"/>
            <a:ext cx="9212365" cy="29340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1E78D00-2120-4FCA-95CE-B52482034A5A}"/>
              </a:ext>
            </a:extLst>
          </p:cNvPr>
          <p:cNvSpPr/>
          <p:nvPr/>
        </p:nvSpPr>
        <p:spPr>
          <a:xfrm>
            <a:off x="3318553" y="3647326"/>
            <a:ext cx="6750121" cy="9863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7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809B-25F5-4225-8D56-1BD3ED575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Conference detail</a:t>
            </a:r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794C365-33C8-46FB-8F15-46419ED40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472" y="1369817"/>
            <a:ext cx="8922249" cy="2826628"/>
          </a:xfrm>
        </p:spPr>
      </p:pic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5D43304A-6282-4A58-8223-4D4A9DDB9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013" y="4242585"/>
            <a:ext cx="69342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8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48C6-3A76-4B47-8374-81677580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paper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272F802A-3489-4EA0-9967-434572091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Truck Trailer control</a:t>
            </a:r>
          </a:p>
          <a:p>
            <a:pPr lvl="1"/>
            <a:r>
              <a:rPr lang="en-US" dirty="0"/>
              <a:t>Deep reinforcement learning</a:t>
            </a:r>
          </a:p>
          <a:p>
            <a:r>
              <a:rPr lang="en-US" dirty="0"/>
              <a:t>Problem Formulation</a:t>
            </a:r>
          </a:p>
          <a:p>
            <a:pPr lvl="1"/>
            <a:r>
              <a:rPr lang="en-US" dirty="0"/>
              <a:t>Simulator and models</a:t>
            </a:r>
          </a:p>
          <a:p>
            <a:pPr lvl="1"/>
            <a:r>
              <a:rPr lang="en-US" dirty="0"/>
              <a:t>B-spline path generation</a:t>
            </a:r>
          </a:p>
          <a:p>
            <a:pPr lvl="1"/>
            <a:r>
              <a:rPr lang="en-US" dirty="0"/>
              <a:t>Truck trailer kinematics</a:t>
            </a:r>
          </a:p>
          <a:p>
            <a:r>
              <a:rPr lang="en-US" dirty="0"/>
              <a:t>Methodology</a:t>
            </a:r>
          </a:p>
          <a:p>
            <a:pPr lvl="1"/>
            <a:r>
              <a:rPr lang="en-US" dirty="0"/>
              <a:t>State</a:t>
            </a:r>
          </a:p>
          <a:p>
            <a:pPr lvl="1"/>
            <a:r>
              <a:rPr lang="en-US" dirty="0"/>
              <a:t>Action</a:t>
            </a:r>
          </a:p>
          <a:p>
            <a:pPr lvl="1"/>
            <a:r>
              <a:rPr lang="en-US" dirty="0"/>
              <a:t>Reward function</a:t>
            </a:r>
          </a:p>
          <a:p>
            <a:pPr lvl="1"/>
            <a:r>
              <a:rPr lang="en-US" dirty="0"/>
              <a:t>Constraints and termination condition</a:t>
            </a:r>
          </a:p>
          <a:p>
            <a:r>
              <a:rPr lang="en-US" dirty="0"/>
              <a:t>Simulation Results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9250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6292-A6C8-43F9-A307-6D85C0889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for next two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BF1B2-94E4-4FA4-B779-4E2837122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experiments on different reward function and constraint condition</a:t>
            </a:r>
          </a:p>
          <a:p>
            <a:r>
              <a:rPr lang="en-US" dirty="0"/>
              <a:t>Fix Zigzag problem</a:t>
            </a:r>
          </a:p>
          <a:p>
            <a:r>
              <a:rPr lang="en-US" dirty="0"/>
              <a:t>Finish the introduction part of the conference paper</a:t>
            </a:r>
          </a:p>
        </p:txBody>
      </p:sp>
    </p:spTree>
    <p:extLst>
      <p:ext uri="{BB962C8B-B14F-4D97-AF65-F5344CB8AC3E}">
        <p14:creationId xmlns:p14="http://schemas.microsoft.com/office/powerpoint/2010/main" val="61299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006a9c5-d130-408c-bc8e-3b5ecdb17aa0}" enabled="1" method="Standard" siteId="{8d4b558f-7b2e-40ba-ad1f-e04d79e6265a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Biweekly Meeting for RL Based Truck&amp;Trailer Project</vt:lpstr>
      <vt:lpstr>Recently Updates</vt:lpstr>
      <vt:lpstr>Reward function revision</vt:lpstr>
      <vt:lpstr>Training Results of function deviation reward on Bus Model</vt:lpstr>
      <vt:lpstr>Constraint Revision on Truck Trailer Env</vt:lpstr>
      <vt:lpstr>Conference detail</vt:lpstr>
      <vt:lpstr>Structure of the paper</vt:lpstr>
      <vt:lpstr>Plans for next two weeks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Biweekly Meeting for RL Based Truck&amp;Trailer Project</dc:title>
  <dc:creator>Kang, Qi (uif16342)</dc:creator>
  <cp:lastModifiedBy>Kang, Qi (uif16342)</cp:lastModifiedBy>
  <cp:revision>11</cp:revision>
  <dcterms:created xsi:type="dcterms:W3CDTF">2023-01-06T01:23:18Z</dcterms:created>
  <dcterms:modified xsi:type="dcterms:W3CDTF">2023-03-17T01:53:20Z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Internal</vt:lpwstr>
  </property>
</Properties>
</file>