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58" r:id="rId5"/>
    <p:sldId id="268" r:id="rId6"/>
    <p:sldId id="26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31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introduction, problem formulation and methodology part of the conference paper</a:t>
            </a:r>
          </a:p>
          <a:p>
            <a:r>
              <a:rPr lang="en-US" dirty="0"/>
              <a:t>Discuss the definition of the vehicle lateral deviation avoid zigzag problem</a:t>
            </a:r>
          </a:p>
          <a:p>
            <a:r>
              <a:rPr lang="en-US" dirty="0"/>
              <a:t>Finish revising the training environment of new deviation </a:t>
            </a:r>
            <a:r>
              <a:rPr lang="en-US" dirty="0" err="1"/>
              <a:t>defination</a:t>
            </a:r>
            <a:r>
              <a:rPr lang="en-US" dirty="0"/>
              <a:t>.</a:t>
            </a:r>
          </a:p>
          <a:p>
            <a:r>
              <a:rPr lang="en-US" dirty="0"/>
              <a:t>Conduct experiment on new deviation in bus model environment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paper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2F802A-3489-4EA0-9967-43457209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Truck Trailer control</a:t>
            </a:r>
          </a:p>
          <a:p>
            <a:pPr lvl="1"/>
            <a:r>
              <a:rPr lang="en-US" dirty="0"/>
              <a:t>Deep reinforcement learning</a:t>
            </a:r>
          </a:p>
          <a:p>
            <a:r>
              <a:rPr lang="en-US" dirty="0"/>
              <a:t>Problem Formulation</a:t>
            </a:r>
          </a:p>
          <a:p>
            <a:pPr lvl="1"/>
            <a:r>
              <a:rPr lang="en-US" dirty="0"/>
              <a:t>B-spline path generation</a:t>
            </a:r>
          </a:p>
          <a:p>
            <a:pPr lvl="1"/>
            <a:r>
              <a:rPr lang="en-US" dirty="0"/>
              <a:t>Truck trailer kinematics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 function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2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 Definition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F531AB3-5CDC-44BA-B38F-5AFFAD42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05" y="1600927"/>
            <a:ext cx="8940615" cy="324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A2893-34AB-4DD9-A33C-98B2C583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56" y="6211848"/>
            <a:ext cx="4124901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27E93C-A478-48E9-A3DD-B3009F9D5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886" y="5116320"/>
            <a:ext cx="738290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Reward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C39F0-2960-4473-8B0A-33674C07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58" y="2323467"/>
            <a:ext cx="6925642" cy="4534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8E681F-0A48-4F27-9BDD-BF162A94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62" y="1647098"/>
            <a:ext cx="404869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Training Environment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20E07D-FCA3-4414-9DC0-4FF51C7C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Bus Model with single deviation constraint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Bus Model with weighted sum deviation constraint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Truck Trailer Model with weighted sum deviation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32877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experiments on 3 different environment to tune the hyper parameter</a:t>
            </a:r>
          </a:p>
          <a:p>
            <a:r>
              <a:rPr lang="en-US" dirty="0"/>
              <a:t>Craft the evaluation scenarios for trained model </a:t>
            </a:r>
          </a:p>
          <a:p>
            <a:r>
              <a:rPr lang="en-US" dirty="0"/>
              <a:t>Revise the paper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Structure of the paper</vt:lpstr>
      <vt:lpstr>Deviation Definition</vt:lpstr>
      <vt:lpstr>Revised Reward Function</vt:lpstr>
      <vt:lpstr>Current Training Environment</vt:lpstr>
      <vt:lpstr>Plans for next two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Kang, Qi (uif16342)</cp:lastModifiedBy>
  <cp:revision>12</cp:revision>
  <dcterms:created xsi:type="dcterms:W3CDTF">2023-01-06T01:23:18Z</dcterms:created>
  <dcterms:modified xsi:type="dcterms:W3CDTF">2023-03-31T09:57:47Z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