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58" r:id="rId6"/>
    <p:sldId id="27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63B5-E832-4816-A7B4-2AD79D533E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D83E-375C-4D0D-A845-C487D159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208-F092-40F2-BDC2-CF751853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AABE-0913-4D7E-8F12-770425EA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56F9-FE70-4253-BA54-9ADAA429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E509-764F-4130-82CD-175BBEAC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BE78-3F4A-4B2F-9C54-CC2009F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487-AEB8-4106-99FE-5F921657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4D9F-4E96-497D-B047-E7757496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69A4-5D78-4923-80C2-03AFC3E2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5950-379E-4E2A-9964-C61F1467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5924-E289-4B03-9CA2-0D8307D9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A904E-AA1A-42A1-BECE-454F6A56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17D92-6592-44B4-A621-E0D9A3C3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9FF0-A8E8-4768-864F-780C580F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CFC3-2443-47A4-B180-9989B8ED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10A1-07C2-4749-97A4-CB7CEB8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4075-9EC3-4E08-B61D-CFF143B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2135-1312-431E-B329-58CDE614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A75B-8ECC-46A0-A373-75BC13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EC10-4403-4E77-B26E-4964B0B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0576-A041-4226-BAC3-B892BF7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7527-A4D5-438A-98BB-19D325AD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00FB-33A2-44CD-B8D6-CC6CB62F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4532-36D6-4C34-9534-1F07416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B59F-BF23-44B8-B8E1-81683B1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E2E-F5D5-4C66-9DE7-CEAA9FDC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F1D-9163-4A3D-8E5B-04BB319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FB74-2C52-4C64-AF5D-CBEE573DE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CD1A-7978-4AFC-A7C6-1F9B0765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B3BD-9CAA-4C25-8B9B-D9A5447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E26C1-ECDE-41DD-82C5-F3D1476C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7749-857B-4F89-A4A4-C5EDA56B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9DF-836E-4F38-B554-F13A878E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2512-7D65-41C7-8738-A73EF995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078-4690-4CB2-913B-E6F9D99B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E780-20EC-41A0-8700-CC162287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87E1-B424-4FFF-A28B-A7BAD184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F089-BD33-4E60-B6FD-D87D54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1A04-480F-4DCB-B636-C08269E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AA252-2E35-42AB-BAA9-971449F6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5F9D-D0B0-483E-853C-9977331D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0ED9D-973D-4E29-BA89-A7531A3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5707-9C0D-41D2-8320-497C55C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B0C03-85D7-4E3A-A6C9-7511D2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8E39-F27D-435D-AC73-6F7641C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FB61-094C-45A3-8292-F732FA6A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7C09B-0A50-453F-9F68-3C20FBA4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8EB-39E7-4DB5-B22E-0054785A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5312-D927-4808-96C5-953F3FAB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FE2C1-D64C-4326-8859-16E6085A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9AA8-2A8F-46FF-BECA-BA35EB56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3052-C78E-44F1-8E7C-E13AB317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94BF-0FA2-43C0-B7DE-634C427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2F1-F879-450B-AE8A-144CEA3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B486-53E2-45C4-AA61-4EDEA467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E5B0-BC14-4D4E-A1F3-19B45F83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2D29-CB8C-4630-B700-50F67F23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5BF7-922D-4D6C-9CB5-301EAC1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DBAB-3098-4D2E-BBE2-03624006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A3E3B-6152-447E-8637-252BD813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2B84-9BC8-497A-B7D7-91419306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8353-58B0-4D9A-BC87-5B6DDDA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99AF-1D2F-4E7B-9AB2-25F7812D14C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C49F-2400-4C59-AA07-AA20BECF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0C89-B37F-4D5B-B8B1-6020E346C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0DF2-3CF7-4C7E-B637-0ABDD84301F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3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362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E607-8B0B-499E-8274-4896E20B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Biweekly Meeting for RL Based </a:t>
            </a:r>
            <a:r>
              <a:rPr lang="en-US" dirty="0" err="1"/>
              <a:t>Truck&amp;Trailer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EF01-6B4D-480C-8698-6A97EFF38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14 2023</a:t>
            </a:r>
          </a:p>
        </p:txBody>
      </p:sp>
    </p:spTree>
    <p:extLst>
      <p:ext uri="{BB962C8B-B14F-4D97-AF65-F5344CB8AC3E}">
        <p14:creationId xmlns:p14="http://schemas.microsoft.com/office/powerpoint/2010/main" val="16644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E95-C9EE-4CEA-9C2E-EB7CF84B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F94-94B7-429C-8F48-78CF4E28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articles to fill in the literature review part of the paper</a:t>
            </a:r>
          </a:p>
          <a:p>
            <a:r>
              <a:rPr lang="en-US" dirty="0"/>
              <a:t>Revise the reward function and conduct experiments on two reward structure</a:t>
            </a:r>
          </a:p>
          <a:p>
            <a:r>
              <a:rPr lang="en-US" dirty="0"/>
              <a:t>Fine tune the hyperparameter of the reward structure.</a:t>
            </a:r>
          </a:p>
        </p:txBody>
      </p:sp>
    </p:spTree>
    <p:extLst>
      <p:ext uri="{BB962C8B-B14F-4D97-AF65-F5344CB8AC3E}">
        <p14:creationId xmlns:p14="http://schemas.microsoft.com/office/powerpoint/2010/main" val="243248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Structure of the reward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CF3E9E-2133-49B3-A3DB-7D04DB6E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91" y="1994425"/>
            <a:ext cx="6325483" cy="2114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5C4471-2B64-4D90-936F-DB90EDD9DD13}"/>
              </a:ext>
            </a:extLst>
          </p:cNvPr>
          <p:cNvSpPr txBox="1"/>
          <p:nvPr/>
        </p:nvSpPr>
        <p:spPr>
          <a:xfrm>
            <a:off x="4972692" y="4469258"/>
            <a:ext cx="258908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 1</a:t>
            </a:r>
          </a:p>
        </p:txBody>
      </p:sp>
    </p:spTree>
    <p:extLst>
      <p:ext uri="{BB962C8B-B14F-4D97-AF65-F5344CB8AC3E}">
        <p14:creationId xmlns:p14="http://schemas.microsoft.com/office/powerpoint/2010/main" val="2592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Structure of the reward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E9594-7AF0-4423-8A07-B1F3E5B1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30" y="1828381"/>
            <a:ext cx="9678751" cy="2934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C7642-7042-40F9-996C-D4DD22205F81}"/>
              </a:ext>
            </a:extLst>
          </p:cNvPr>
          <p:cNvSpPr txBox="1"/>
          <p:nvPr/>
        </p:nvSpPr>
        <p:spPr>
          <a:xfrm>
            <a:off x="5157626" y="4900183"/>
            <a:ext cx="258908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 2</a:t>
            </a:r>
          </a:p>
        </p:txBody>
      </p:sp>
    </p:spTree>
    <p:extLst>
      <p:ext uri="{BB962C8B-B14F-4D97-AF65-F5344CB8AC3E}">
        <p14:creationId xmlns:p14="http://schemas.microsoft.com/office/powerpoint/2010/main" val="185641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of Reward V1</a:t>
            </a:r>
          </a:p>
        </p:txBody>
      </p:sp>
      <p:pic>
        <p:nvPicPr>
          <p:cNvPr id="4" name="Picture 3" descr="A picture containing shoji&#10;&#10;Description automatically generated">
            <a:extLst>
              <a:ext uri="{FF2B5EF4-FFF2-40B4-BE49-F238E27FC236}">
                <a16:creationId xmlns:a16="http://schemas.microsoft.com/office/drawing/2014/main" id="{E40B0177-CA91-4EC6-BFA8-018A053E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67340"/>
            <a:ext cx="10934700" cy="2279633"/>
          </a:xfrm>
          <a:prstGeom prst="rect">
            <a:avLst/>
          </a:prstGeom>
        </p:spPr>
      </p:pic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FBA9153-B463-420E-B936-20763719D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53857"/>
            <a:ext cx="10934700" cy="22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of Reward V2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0B16527-8D61-475B-8407-E3B25077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2" y="4253502"/>
            <a:ext cx="11182350" cy="232035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F1CAF09-96CE-4F4F-A2B1-AC1328BA7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8" y="1767044"/>
            <a:ext cx="10963275" cy="24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9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292-A6C8-43F9-A307-6D85C08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two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1B2-94E4-4FA4-B779-4E283712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fine tune the hyperparameter of the reward structure</a:t>
            </a:r>
          </a:p>
          <a:p>
            <a:r>
              <a:rPr lang="en-US" dirty="0"/>
              <a:t>Check the waypoint update policy</a:t>
            </a:r>
          </a:p>
          <a:p>
            <a:r>
              <a:rPr lang="en-US" dirty="0"/>
              <a:t>Craft the evaluation scenarios for trained model </a:t>
            </a:r>
          </a:p>
          <a:p>
            <a:r>
              <a:rPr lang="en-US" dirty="0"/>
              <a:t>Try to finish the literature review and simulation part of the paper</a:t>
            </a:r>
          </a:p>
          <a:p>
            <a:r>
              <a:rPr lang="en-US" dirty="0"/>
              <a:t>More look ahead waypoints, deviation reward, target speed</a:t>
            </a:r>
          </a:p>
        </p:txBody>
      </p:sp>
    </p:spTree>
    <p:extLst>
      <p:ext uri="{BB962C8B-B14F-4D97-AF65-F5344CB8AC3E}">
        <p14:creationId xmlns:p14="http://schemas.microsoft.com/office/powerpoint/2010/main" val="6129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Biweekly Meeting for RL Based Truck&amp;Trailer Project</vt:lpstr>
      <vt:lpstr>Recently Updates</vt:lpstr>
      <vt:lpstr>Different Structure of the reward</vt:lpstr>
      <vt:lpstr>Different Structure of the reward</vt:lpstr>
      <vt:lpstr>Learning curve of Reward V1</vt:lpstr>
      <vt:lpstr>Learning curve of Reward V2</vt:lpstr>
      <vt:lpstr>Plans for next two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Meeting for RL Based Truck&amp;Trailer Project</dc:title>
  <dc:creator>Kang, Qi (uif16342)</dc:creator>
  <cp:lastModifiedBy>Kang, Qi (uif16342)</cp:lastModifiedBy>
  <cp:revision>14</cp:revision>
  <dcterms:created xsi:type="dcterms:W3CDTF">2023-01-06T01:23:18Z</dcterms:created>
  <dcterms:modified xsi:type="dcterms:W3CDTF">2023-04-14T04:51:02Z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