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3" r:id="rId4"/>
    <p:sldId id="270" r:id="rId5"/>
    <p:sldId id="258" r:id="rId6"/>
    <p:sldId id="271" r:id="rId7"/>
    <p:sldId id="27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26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2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8754 119 24575,'-1666'0'0,"1644"-1"0,0-1 0,-38-9 0,36 5 0,0 2 0,-27-1 0,-130 7 0,-76-4 0,178-12 0,57 9 0,1 1 0,-32-2 0,-661 4 0,347 5 0,-1035-3 0,1380-2 0,0 0 0,-38-9 0,36 6 0,0 0 0,-27 0 0,-131 7 0,-75-4 0,160-13 0,62 9 0,-67-4 0,-928 10 0,455 1 0,554 0 0,0 2 0,0 0 0,-21 6 0,20-4 0,-1-1 0,-31 2 0,-504-4 0,269-4 0,264 3 0,0 2 0,-44 10 0,13-1 0,53-12 0,0 1 0,1-1 0,-1 1 0,0 0 0,1 0 0,-1 0 0,0 0 0,1 1 0,0-1 0,-1 1 0,1 0 0,0-1 0,0 1 0,0 0 0,0 0 0,0 0 0,0 0 0,0 1 0,1-1 0,-1 0 0,1 1 0,-2 4 0,-1 4 0,1 0 0,1-1 0,0 1 0,-1 19 0,-3 17 0,5-46 0,-1 9 0,0 0 0,0 0 0,0 0 0,1 0 0,1 20 0,0-28 0,1 1 0,-1-1 0,1 1 0,0-1 0,0 0 0,0 1 0,0-1 0,0 0 0,0 0 0,0 0 0,1 0 0,-1 0 0,1 0 0,-1 0 0,1-1 0,0 1 0,0 0 0,0-1 0,0 1 0,0-1 0,0 0 0,0 0 0,1 0 0,-1 0 0,0 0 0,0 0 0,1-1 0,-1 1 0,5 0 0,4-1 0,0 1 0,0-1 0,0-1 0,0 0 0,0-1 0,0 0 0,20-7 0,40-6 0,53 1 0,-49 5 0,76 1 0,-119 8 0,0 0 0,-1-3 0,61-11 0,-45 7 0,0 1 0,0 2 0,0 3 0,55 5 0,5-1 0,2988-3 0,-3066 1 0,0 2 0,34 7 0,-32-4 0,50 3 0,633-7 0,-347-4 0,363 2 0,-701 1 0,0 2 0,34 7 0,-32-4 0,50 3 0,-80-9 0,53 1 0,95 15 0,-101-10 0,-1-1 0,94-5 0,32 1 0,-75 14 0,-64-9 0,68 4 0,599-11 0,-697 1 0,0 0 0,1 0 0,-1 0 0,1 1 0,-1 0 0,0 0 0,0 0 0,1 0 0,-1 1 0,0 0 0,0-1 0,0 1 0,-1 1 0,1-1 0,7 6 0,-10-6 0,1 0 0,0 1 0,-1-1 0,0 1 0,1-1 0,-1 1 0,0-1 0,0 1 0,0-1 0,-1 1 0,1 0 0,-1-1 0,1 1 0,-1 0 0,0 0 0,0 0 0,0-1 0,-1 1 0,1 0 0,0 0 0,-1-1 0,0 1 0,0 0 0,0-1 0,0 1 0,-2 4 0,-1-1 0,0 0 0,0-1 0,-1 1 0,0-1 0,0 0 0,0 0 0,0-1 0,-1 1 0,0-1 0,1 0 0,-2-1 0,-8 5 0,0-1 0,0 0 0,0-2 0,0 1 0,-24 3 0,-15-3 0,-1-2 0,-96-7 0,36 0 0,-703 3 0,800-1 0,0-1 0,-1-1 0,-20-5 0,-42-6 0,-14-2 0,70 11 0,0 0 0,-33-1 0,-14 5 0,35 2 0,1-2 0,-1-1 0,-56-12 0,46 7 0,-1 1 0,0 3 0,1 1 0,-53 6 0,-8-1 0,-768-3 0,854-2 0,0 0 0,-38-9 0,36 6 0,0 1 0,-27-2 0,-644 4 0,338 5 0,-344-3 0,679-1 0,0-2 0,-38-8 0,36 6 0,0 1 0,-27-2 0,15 4 0,-44-10 0,45 6 0,-48-3 0,61 8 0,1-2 0,-28-7 0,-35-4 0,-120-16 0,108 15 0,69 10 0,1 0 0,-29 0 0,-28 4 0,28 1 0,1-2 0,-76-12 0,63 5 0,-1 4 0,0 2 0,-69 6 0,10 0 0,-311-3 0,416-2 0,0 0 0,-38-9 0,36 6 0,0 0 0,-27 0 0,8 4 0,9 1 0,0-2 0,0-1 0,-38-8 0,69 10 0,-54-9 0,54 9 0,1 1 0,-1 0 0,0 0 0,0 0 0,0 0 0,1 0 0,-1 0 0,0 1 0,0-1 0,0 1 0,1 0 0,-1 0 0,0 0 0,1 0 0,-1 0 0,-3 3 0,6-3 0,0-1 0,0 1 0,-1 0 0,1-1 0,0 1 0,0 0 0,0-1 0,0 1 0,0 0 0,0-1 0,0 1 0,0 0 0,1 0 0,-1-1 0,0 1 0,0 0 0,1-1 0,-1 1 0,0-1 0,0 1 0,1 0 0,-1-1 0,1 1 0,-1-1 0,1 1 0,-1-1 0,1 1 0,-1-1 0,1 1 0,-1-1 0,1 0 0,-1 1 0,1-1 0,0 0 0,-1 1 0,1-1 0,1 0 0,25 14 0,1-7 0,0-2 0,0-1 0,0-2 0,1 0 0,-1-2 0,40-4 0,15 1 0,968 3 0,-1034-2 0,0 1 0,0-2 0,23-7 0,-29 7 0,0 0 0,0 0 0,0 1 0,0 1 0,0 0 0,1 0 0,-1 1 0,0 0 0,0 1 0,12 3 0,-22-4 0,0 0 0,0 0 0,0 1 0,-1-1 0,1 0 0,0 1 0,0-1 0,-1 1 0,1-1 0,0 1 0,-1-1 0,1 1 0,0-1 0,-1 1 0,1-1 0,-1 1 0,1 0 0,-1 0 0,1-1 0,-1 1 0,0 0 0,1 0 0,-1-1 0,0 1 0,0 0 0,1 1 0,-7 25 0,-30 25 0,33-47 0,-3 3 0,-1 0 0,0-1 0,0 0 0,0 0 0,-1 0 0,0-1 0,0 0 0,0-1 0,-1 0 0,0 0 0,0-1 0,0 0 0,-1-1 0,1 0 0,-1 0 0,0-1 0,0 0 0,1-1 0,-1 0 0,0-1 0,-1 0 0,1 0 0,0-1 0,1 0 0,-1-1 0,0 0 0,0-1 0,1 0 0,-1 0 0,1-1 0,0 0 0,0-1 0,0 0 0,-9-7 0,-6-8 0,-2 1 0,0 1 0,-29-14 0,42 25 0,-1 1 0,0 1 0,0 0 0,0 1 0,0 1 0,-1 0 0,1 1 0,-27-1 0,34 4-114,0-1 1,-1-1-1,1 1 0,0-1 0,0 0 1,0-1-1,-1 0 0,1 0 0,1 0 1,-1-1-1,-9-5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4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 24575,'34'-2'0,"64"-11"0,-63 7 0,61-3 0,927 10 0,-1012-1-227,0-1-1,0 0 1,-1-1-1,1 0 1,10-4-1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6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2191 163 24575,'9'0'0,"1"-2"0,-1 1 0,0-1 0,18-6 0,25-5 0,-1 9 0,0 1 0,81 8 0,-112 1 0,-19-6 0,-1 0 0,0 0 0,0 0 0,0 1 0,0-1 0,0 0 0,0 0 0,0 1 0,0-1 0,0 0 0,0 0 0,0 1 0,0-1 0,0 0 0,0 0 0,0 1 0,0-1 0,0 0 0,0 0 0,-1 0 0,1 1 0,0-1 0,0 0 0,0 0 0,0 1 0,0-1 0,0 0 0,-1 0 0,1 0 0,0 0 0,0 1 0,0-1 0,-1 0 0,1 0 0,0 0 0,0 0 0,0 0 0,-1 0 0,1 0 0,0 1 0,-38 10 0,-50 5 0,59-9 0,-1-2 0,-37 2 0,-602-6 0,316-3 0,332 0 0,0 0 0,0-1 0,-24-7 0,-24-4 0,-83-12 0,-51-7 0,-30-9 0,34 4 0,57 29 84,103 9-567,0-2 0,-61-11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2 24575,'-7'-1'0,"1"1"0,0 0 0,0 0 0,0 1 0,0 0 0,0 0 0,0 0 0,0 1 0,0 0 0,0 0 0,0 0 0,-5 4 0,11-6 0,0 0 0,0 0 0,0 0 0,-1 1 0,1-1 0,0 0 0,0 0 0,0 0 0,0 0 0,0 0 0,0 0 0,0 0 0,0 1 0,0-1 0,0 0 0,0 0 0,0 0 0,0 0 0,0 0 0,0 0 0,0 1 0,0-1 0,0 0 0,0 0 0,0 0 0,0 0 0,0 0 0,0 0 0,0 1 0,0-1 0,0 0 0,0 0 0,0 0 0,0 0 0,1 0 0,-1 0 0,0 0 0,0 0 0,0 1 0,0-1 0,0 0 0,0 0 0,0 0 0,0 0 0,1 0 0,-1 0 0,0 0 0,0 0 0,0 0 0,0 0 0,0 0 0,0 0 0,1 0 0,-1 0 0,0 0 0,0 0 0,0 0 0,0 0 0,15 4 0,16-1 0,59-2 0,-51-3 0,0 3 0,-1 1 0,67 13 0,69 16 0,-28-1 0,29-2 0,-80-16 0,-95-12 0,0 0 0,1 0 0,-1 0 0,0 0 0,1 0 0,-1 0 0,0 0 0,0 0 0,1 0 0,-1 0 0,0 0 0,1 0 0,-1 1 0,0-1 0,0 0 0,1 0 0,-1 0 0,0 0 0,0 0 0,1 1 0,-1-1 0,0 0 0,0 0 0,1 0 0,-1 1 0,0-1 0,0 0 0,0 0 0,1 1 0,-1-1 0,0 0 0,0 0 0,0 1 0,0-1 0,0 0 0,0 0 0,0 1 0,0-1 0,0 0 0,0 1 0,0-1 0,0 0 0,0 1 0,0-1 0,0 0 0,0 0 0,0 1 0,0-1 0,0 0 0,0 1 0,-17 13 0,-27 8 0,15-12 0,0-1 0,0-2 0,-1-1 0,-53 5 0,8 2 0,52-8 0,-1-1 0,-30 2 0,-176-8 5,-84 4-113,208 12-185,67-8 181,-62 3 1,58-9 111,7 0 0,0 0 0,0 3 0,-57 10 0,65-7 155,0-3-1,0 0 1,-39-2 0,438-2-155,-353 0 0,0-1 0,0-1 0,22-5 0,41-6 0,49-4 0,-56 5 0,123-27 0,-143 26 0,-1 2 0,2 3 0,99-5 0,-206 16 0,0 1 0,0 3 0,0 1 0,-53 17 0,-214 49 0,273-60 0,28-8 0,0 0 0,-1-1 0,-28 2 0,23-3 0,0 1 0,0 1 0,0 1 0,1 1 0,-1 1 0,-26 13 0,20-8 0,14-9-1365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6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3932 206 24575,'-34'1'0,"-64"13"0,63-8 0,-60 3 0,65-9 0,1 2 0,-1 0 0,-40 10 0,22-4 0,0-3 0,-1-1 0,1-3 0,-49-5 0,-11 2 0,-1643 2 0,1720-2 0,1-1 0,-33-7 0,31 4 0,-44-3 0,50 5 0,26 3 0,0 1 0,-1 0 0,1 0 0,0 0 0,0-1 0,0 1 0,0 0 0,0 0 0,0-1 0,0 1 0,0 0 0,0 0 0,0 0 0,0-1 0,0 1 0,0 0 0,0 0 0,0-1 0,0 1 0,0 0 0,0 0 0,0 0 0,0-1 0,0 1 0,1 0 0,-1 0 0,0 0 0,0-1 0,0 1 0,0 0 0,0 0 0,1 0 0,-1 0 0,0-1 0,0 1 0,0 0 0,0 0 0,1 0 0,-1 0 0,0 0 0,0 0 0,0 0 0,1 0 0,-1 0 0,0 0 0,0-1 0,1 1 0,4-2 0,0 0 0,1 0 0,-1 0 0,1 0 0,0 1 0,5-1 0,335-3 0,-186 8 0,715-3-748,-703 15 748,-16-1 0,-105-13 0,26 0 0,100 14 0,-124-9 0,102-2 0,-2-1 0,9 24 0,-162-27 0,-1 0 1,1 0-1,0 0 0,0 0 0,0 0 1,0 1-1,0-1 0,0 0 0,0 0 0,0 0 1,0 0-1,0 0 0,0 0 0,0 0 1,0 1-1,-1-1 0,1 0 0,0 0 1,0 0-1,0 0 0,0 0 0,0 0 1,0 0-1,0 1 0,0-1 0,0 0 1,1 0-1,-1 0 0,0 0 0,0 0 1,0 0-1,0 1 0,0-1 0,0 0 1,0 0-1,0 0 0,0 0 0,0 0 1,0 0-1,0 0 0,0 0 0,0 0 1,1 1-1,-1-1 0,0 0 0,0 0 1,0 0-1,0 0 0,0 0 0,0 0 1,0 0-1,1 0 0,-1 0 0,0 0 1,0 0-1,0 0 0,0 0 0,0 0 1,0 0-1,1 0 0,-1 0 0,0 0 1,0 0-1,0 0 0,0 0 0,0 0 1,1 0-1,-16 7 346,-18 5 39,-39-5-385,-1-3 0,-93-6 0,34-1 0,-896 3-699,977-3 699,-69-12 0,31 3 0,-136-17 0,146 16 0,44 7 0,-44-3 0,-50-6 0,85 8 0,-63-1 0,51 7 0,0-1 0,-66-12 0,18 2 0,104 12 1,0 0 0,0 0 0,0 0 0,0 0 0,0 0 0,0 0 0,0 0 0,0-1 0,0 1 0,0 0 0,0 0 0,0 0 0,0 0 0,0 0 0,0 0 0,0 0 0,0 0 0,1 0 0,-1-1-1,0 1 1,0 0 0,0 0 0,-1 0 0,1 0 0,0 0 0,0 0 0,0 0 0,0 0 0,0 0 0,0-1 0,0 1 0,0 0 0,0 0 0,0 0 0,0 0 0,0 0 0,0 0 0,0 0 0,0 0 0,0 0 0,0 0 0,0 0 0,-1 0 0,1-1 0,0 1 0,0 0 0,0 0 0,0 0 0,0 0 0,0 0 0,0 0 0,0 0 0,0 0 0,0 0-1,-1 0 1,1 0 0,0 0 0,0 0 0,0 0 0,14-7 145,19-5 233,32 5-342,0 3 1,98 6-1,-42 0-33,21 1-4,154-6 0,-199-11 0,-61 7 0,64-2 0,135 10 0,-279 2 0,-61 9 0,60-5 0,-58 2 0,-1102-9-691,542-2 695,657 2 57,-1 0 1,1-1-1,0 0 0,0 0 1,-1-1-1,1 0 1,0 0-1,-6-3 0,11 5-51,0-1-1,0 1 0,1-1 0,-1 1 1,0-1-1,0 0 0,0 1 1,1-1-1,-1 0 0,0 0 0,1 1 1,-1-1-1,0 0 0,1 0 0,-1 0 1,1 0-1,0 0 0,-1 1 1,1-1-1,0 0 0,-1 0 0,1-2 1,0 2-14,1-1-1,-1 0 1,1 1 0,-1-1 0,1 1 0,0-1 0,0 1 0,0-1 0,-1 1-1,1 0 1,1-1 0,-1 1 0,0 0 0,0 0 0,0 0 0,1 0-1,-1 0 1,3-2 0,6-2 4,-1 1 0,1-1 0,0 1 0,0 1 0,1 0 0,-1 1 0,1 0 0,-1 0 0,1 1 0,0 0 0,14 2 0,-6-2 0,0 0 0,27-6 0,-16 2 0,0 1 0,1 1 0,36 1 0,20-1 0,-7-11 0,-58 9 0,1 1 0,28-1 0,-32 4 0,166 3 0,-182-2 0,-1 1 0,1-1 0,0 1 0,-1-1 0,1 1 0,0 0 0,-1 0 0,1 0 0,-1 1 0,1-1 0,-1 0 0,0 1 0,1 0 0,-1-1 0,0 1 0,0 0 0,0 0 0,0 0 0,-1 0 0,1 1 0,1 2 0,0 0 0,-1 1 0,0-1 0,-1 0 0,1 1 0,-1-1 0,0 1 0,0 0 0,-1-1 0,1 1 0,-2 6 0,0 3 0,-1-1 0,0 1 0,-1-1 0,0 1 0,-2-1 0,1 0 0,-11 20 0,9-25 0,0 0 0,0-1 0,-1 0 0,0 0 0,-1 0 0,1-1 0,-1 0 0,-1 0 0,0-1 0,0 0 0,0-1 0,0 0 0,-1 0 0,0-1 0,0-1 0,-12 4 0,20-7 0,0 1 0,0-1 0,1 0 0,-1 1 0,0-1 0,1 1 0,-1 0 0,1 0 0,-1-1 0,0 1 0,1 0 0,0 0 0,-1 1 0,1-1 0,0 0 0,-2 2 0,3-2 0,0 0 0,1-1 0,-1 1 0,0 0 0,1-1 0,-1 1 0,1-1 0,-1 1 0,1-1 0,-1 1 0,1-1 0,0 1 0,-1-1 0,1 1 0,0-1 0,-1 0 0,1 0 0,0 1 0,-1-1 0,1 0 0,0 0 0,-1 0 0,1 1 0,0-1 0,1 0 0,65 7 0,16-5 0,223-6 0,-283 1 0,-1-2 0,1 0 0,37-15 0,18-4 0,152-35 0,-83 29 0,-83 17 0,-40 8 0,0 0 0,39-1 0,-13 5 0,2 1 0,0-3 0,58-10 0,47-18 0,123-21 0,-122 17 0,-127 29 0,1 2 0,-1 2 0,1 0 0,44 5 0,60-3 0,11-29 0,-102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34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24575,'2'7'0,"-1"1"0,1 0 0,1 0 0,-1-1 0,1 0 0,0 1 0,1-1 0,0 0 0,0 0 0,1-1 0,-1 1 0,1-1 0,9 8 0,28 44 0,-15 0 0,-11-24 0,30 49 0,-46-82 0,1 0 0,-1 0 0,1 0 0,0 0 0,-1 0 0,1 0 0,0 0 0,0 0 0,-1 0 0,1 0 0,0 0 0,0-1 0,0 1 0,0 0 0,0-1 0,0 1 0,0 0 0,1-1 0,-1 0 0,0 1 0,0-1 0,0 0 0,0 1 0,1-1 0,-1 0 0,0 0 0,0 0 0,0 0 0,1 0 0,-1 0 0,0 0 0,0-1 0,2 1 0,1-3 0,0 1 0,0-1 0,-1 0 0,1 0 0,-1 0 0,1 0 0,3-6 0,13-11 0,-5 7 0,-1 0 0,18-24 0,-26 29 0,-1 0 0,2 0 0,-1 1 0,1 0 0,0 0 0,0 1 0,1 0 0,0 0 0,0 1 0,1 0 0,-1 0 0,1 1 0,0 0 0,0 1 0,14-4 0,-12 6 0,-1 0 0,1 1 0,0 0 0,-1 0 0,1 2 0,-1-1 0,1 1 0,-1 1 0,1-1 0,-1 2 0,0 0 0,12 6 0,12 4 0,-5-6 0,46 10 0,-33-10 0,-1-1 0,1-2 0,-1-3 0,1-1 0,73-7 0,-37-8 0,-57 9 0,1 1 0,32-2 0,-27 4 0,47-10 0,-48 6 0,52-3 0,693 7 0,-374 5 0,-284-5 0,124 5 0,-234-3 0,0 0 0,0 0 0,0 1 0,0 0 0,-1 0 0,1 0 0,0 0 0,0 0 0,3 2 0,-5-2 0,0-1 0,-1 1 0,1-1 0,0 1 0,-1-1 0,1 1 0,-1 0 0,1-1 0,-1 1 0,1 0 0,-1 0 0,1-1 0,-1 1 0,1 0 0,-1 0 0,0 0 0,0-1 0,1 1 0,-1 0 0,0 0 0,0 1 0,-1 1 0,1-1 0,-1 0 0,0 0 0,0 0 0,0 0 0,0 0 0,0 0 0,-1 0 0,1 0 0,-1 0 0,1-1 0,-1 1 0,0 0 0,1-1 0,-1 0 0,0 1 0,0-1 0,0 0 0,0 0 0,0 0 0,0 0 0,-3 1 0,-23 8 0,0-1 0,-47 9 0,41-11 0,-54 19 0,34-8 0,-1-1 0,0-4 0,-61 8 0,51-9 0,41-6 0,0-2 0,-38 3 0,-725-6 84,377-3-1533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2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8754 119 24575,'-1666'0'0,"1644"-1"0,0-1 0,-38-9 0,36 5 0,0 2 0,-27-1 0,-130 7 0,-76-4 0,178-12 0,57 9 0,1 1 0,-32-2 0,-661 4 0,347 5 0,-1035-3 0,1380-2 0,0 0 0,-38-9 0,36 6 0,0 0 0,-27 0 0,-131 7 0,-75-4 0,160-13 0,62 9 0,-67-4 0,-928 10 0,455 1 0,554 0 0,0 2 0,0 0 0,-21 6 0,20-4 0,-1-1 0,-31 2 0,-504-4 0,269-4 0,264 3 0,0 2 0,-44 10 0,13-1 0,53-12 0,0 1 0,1-1 0,-1 1 0,0 0 0,1 0 0,-1 0 0,0 0 0,1 1 0,0-1 0,-1 1 0,1 0 0,0-1 0,0 1 0,0 0 0,0 0 0,0 0 0,0 0 0,0 1 0,1-1 0,-1 0 0,1 1 0,-2 4 0,-1 4 0,1 0 0,1-1 0,0 1 0,-1 19 0,-3 17 0,5-46 0,-1 9 0,0 0 0,0 0 0,0 0 0,1 0 0,1 20 0,0-28 0,1 1 0,-1-1 0,1 1 0,0-1 0,0 0 0,0 1 0,0-1 0,0 0 0,0 0 0,0 0 0,1 0 0,-1 0 0,1 0 0,-1 0 0,1-1 0,0 1 0,0 0 0,0-1 0,0 1 0,0-1 0,0 0 0,0 0 0,1 0 0,-1 0 0,0 0 0,0 0 0,1-1 0,-1 1 0,5 0 0,4-1 0,0 1 0,0-1 0,0-1 0,0 0 0,0-1 0,0 0 0,20-7 0,40-6 0,53 1 0,-49 5 0,76 1 0,-119 8 0,0 0 0,-1-3 0,61-11 0,-45 7 0,0 1 0,0 2 0,0 3 0,55 5 0,5-1 0,2988-3 0,-3066 1 0,0 2 0,34 7 0,-32-4 0,50 3 0,633-7 0,-347-4 0,363 2 0,-701 1 0,0 2 0,34 7 0,-32-4 0,50 3 0,-80-9 0,53 1 0,95 15 0,-101-10 0,-1-1 0,94-5 0,32 1 0,-75 14 0,-64-9 0,68 4 0,599-11 0,-697 1 0,0 0 0,1 0 0,-1 0 0,1 1 0,-1 0 0,0 0 0,0 0 0,1 0 0,-1 1 0,0 0 0,0-1 0,0 1 0,-1 1 0,1-1 0,7 6 0,-10-6 0,1 0 0,0 1 0,-1-1 0,0 1 0,1-1 0,-1 1 0,0-1 0,0 1 0,0-1 0,-1 1 0,1 0 0,-1-1 0,1 1 0,-1 0 0,0 0 0,0 0 0,0-1 0,-1 1 0,1 0 0,0 0 0,-1-1 0,0 1 0,0 0 0,0-1 0,0 1 0,-2 4 0,-1-1 0,0 0 0,0-1 0,-1 1 0,0-1 0,0 0 0,0 0 0,0-1 0,-1 1 0,0-1 0,1 0 0,-2-1 0,-8 5 0,0-1 0,0 0 0,0-2 0,0 1 0,-24 3 0,-15-3 0,-1-2 0,-96-7 0,36 0 0,-703 3 0,800-1 0,0-1 0,-1-1 0,-20-5 0,-42-6 0,-14-2 0,70 11 0,0 0 0,-33-1 0,-14 5 0,35 2 0,1-2 0,-1-1 0,-56-12 0,46 7 0,-1 1 0,0 3 0,1 1 0,-53 6 0,-8-1 0,-768-3 0,854-2 0,0 0 0,-38-9 0,36 6 0,0 1 0,-27-2 0,-644 4 0,338 5 0,-344-3 0,679-1 0,0-2 0,-38-8 0,36 6 0,0 1 0,-27-2 0,15 4 0,-44-10 0,45 6 0,-48-3 0,61 8 0,1-2 0,-28-7 0,-35-4 0,-120-16 0,108 15 0,69 10 0,1 0 0,-29 0 0,-28 4 0,28 1 0,1-2 0,-76-12 0,63 5 0,-1 4 0,0 2 0,-69 6 0,10 0 0,-311-3 0,416-2 0,0 0 0,-38-9 0,36 6 0,0 0 0,-27 0 0,8 4 0,9 1 0,0-2 0,0-1 0,-38-8 0,69 10 0,-54-9 0,54 9 0,1 1 0,-1 0 0,0 0 0,0 0 0,0 0 0,1 0 0,-1 0 0,0 1 0,0-1 0,0 1 0,1 0 0,-1 0 0,0 0 0,1 0 0,-1 0 0,-3 3 0,6-3 0,0-1 0,0 1 0,-1 0 0,1-1 0,0 1 0,0 0 0,0-1 0,0 1 0,0 0 0,0-1 0,0 1 0,0 0 0,1 0 0,-1-1 0,0 1 0,0 0 0,1-1 0,-1 1 0,0-1 0,0 1 0,1 0 0,-1-1 0,1 1 0,-1-1 0,1 1 0,-1-1 0,1 1 0,-1-1 0,1 1 0,-1-1 0,1 0 0,-1 1 0,1-1 0,0 0 0,-1 1 0,1-1 0,1 0 0,25 14 0,1-7 0,0-2 0,0-1 0,0-2 0,1 0 0,-1-2 0,40-4 0,15 1 0,968 3 0,-1034-2 0,0 1 0,0-2 0,23-7 0,-29 7 0,0 0 0,0 0 0,0 1 0,0 1 0,0 0 0,1 0 0,-1 1 0,0 0 0,0 1 0,12 3 0,-22-4 0,0 0 0,0 0 0,0 1 0,-1-1 0,1 0 0,0 1 0,0-1 0,-1 1 0,1-1 0,0 1 0,-1-1 0,1 1 0,0-1 0,-1 1 0,1-1 0,-1 1 0,1 0 0,-1 0 0,1-1 0,-1 1 0,0 0 0,1 0 0,-1-1 0,0 1 0,0 0 0,1 1 0,-7 25 0,-30 25 0,33-47 0,-3 3 0,-1 0 0,0-1 0,0 0 0,0 0 0,-1 0 0,0-1 0,0 0 0,0-1 0,-1 0 0,0 0 0,0-1 0,0 0 0,-1-1 0,1 0 0,-1 0 0,0-1 0,0 0 0,1-1 0,-1 0 0,0-1 0,-1 0 0,1 0 0,0-1 0,1 0 0,-1-1 0,0 0 0,0-1 0,1 0 0,-1 0 0,1-1 0,0 0 0,0-1 0,0 0 0,-9-7 0,-6-8 0,-2 1 0,0 1 0,-29-14 0,42 25 0,-1 1 0,0 1 0,0 0 0,0 1 0,0 1 0,-1 0 0,1 1 0,-27-1 0,34 4-114,0-1 1,-1-1-1,1 1 0,0-1 0,0 0 1,0-1-1,-1 0 0,1 0 0,1 0 1,-1-1-1,-9-5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4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 24575,'34'-2'0,"64"-11"0,-63 7 0,61-3 0,927 10 0,-1012-1-227,0-1-1,0 0 1,-1-1-1,1 0 1,10-4-1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6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2191 163 24575,'9'0'0,"1"-2"0,-1 1 0,0-1 0,18-6 0,25-5 0,-1 9 0,0 1 0,81 8 0,-112 1 0,-19-6 0,-1 0 0,0 0 0,0 0 0,0 1 0,0-1 0,0 0 0,0 0 0,0 1 0,0-1 0,0 0 0,0 0 0,0 1 0,0-1 0,0 0 0,0 0 0,0 1 0,0-1 0,0 0 0,0 0 0,-1 0 0,1 1 0,0-1 0,0 0 0,0 0 0,0 1 0,0-1 0,0 0 0,-1 0 0,1 0 0,0 0 0,0 1 0,0-1 0,-1 0 0,1 0 0,0 0 0,0 0 0,0 0 0,-1 0 0,1 0 0,0 1 0,-38 10 0,-50 5 0,59-9 0,-1-2 0,-37 2 0,-602-6 0,316-3 0,332 0 0,0 0 0,0-1 0,-24-7 0,-24-4 0,-83-12 0,-51-7 0,-30-9 0,34 4 0,57 29 84,103 9-567,0-2 0,-61-11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2 24575,'-7'-1'0,"1"1"0,0 0 0,0 0 0,0 1 0,0 0 0,0 0 0,0 0 0,0 1 0,0 0 0,0 0 0,0 0 0,-5 4 0,11-6 0,0 0 0,0 0 0,0 0 0,-1 1 0,1-1 0,0 0 0,0 0 0,0 0 0,0 0 0,0 0 0,0 0 0,0 0 0,0 1 0,0-1 0,0 0 0,0 0 0,0 0 0,0 0 0,0 0 0,0 0 0,0 1 0,0-1 0,0 0 0,0 0 0,0 0 0,0 0 0,0 0 0,0 0 0,0 1 0,0-1 0,0 0 0,0 0 0,0 0 0,0 0 0,1 0 0,-1 0 0,0 0 0,0 0 0,0 1 0,0-1 0,0 0 0,0 0 0,0 0 0,0 0 0,1 0 0,-1 0 0,0 0 0,0 0 0,0 0 0,0 0 0,0 0 0,0 0 0,1 0 0,-1 0 0,0 0 0,0 0 0,0 0 0,0 0 0,15 4 0,16-1 0,59-2 0,-51-3 0,0 3 0,-1 1 0,67 13 0,69 16 0,-28-1 0,29-2 0,-80-16 0,-95-12 0,0 0 0,1 0 0,-1 0 0,0 0 0,1 0 0,-1 0 0,0 0 0,0 0 0,1 0 0,-1 0 0,0 0 0,1 0 0,-1 1 0,0-1 0,0 0 0,1 0 0,-1 0 0,0 0 0,0 0 0,1 1 0,-1-1 0,0 0 0,0 0 0,1 0 0,-1 1 0,0-1 0,0 0 0,0 0 0,1 1 0,-1-1 0,0 0 0,0 0 0,0 1 0,0-1 0,0 0 0,0 0 0,0 1 0,0-1 0,0 0 0,0 1 0,0-1 0,0 0 0,0 1 0,0-1 0,0 0 0,0 0 0,0 1 0,0-1 0,0 0 0,0 1 0,-17 13 0,-27 8 0,15-12 0,0-1 0,0-2 0,-1-1 0,-53 5 0,8 2 0,52-8 0,-1-1 0,-30 2 0,-176-8 5,-84 4-113,208 12-185,67-8 181,-62 3 1,58-9 111,7 0 0,0 0 0,0 3 0,-57 10 0,65-7 155,0-3-1,0 0 1,-39-2 0,438-2-155,-353 0 0,0-1 0,0-1 0,22-5 0,41-6 0,49-4 0,-56 5 0,123-27 0,-143 26 0,-1 2 0,2 3 0,99-5 0,-206 16 0,0 1 0,0 3 0,0 1 0,-53 17 0,-214 49 0,273-60 0,28-8 0,0 0 0,-1-1 0,-28 2 0,23-3 0,0 1 0,0 1 0,0 1 0,1 1 0,-1 1 0,-26 13 0,20-8 0,14-9-1365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6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3932 206 24575,'-34'1'0,"-64"13"0,63-8 0,-60 3 0,65-9 0,1 2 0,-1 0 0,-40 10 0,22-4 0,0-3 0,-1-1 0,1-3 0,-49-5 0,-11 2 0,-1643 2 0,1720-2 0,1-1 0,-33-7 0,31 4 0,-44-3 0,50 5 0,26 3 0,0 1 0,-1 0 0,1 0 0,0 0 0,0-1 0,0 1 0,0 0 0,0 0 0,0-1 0,0 1 0,0 0 0,0 0 0,0 0 0,0-1 0,0 1 0,0 0 0,0 0 0,0-1 0,0 1 0,0 0 0,0 0 0,0 0 0,0-1 0,0 1 0,1 0 0,-1 0 0,0 0 0,0-1 0,0 1 0,0 0 0,0 0 0,1 0 0,-1 0 0,0-1 0,0 1 0,0 0 0,0 0 0,1 0 0,-1 0 0,0 0 0,0 0 0,0 0 0,1 0 0,-1 0 0,0 0 0,0-1 0,1 1 0,4-2 0,0 0 0,1 0 0,-1 0 0,1 0 0,0 1 0,5-1 0,335-3 0,-186 8 0,715-3-748,-703 15 748,-16-1 0,-105-13 0,26 0 0,100 14 0,-124-9 0,102-2 0,-2-1 0,9 24 0,-162-27 0,-1 0 1,1 0-1,0 0 0,0 0 0,0 0 1,0 1-1,0-1 0,0 0 0,0 0 0,0 0 1,0 0-1,0 0 0,0 0 0,0 0 1,0 1-1,-1-1 0,1 0 0,0 0 1,0 0-1,0 0 0,0 0 0,0 0 1,0 0-1,0 1 0,0-1 0,0 0 1,1 0-1,-1 0 0,0 0 0,0 0 1,0 0-1,0 1 0,0-1 0,0 0 1,0 0-1,0 0 0,0 0 0,0 0 1,0 0-1,0 0 0,0 0 0,0 0 1,1 1-1,-1-1 0,0 0 0,0 0 1,0 0-1,0 0 0,0 0 0,0 0 1,0 0-1,1 0 0,-1 0 0,0 0 1,0 0-1,0 0 0,0 0 0,0 0 1,0 0-1,1 0 0,-1 0 0,0 0 1,0 0-1,0 0 0,0 0 0,0 0 1,1 0-1,-16 7 346,-18 5 39,-39-5-385,-1-3 0,-93-6 0,34-1 0,-896 3-699,977-3 699,-69-12 0,31 3 0,-136-17 0,146 16 0,44 7 0,-44-3 0,-50-6 0,85 8 0,-63-1 0,51 7 0,0-1 0,-66-12 0,18 2 0,104 12 1,0 0 0,0 0 0,0 0 0,0 0 0,0 0 0,0 0 0,0 0 0,0-1 0,0 1 0,0 0 0,0 0 0,0 0 0,0 0 0,0 0 0,0 0 0,0 0 0,0 0 0,1 0 0,-1-1-1,0 1 1,0 0 0,0 0 0,-1 0 0,1 0 0,0 0 0,0 0 0,0 0 0,0 0 0,0 0 0,0-1 0,0 1 0,0 0 0,0 0 0,0 0 0,0 0 0,0 0 0,0 0 0,0 0 0,0 0 0,0 0 0,0 0 0,0 0 0,-1 0 0,1-1 0,0 1 0,0 0 0,0 0 0,0 0 0,0 0 0,0 0 0,0 0 0,0 0 0,0 0 0,0 0-1,-1 0 1,1 0 0,0 0 0,0 0 0,0 0 0,14-7 145,19-5 233,32 5-342,0 3 1,98 6-1,-42 0-33,21 1-4,154-6 0,-199-11 0,-61 7 0,64-2 0,135 10 0,-279 2 0,-61 9 0,60-5 0,-58 2 0,-1102-9-691,542-2 695,657 2 57,-1 0 1,1-1-1,0 0 0,0 0 1,-1-1-1,1 0 1,0 0-1,-6-3 0,11 5-51,0-1-1,0 1 0,1-1 0,-1 1 1,0-1-1,0 0 0,0 1 1,1-1-1,-1 0 0,0 0 0,1 1 1,-1-1-1,0 0 0,1 0 0,-1 0 1,1 0-1,0 0 0,-1 1 1,1-1-1,0 0 0,-1 0 0,1-2 1,0 2-14,1-1-1,-1 0 1,1 1 0,-1-1 0,1 1 0,0-1 0,0 1 0,0-1 0,-1 1-1,1 0 1,1-1 0,-1 1 0,0 0 0,0 0 0,0 0 0,1 0-1,-1 0 1,3-2 0,6-2 4,-1 1 0,1-1 0,0 1 0,0 1 0,1 0 0,-1 1 0,1 0 0,-1 0 0,1 1 0,0 0 0,14 2 0,-6-2 0,0 0 0,27-6 0,-16 2 0,0 1 0,1 1 0,36 1 0,20-1 0,-7-11 0,-58 9 0,1 1 0,28-1 0,-32 4 0,166 3 0,-182-2 0,-1 1 0,1-1 0,0 1 0,-1-1 0,1 1 0,0 0 0,-1 0 0,1 0 0,-1 1 0,1-1 0,-1 0 0,0 1 0,1 0 0,-1-1 0,0 1 0,0 0 0,0 0 0,0 0 0,-1 0 0,1 1 0,1 2 0,0 0 0,-1 1 0,0-1 0,-1 0 0,1 1 0,-1-1 0,0 1 0,0 0 0,-1-1 0,1 1 0,-2 6 0,0 3 0,-1-1 0,0 1 0,-1-1 0,0 1 0,-2-1 0,1 0 0,-11 20 0,9-25 0,0 0 0,0-1 0,-1 0 0,0 0 0,-1 0 0,1-1 0,-1 0 0,-1 0 0,0-1 0,0 0 0,0-1 0,0 0 0,-1 0 0,0-1 0,0-1 0,-12 4 0,20-7 0,0 1 0,0-1 0,1 0 0,-1 1 0,0-1 0,1 1 0,-1 0 0,1 0 0,-1-1 0,0 1 0,1 0 0,0 0 0,-1 1 0,1-1 0,0 0 0,-2 2 0,3-2 0,0 0 0,1-1 0,-1 1 0,0 0 0,1-1 0,-1 1 0,1-1 0,-1 1 0,1-1 0,-1 1 0,1-1 0,0 1 0,-1-1 0,1 1 0,0-1 0,-1 0 0,1 0 0,0 1 0,-1-1 0,1 0 0,0 0 0,-1 0 0,1 1 0,0-1 0,1 0 0,65 7 0,16-5 0,223-6 0,-283 1 0,-1-2 0,1 0 0,37-15 0,18-4 0,152-35 0,-83 29 0,-83 17 0,-40 8 0,0 0 0,39-1 0,-13 5 0,2 1 0,0-3 0,58-10 0,47-18 0,123-21 0,-122 17 0,-127 29 0,1 2 0,-1 2 0,1 0 0,44 5 0,60-3 0,11-29 0,-102 17-1365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26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34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24575,'2'7'0,"-1"1"0,1 0 0,1 0 0,-1-1 0,1 0 0,0 1 0,1-1 0,0 0 0,0 0 0,1-1 0,-1 1 0,1-1 0,9 8 0,28 44 0,-15 0 0,-11-24 0,30 49 0,-46-82 0,1 0 0,-1 0 0,1 0 0,0 0 0,-1 0 0,1 0 0,0 0 0,0 0 0,-1 0 0,1 0 0,0 0 0,0-1 0,0 1 0,0 0 0,0-1 0,0 1 0,0 0 0,1-1 0,-1 0 0,0 1 0,0-1 0,0 0 0,0 1 0,1-1 0,-1 0 0,0 0 0,0 0 0,0 0 0,1 0 0,-1 0 0,0 0 0,0-1 0,2 1 0,1-3 0,0 1 0,0-1 0,-1 0 0,1 0 0,-1 0 0,1 0 0,3-6 0,13-11 0,-5 7 0,-1 0 0,18-24 0,-26 29 0,-1 0 0,2 0 0,-1 1 0,1 0 0,0 0 0,0 1 0,1 0 0,0 0 0,0 1 0,1 0 0,-1 0 0,1 1 0,0 0 0,0 1 0,14-4 0,-12 6 0,-1 0 0,1 1 0,0 0 0,-1 0 0,1 2 0,-1-1 0,1 1 0,-1 1 0,1-1 0,-1 2 0,0 0 0,12 6 0,12 4 0,-5-6 0,46 10 0,-33-10 0,-1-1 0,1-2 0,-1-3 0,1-1 0,73-7 0,-37-8 0,-57 9 0,1 1 0,32-2 0,-27 4 0,47-10 0,-48 6 0,52-3 0,693 7 0,-374 5 0,-284-5 0,124 5 0,-234-3 0,0 0 0,0 0 0,0 1 0,0 0 0,-1 0 0,1 0 0,0 0 0,0 0 0,3 2 0,-5-2 0,0-1 0,-1 1 0,1-1 0,0 1 0,-1-1 0,1 1 0,-1 0 0,1-1 0,-1 1 0,1 0 0,-1 0 0,1-1 0,-1 1 0,1 0 0,-1 0 0,0 0 0,0-1 0,1 1 0,-1 0 0,0 0 0,0 1 0,-1 1 0,1-1 0,-1 0 0,0 0 0,0 0 0,0 0 0,0 0 0,0 0 0,-1 0 0,1 0 0,-1 0 0,1-1 0,-1 1 0,0 0 0,1-1 0,-1 0 0,0 1 0,0-1 0,0 0 0,0 0 0,0 0 0,0 0 0,-3 1 0,-23 8 0,0-1 0,-47 9 0,41-11 0,-54 19 0,34-8 0,-1-1 0,0-4 0,-61 8 0,51-9 0,41-6 0,0-2 0,-38 3 0,-725-6 84,377-3-1533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18" Type="http://schemas.openxmlformats.org/officeDocument/2006/relationships/customXml" Target="../ink/ink14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image" Target="../media/image9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ustomXml" Target="../ink/ink11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14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Finish the</a:t>
            </a:r>
            <a:r>
              <a:rPr lang="zh-CN" altLang="en-US" dirty="0"/>
              <a:t> </a:t>
            </a:r>
            <a:r>
              <a:rPr lang="en-US" altLang="zh-CN" dirty="0"/>
              <a:t>Pseudo code of PPO for episodic training</a:t>
            </a:r>
          </a:p>
          <a:p>
            <a:r>
              <a:rPr lang="en-US" altLang="zh-CN" dirty="0"/>
              <a:t>Halfway done the pseudo for waypoint update policy </a:t>
            </a:r>
          </a:p>
          <a:p>
            <a:r>
              <a:rPr lang="en-US" dirty="0"/>
              <a:t>Add Speed reward to the system and conduct testing</a:t>
            </a:r>
          </a:p>
          <a:p>
            <a:r>
              <a:rPr lang="en-US" dirty="0"/>
              <a:t>Craft the evaluation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episodic PPO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14:cNvPr>
              <p14:cNvContentPartPr/>
              <p14:nvPr/>
            </p14:nvContentPartPr>
            <p14:xfrm>
              <a:off x="8061294" y="2637741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654" y="2575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14:cNvPr>
              <p14:cNvContentPartPr/>
              <p14:nvPr/>
            </p14:nvContentPartPr>
            <p14:xfrm>
              <a:off x="7157694" y="2248941"/>
              <a:ext cx="1087920" cy="148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4694" y="2186301"/>
                <a:ext cx="121356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C7405FE-A169-C630-8470-A8E076EF1100}"/>
              </a:ext>
            </a:extLst>
          </p:cNvPr>
          <p:cNvGrpSpPr/>
          <p:nvPr/>
        </p:nvGrpSpPr>
        <p:grpSpPr>
          <a:xfrm>
            <a:off x="4247814" y="3997821"/>
            <a:ext cx="3151800" cy="271440"/>
            <a:chOff x="4247814" y="3997821"/>
            <a:chExt cx="31518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14:cNvPr>
                <p14:cNvContentPartPr/>
                <p14:nvPr/>
              </p14:nvContentPartPr>
              <p14:xfrm>
                <a:off x="4247814" y="4055781"/>
                <a:ext cx="3151800" cy="213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4814" y="3993141"/>
                  <a:ext cx="3277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14:cNvPr>
                <p14:cNvContentPartPr/>
                <p14:nvPr/>
              </p14:nvContentPartPr>
              <p14:xfrm>
                <a:off x="4424574" y="4210221"/>
                <a:ext cx="490680" cy="147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1934" y="4147221"/>
                  <a:ext cx="61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14:cNvPr>
                <p14:cNvContentPartPr/>
                <p14:nvPr/>
              </p14:nvContentPartPr>
              <p14:xfrm>
                <a:off x="5938014" y="3997821"/>
                <a:ext cx="922680" cy="70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5014" y="3934821"/>
                  <a:ext cx="10483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14:cNvPr>
              <p14:cNvContentPartPr/>
              <p14:nvPr/>
            </p14:nvContentPartPr>
            <p14:xfrm>
              <a:off x="9536934" y="3782901"/>
              <a:ext cx="584280" cy="141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3934" y="3720261"/>
                <a:ext cx="709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14:cNvPr>
              <p14:cNvContentPartPr/>
              <p14:nvPr/>
            </p14:nvContentPartPr>
            <p14:xfrm>
              <a:off x="9704334" y="4066941"/>
              <a:ext cx="1415520" cy="1386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41694" y="4003941"/>
                <a:ext cx="1541160" cy="2642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E299D02-8184-56DA-82FA-16A860DC6BE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29"/>
          <a:stretch/>
        </p:blipFill>
        <p:spPr>
          <a:xfrm>
            <a:off x="4336194" y="1286033"/>
            <a:ext cx="2975040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Integrated of the reward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E9594-7AF0-4423-8A07-B1F3E5B1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30" y="1828381"/>
            <a:ext cx="9678751" cy="2934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14:cNvPr>
              <p14:cNvContentPartPr/>
              <p14:nvPr/>
            </p14:nvContentPartPr>
            <p14:xfrm>
              <a:off x="8061294" y="2637741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8654" y="2575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14:cNvPr>
              <p14:cNvContentPartPr/>
              <p14:nvPr/>
            </p14:nvContentPartPr>
            <p14:xfrm>
              <a:off x="7157694" y="2248941"/>
              <a:ext cx="1087920" cy="148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4694" y="2186301"/>
                <a:ext cx="121356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C7405FE-A169-C630-8470-A8E076EF1100}"/>
              </a:ext>
            </a:extLst>
          </p:cNvPr>
          <p:cNvGrpSpPr/>
          <p:nvPr/>
        </p:nvGrpSpPr>
        <p:grpSpPr>
          <a:xfrm>
            <a:off x="4247814" y="3997821"/>
            <a:ext cx="3151800" cy="271440"/>
            <a:chOff x="4247814" y="3997821"/>
            <a:chExt cx="31518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14:cNvPr>
                <p14:cNvContentPartPr/>
                <p14:nvPr/>
              </p14:nvContentPartPr>
              <p14:xfrm>
                <a:off x="4247814" y="4055781"/>
                <a:ext cx="3151800" cy="213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4814" y="3993141"/>
                  <a:ext cx="3277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14:cNvPr>
                <p14:cNvContentPartPr/>
                <p14:nvPr/>
              </p14:nvContentPartPr>
              <p14:xfrm>
                <a:off x="4424574" y="4210221"/>
                <a:ext cx="490680" cy="147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1934" y="4147221"/>
                  <a:ext cx="61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14:cNvPr>
                <p14:cNvContentPartPr/>
                <p14:nvPr/>
              </p14:nvContentPartPr>
              <p14:xfrm>
                <a:off x="5938014" y="3997821"/>
                <a:ext cx="922680" cy="70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5014" y="3934821"/>
                  <a:ext cx="1048320" cy="19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AA89324-083B-F54B-D465-1EF9D3F33B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5354" y="3928764"/>
            <a:ext cx="3931360" cy="467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644549-24F4-C083-F225-8FE9DD9E2B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2363" y="2248941"/>
            <a:ext cx="621925" cy="2548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E937EE-FB6F-3277-BA99-5B29E2B27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3098" y="2270132"/>
            <a:ext cx="243861" cy="1981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14:cNvPr>
              <p14:cNvContentPartPr/>
              <p14:nvPr/>
            </p14:nvContentPartPr>
            <p14:xfrm>
              <a:off x="9536934" y="3782901"/>
              <a:ext cx="584280" cy="141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73934" y="3720261"/>
                <a:ext cx="709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14:cNvPr>
              <p14:cNvContentPartPr/>
              <p14:nvPr/>
            </p14:nvContentPartPr>
            <p14:xfrm>
              <a:off x="9704334" y="4066941"/>
              <a:ext cx="1415520" cy="1386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41694" y="4003941"/>
                <a:ext cx="154116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41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of speed reward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3EA98F56-F6B0-CAF6-56C5-3EE445F5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733550"/>
            <a:ext cx="1165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Env1</a:t>
            </a:r>
            <a:endParaRPr lang="en-US" dirty="0"/>
          </a:p>
        </p:txBody>
      </p:sp>
      <p:pic>
        <p:nvPicPr>
          <p:cNvPr id="4" name="图片 3" descr="图片包含 直方图&#10;&#10;描述已自动生成">
            <a:extLst>
              <a:ext uri="{FF2B5EF4-FFF2-40B4-BE49-F238E27FC236}">
                <a16:creationId xmlns:a16="http://schemas.microsoft.com/office/drawing/2014/main" id="{F9408A24-27B9-5687-D11C-F0191D47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" y="1789917"/>
            <a:ext cx="5223641" cy="3917731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929011B-D532-1FDE-F687-7578B0FEA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16508"/>
              </p:ext>
            </p:extLst>
          </p:nvPr>
        </p:nvGraphicFramePr>
        <p:xfrm>
          <a:off x="6213383" y="1989172"/>
          <a:ext cx="419124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82">
                  <a:extLst>
                    <a:ext uri="{9D8B030D-6E8A-4147-A177-3AD203B41FA5}">
                      <a16:colId xmlns:a16="http://schemas.microsoft.com/office/drawing/2014/main" val="4064536969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2107942125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16702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7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Turning radius of Vehicle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</a:t>
                      </a:r>
                      <a:r>
                        <a:rPr lang="en-US" altLang="zh-CN" dirty="0" err="1"/>
                        <a:t>18m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Inner side of 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10-</a:t>
                      </a:r>
                      <a:r>
                        <a:rPr lang="en-US" altLang="zh-CN" dirty="0" err="1"/>
                        <a:t>15m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Vehicle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2.5mm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Safe 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0.5mm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393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76FF70-0C7A-A252-B1F1-316B3E4A8C84}"/>
              </a:ext>
            </a:extLst>
          </p:cNvPr>
          <p:cNvSpPr txBox="1"/>
          <p:nvPr/>
        </p:nvSpPr>
        <p:spPr>
          <a:xfrm>
            <a:off x="7466122" y="537168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r2</a:t>
            </a:r>
            <a:r>
              <a:rPr lang="en-US" altLang="zh-CN" dirty="0"/>
              <a:t> = </a:t>
            </a:r>
            <a:r>
              <a:rPr lang="en-US" altLang="zh-CN" dirty="0" err="1"/>
              <a:t>r1</a:t>
            </a:r>
            <a:r>
              <a:rPr lang="en-US" altLang="zh-CN" dirty="0"/>
              <a:t> – </a:t>
            </a:r>
            <a:r>
              <a:rPr lang="en-US" altLang="zh-CN" dirty="0" err="1"/>
              <a:t>d1</a:t>
            </a:r>
            <a:r>
              <a:rPr lang="en-US" altLang="zh-CN" dirty="0"/>
              <a:t>-2*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Env2</a:t>
            </a:r>
            <a:endParaRPr 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929011B-D532-1FDE-F687-7578B0FEA601}"/>
              </a:ext>
            </a:extLst>
          </p:cNvPr>
          <p:cNvGraphicFramePr>
            <a:graphicFrameLocks noGrp="1"/>
          </p:cNvGraphicFramePr>
          <p:nvPr/>
        </p:nvGraphicFramePr>
        <p:xfrm>
          <a:off x="6213383" y="1989172"/>
          <a:ext cx="419124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82">
                  <a:extLst>
                    <a:ext uri="{9D8B030D-6E8A-4147-A177-3AD203B41FA5}">
                      <a16:colId xmlns:a16="http://schemas.microsoft.com/office/drawing/2014/main" val="4064536969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2107942125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16702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7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Turning radius of Vehicle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</a:t>
                      </a:r>
                      <a:r>
                        <a:rPr lang="en-US" altLang="zh-CN" dirty="0" err="1"/>
                        <a:t>18m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Inner side of 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10-</a:t>
                      </a:r>
                      <a:r>
                        <a:rPr lang="en-US" altLang="zh-CN" dirty="0" err="1"/>
                        <a:t>15m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Vehicle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2.5mm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Safe 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0.5mm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393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76FF70-0C7A-A252-B1F1-316B3E4A8C84}"/>
              </a:ext>
            </a:extLst>
          </p:cNvPr>
          <p:cNvSpPr txBox="1"/>
          <p:nvPr/>
        </p:nvSpPr>
        <p:spPr>
          <a:xfrm>
            <a:off x="7466122" y="537168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r2</a:t>
            </a:r>
            <a:r>
              <a:rPr lang="en-US" altLang="zh-CN" dirty="0"/>
              <a:t> = </a:t>
            </a:r>
            <a:r>
              <a:rPr lang="en-US" altLang="zh-CN" dirty="0" err="1"/>
              <a:t>r1</a:t>
            </a:r>
            <a:r>
              <a:rPr lang="en-US" altLang="zh-CN" dirty="0"/>
              <a:t> – </a:t>
            </a:r>
            <a:r>
              <a:rPr lang="en-US" altLang="zh-CN" dirty="0" err="1"/>
              <a:t>d1</a:t>
            </a:r>
            <a:r>
              <a:rPr lang="en-US" altLang="zh-CN" dirty="0"/>
              <a:t>-2*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1A4FF-A491-8820-C6F0-E42E2F0C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4" y="2038936"/>
            <a:ext cx="3363127" cy="30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pseudo code for waypoint updating</a:t>
            </a:r>
          </a:p>
          <a:p>
            <a:r>
              <a:rPr lang="en-US" dirty="0"/>
              <a:t>Finish the evaluation experiment and put the result into the paper</a:t>
            </a:r>
          </a:p>
          <a:p>
            <a:r>
              <a:rPr lang="en-US" dirty="0"/>
              <a:t>Revise the methodology part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Pseudo Code for episodic PPO</vt:lpstr>
      <vt:lpstr>Speed Integrated of the reward</vt:lpstr>
      <vt:lpstr>Learning curve of speed reward</vt:lpstr>
      <vt:lpstr>Evaluation Env1</vt:lpstr>
      <vt:lpstr>Evaluation Env2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 Qi</cp:lastModifiedBy>
  <cp:revision>17</cp:revision>
  <dcterms:created xsi:type="dcterms:W3CDTF">2023-01-06T01:23:18Z</dcterms:created>
  <dcterms:modified xsi:type="dcterms:W3CDTF">2023-06-22T00:31:16Z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