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D83E-375C-4D0D-A845-C487D15943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tinental-my.sharepoint.com/personal/uif16342_contiwan_com/_layouts/15/stream.aspx?id=%2Fpersonal%2Fuif16342%5Fcontiwan%5Fcom%2FDocuments%2FMicrosoft%20Teams%20Chat%20Files%2Frandom5%5F0110%2Emp4&amp;referrer=Teams%2ETEAMS%2DELECTRON&amp;referrerScenario=p2p%5Fns%2Dbim&amp;ga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ental-my.sharepoint.com/personal/uif16342_contiwan_com/_layouts/15/stream.aspx?id=%2Fpersonal%2Fuif16342%5Fcontiwan%5Fcom%2FDocuments%2FMicrosoft%20Teams%20Chat%20Files%2Fmap%5Fgeneration%2Emp4&amp;referrer=Teams%2ETEAMS%2DELECTRON&amp;referrerScenario=p2p%5Fns%2Dbim&amp;ga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20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randomly generation of training maps</a:t>
            </a:r>
          </a:p>
          <a:p>
            <a:r>
              <a:rPr lang="en-US" dirty="0"/>
              <a:t>Revise Reward function according to the change environment</a:t>
            </a:r>
          </a:p>
          <a:p>
            <a:r>
              <a:rPr lang="en-US" dirty="0"/>
              <a:t>Start working on Truck Trailer 3D model 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revision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D682-B317-4072-A1ED-791F9D86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B5A4AF-BA55-46CD-BF1B-3FA8B5C9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9" y="2022020"/>
            <a:ext cx="7268152" cy="29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8958-84EF-4EA9-B752-363EF511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of 5 Random Maps</a:t>
            </a:r>
          </a:p>
        </p:txBody>
      </p:sp>
      <p:pic>
        <p:nvPicPr>
          <p:cNvPr id="9" name="Content Placeholder 8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A4941297-588A-4909-AB51-19BFD9052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16477"/>
            <a:ext cx="10632979" cy="32610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79D8D-D179-41C9-8B2B-531F0E21F981}"/>
              </a:ext>
            </a:extLst>
          </p:cNvPr>
          <p:cNvSpPr txBox="1"/>
          <p:nvPr/>
        </p:nvSpPr>
        <p:spPr>
          <a:xfrm>
            <a:off x="593332" y="63119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random5_0110.mp4 (sharepoint.com)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2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6D02-43A5-4550-86DA-7B1E2014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Map Generation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A1BA5D-7E3B-42C7-8A64-29C75FEC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71" y="1690688"/>
            <a:ext cx="7076122" cy="3650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90653-F9A3-4E93-B369-9793EED9286B}"/>
              </a:ext>
            </a:extLst>
          </p:cNvPr>
          <p:cNvSpPr txBox="1"/>
          <p:nvPr/>
        </p:nvSpPr>
        <p:spPr>
          <a:xfrm>
            <a:off x="1148137" y="570242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map_generation.mp4 (sharepoint.com)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703B02C-2C5A-4C3C-90C5-2AE684E7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6" y="2165601"/>
            <a:ext cx="10675192" cy="3351621"/>
          </a:xfrm>
        </p:spPr>
      </p:pic>
    </p:spTree>
    <p:extLst>
      <p:ext uri="{BB962C8B-B14F-4D97-AF65-F5344CB8AC3E}">
        <p14:creationId xmlns:p14="http://schemas.microsoft.com/office/powerpoint/2010/main" val="126861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two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assembling truck model</a:t>
            </a:r>
          </a:p>
          <a:p>
            <a:r>
              <a:rPr lang="en-US" dirty="0"/>
              <a:t>Assign dynamic properties to the model</a:t>
            </a:r>
          </a:p>
          <a:p>
            <a:r>
              <a:rPr lang="en-US" dirty="0"/>
              <a:t>Put the model into training</a:t>
            </a:r>
          </a:p>
          <a:p>
            <a:r>
              <a:rPr lang="en-US" dirty="0"/>
              <a:t>Try with speed profile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Reward function revision</vt:lpstr>
      <vt:lpstr>Training Results of 5 Random Maps</vt:lpstr>
      <vt:lpstr>Random Map Generation</vt:lpstr>
      <vt:lpstr>Training Results</vt:lpstr>
      <vt:lpstr>Plans for next two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Kang, Qi (uif16342)</cp:lastModifiedBy>
  <cp:revision>3</cp:revision>
  <dcterms:created xsi:type="dcterms:W3CDTF">2023-01-06T01:23:18Z</dcterms:created>
  <dcterms:modified xsi:type="dcterms:W3CDTF">2023-02-17T00:46:34Z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